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48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/>
    <p:restoredTop sz="94607"/>
  </p:normalViewPr>
  <p:slideViewPr>
    <p:cSldViewPr snapToGrid="0" snapToObjects="1">
      <p:cViewPr varScale="1">
        <p:scale>
          <a:sx n="95" d="100"/>
          <a:sy n="95" d="100"/>
        </p:scale>
        <p:origin x="21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87EFD-4D64-8741-8164-9FF766DE1BA2}" type="datetimeFigureOut">
              <a:rPr lang="en-LT" smtClean="0"/>
              <a:t>2022-07-21</a:t>
            </a:fld>
            <a:endParaRPr lang="en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856F5-AD44-B240-8631-C8B41C621E12}" type="slidenum">
              <a:rPr lang="en-LT" smtClean="0"/>
              <a:t>‹#›</a:t>
            </a:fld>
            <a:endParaRPr lang="en-LT"/>
          </a:p>
        </p:txBody>
      </p:sp>
    </p:spTree>
    <p:extLst>
      <p:ext uri="{BB962C8B-B14F-4D97-AF65-F5344CB8AC3E}">
        <p14:creationId xmlns:p14="http://schemas.microsoft.com/office/powerpoint/2010/main" val="4079708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04D77-1F2B-CA43-BC67-DABEC2967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5D50F-8876-1D43-B32A-825FA9503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35088-A9BF-8846-B39F-05732E131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60A15-087A-914B-B725-F6A6248C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C698D-D058-CF44-A61D-66BD3FEB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7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7C03F-BB00-F645-9586-0EC222BD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D1D8AA-2CDA-B54A-90C5-D54A6400E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FCDC4-2058-FC4D-B94D-20A0EE05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6457E-2589-C348-AE61-BEEDB1BEB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9E6CA-BC1C-B146-9818-7194A759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0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ACCFBC-0DAB-0247-AD1F-A750A15CBC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E7D92F-F985-C84D-B693-E164028B9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97529-0880-1C4D-8FF6-7CF26D10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81D94-BDFE-8F45-8714-9D4C97EB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84FDD-F79D-6C47-9AEA-6A2EC92A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15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9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32DE-B905-1F41-95C8-EC435BD3F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F1BD8-79CF-C94A-929C-BC3BB5A3E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B7643-E106-D040-B41D-D578AFC98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A263D-6E83-2B4B-B745-E4EC863E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2DFD0-0A45-584A-90FC-84E3E1FA6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4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826C-428F-F04F-8C44-E78A5FFCB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CC158-5D68-3A4F-B83C-AF48D15C3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3333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EB204-6D4B-8844-8C9C-DEA4724E1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B9F60-9274-0C4B-8265-586B54FE2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FD408-5B99-E643-92C5-670C53E6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9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6F57D-D32C-544E-9D42-0ACDF6E9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80E41-4CC3-8044-892E-5428C45AA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FFDC95-3884-3C4F-8047-F51CBA961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E5967-1490-D240-B0CC-28B19DF1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C3A05-3812-9445-B140-F57680BEA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9E636-E6C4-1F46-A2D4-F20ACBAB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8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DB344-3549-CB4D-A8C1-FFD50EA5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971B5-ABD9-F943-A8F9-61EB61CBD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42F6BE-2B5E-A942-830B-80893BBA9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F741AE-B5BB-4349-9120-566411DED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BFDEC-0511-3448-BD02-2EA892900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27F107-0380-5E4F-9EB7-810F6EC1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A9D19F-4485-6449-9037-EF1AF1867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60E6AA-1739-C141-9A2B-F925FFC9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6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E6D7-F832-B945-9703-786E9873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1B0079-A0A9-D544-9A27-E6D38BABC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0741F9-F1AD-AC42-9113-FF99B1FC9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52895-D4E0-B547-80A0-10295725A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1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F3B434-52B8-9D41-BC8F-9877377A3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2C36EE-E4AD-274F-B8C7-D550CFF9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D42C05-4A69-874A-89AB-E20D5390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8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316D4-9060-EC41-B390-8A213E9F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F906F-6DF6-F74F-8AF4-4DABABD14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333333"/>
                </a:solidFill>
              </a:defRPr>
            </a:lvl1pPr>
            <a:lvl2pPr>
              <a:defRPr sz="2800">
                <a:solidFill>
                  <a:srgbClr val="333333"/>
                </a:solidFill>
              </a:defRPr>
            </a:lvl2pPr>
            <a:lvl3pPr>
              <a:defRPr sz="2400">
                <a:solidFill>
                  <a:srgbClr val="333333"/>
                </a:solidFill>
              </a:defRPr>
            </a:lvl3pPr>
            <a:lvl4pPr>
              <a:defRPr sz="2000">
                <a:solidFill>
                  <a:srgbClr val="333333"/>
                </a:solidFill>
              </a:defRPr>
            </a:lvl4pPr>
            <a:lvl5pPr>
              <a:defRPr sz="2000">
                <a:solidFill>
                  <a:srgbClr val="33333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1B2A5D-63A7-5444-BCC2-46694E211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50E45-675D-0D40-B4BF-25CBC806B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A61B8-BBA6-184A-B4C2-09492940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7238C-4A69-AC47-B5D9-13E13C1F5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BB8B-5D68-3A42-BA71-C4CC8A099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3333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61ABA-FB05-DD49-8D9F-F650CB7C2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F09AB-5AFA-4D4E-AD12-2E1FFB1F8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33333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56FD0-0F83-D847-AD1C-CBD5E5F41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6FCCA-0E18-3D4F-ADBB-C22F71E9127A}" type="datetimeFigureOut">
              <a:rPr lang="en-US" smtClean="0"/>
              <a:t>7/21/22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2BDDD-68B9-B446-BDC2-515C80D7F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0B990-67F2-0348-B3C4-FB8ACF6E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4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2CA0D7-0759-6A40-BF25-2DB035444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79507-A284-E143-84BE-7DAA44A27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AE599-FD11-ED44-82F9-1014E6BDE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6FCCA-0E18-3D4F-ADBB-C22F71E9127A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C0127-ED4E-A34B-944E-F667FAF09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C1388-3B1C-1C4A-BFA3-45261EDFE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8DE3-234A-E844-95ED-41C4037FD4D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D06C27BD-8079-494F-B0C4-6AB6FD18F42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6000" y="-9000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8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BB869A-EA10-4543-8FD9-BD91F0EF7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ABDD3-AB66-4D40-8A33-1F71C1765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ADB16-0DF1-C946-BA05-393A130C9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73CF-730A-DF4C-9257-E169B08C373B}" type="datetimeFigureOut">
              <a:rPr lang="en-US" smtClean="0"/>
              <a:t>7/21/22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05ED6-4976-8940-9D23-56E4FE41C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743F5-FB4A-2348-9B9D-B794A05BF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66897-392F-3D45-862F-37B1611D26F1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391D8596-FBF7-0549-8C02-BEFA24998F9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0100" y="-9000"/>
            <a:ext cx="12212201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2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0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4A2C-FDEF-A64F-92EA-5FA67623A6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Pranešimo</a:t>
            </a:r>
            <a:r>
              <a:rPr lang="en-US" dirty="0"/>
              <a:t> </a:t>
            </a:r>
            <a:r>
              <a:rPr lang="en-US" dirty="0" err="1"/>
              <a:t>pavadinimas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1F491-47BB-0345-888D-8E7EA816E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Lektorius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7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BD5440-E30F-044E-8D37-FAF1B49C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T" dirty="0"/>
              <a:t>Vidinė skaidrė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A5FD75-9906-B349-8075-EEEAFCB0A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LT" dirty="0"/>
          </a:p>
        </p:txBody>
      </p:sp>
    </p:spTree>
    <p:extLst>
      <p:ext uri="{BB962C8B-B14F-4D97-AF65-F5344CB8AC3E}">
        <p14:creationId xmlns:p14="http://schemas.microsoft.com/office/powerpoint/2010/main" val="38922259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5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1_Custom Design</vt:lpstr>
      <vt:lpstr>Office Theme</vt:lpstr>
      <vt:lpstr>PowerPoint Presentation</vt:lpstr>
      <vt:lpstr>Pranešimo pavadinimas</vt:lpstr>
      <vt:lpstr>Vidinė skaidrė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Aurelijus M</dc:creator>
  <cp:lastModifiedBy>Eventas PCO AMC</cp:lastModifiedBy>
  <cp:revision>32</cp:revision>
  <dcterms:created xsi:type="dcterms:W3CDTF">2019-12-15T18:49:34Z</dcterms:created>
  <dcterms:modified xsi:type="dcterms:W3CDTF">2022-07-21T10:19:05Z</dcterms:modified>
</cp:coreProperties>
</file>