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Masters/notesMaster1.xml" ContentType="application/vnd.openxmlformats-officedocument.presentationml.notesMaster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commentAuthors.xml" ContentType="application/vnd.openxmlformats-officedocument.presentationml.commentAuthors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7" r:id="rId2"/>
    <p:sldMasterId id="2147483719" r:id="rId3"/>
  </p:sldMasterIdLst>
  <p:notesMasterIdLst>
    <p:notesMasterId r:id="rId12"/>
  </p:notesMasterIdLst>
  <p:handoutMasterIdLst>
    <p:handoutMasterId r:id="rId13"/>
  </p:handoutMasterIdLst>
  <p:sldIdLst>
    <p:sldId id="559" r:id="rId4"/>
    <p:sldId id="585" r:id="rId5"/>
    <p:sldId id="586" r:id="rId6"/>
    <p:sldId id="587" r:id="rId7"/>
    <p:sldId id="603" r:id="rId8"/>
    <p:sldId id="590" r:id="rId9"/>
    <p:sldId id="596" r:id="rId10"/>
    <p:sldId id="5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VOUNARAKI Athina (RTD)" initials="KA(" lastIdx="1" clrIdx="3">
    <p:extLst>
      <p:ext uri="{19B8F6BF-5375-455C-9EA6-DF929625EA0E}">
        <p15:presenceInfo xmlns:p15="http://schemas.microsoft.com/office/powerpoint/2012/main" userId="S-1-5-21-1606980848-2025429265-839522115-255081" providerId="AD"/>
      </p:ext>
    </p:extLst>
  </p:cmAuthor>
  <p:cmAuthor id="2" name="KARAGIANNIDOU Agni (RTD)" initials="KA(" lastIdx="11" clrIdx="1">
    <p:extLst>
      <p:ext uri="{19B8F6BF-5375-455C-9EA6-DF929625EA0E}">
        <p15:presenceInfo xmlns:p15="http://schemas.microsoft.com/office/powerpoint/2012/main" userId="S-1-5-21-1606980848-2025429265-839522115-283354" providerId="AD"/>
      </p:ext>
    </p:extLst>
  </p:cmAuthor>
  <p:cmAuthor id="3" name="BRENIER Patrick (RTD)" initials="BP(" lastIdx="0" clrIdx="2">
    <p:extLst>
      <p:ext uri="{19B8F6BF-5375-455C-9EA6-DF929625EA0E}">
        <p15:presenceInfo xmlns:p15="http://schemas.microsoft.com/office/powerpoint/2012/main" userId="S-1-5-21-1606980848-2025429265-839522115-58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B51"/>
    <a:srgbClr val="79A0BB"/>
    <a:srgbClr val="4C9EA3"/>
    <a:srgbClr val="BE2D90"/>
    <a:srgbClr val="BD248D"/>
    <a:srgbClr val="FFC319"/>
    <a:srgbClr val="3E969B"/>
    <a:srgbClr val="515151"/>
    <a:srgbClr val="88C8D8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3" autoAdjust="0"/>
    <p:restoredTop sz="91823" autoAdjust="0"/>
  </p:normalViewPr>
  <p:slideViewPr>
    <p:cSldViewPr snapToGrid="0">
      <p:cViewPr>
        <p:scale>
          <a:sx n="50" d="100"/>
          <a:sy n="50" d="100"/>
        </p:scale>
        <p:origin x="264" y="112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735" y="-4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4D4E72-AFAB-43E6-BA64-1923DB0F5C1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BF2FD8-AFAD-4C54-BA5B-5BACD314A35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EURAXESS Portal </a:t>
          </a:r>
        </a:p>
      </dgm:t>
    </dgm:pt>
    <dgm:pt modelId="{3B329F86-9A98-4C33-879F-ABDA83ECED89}" type="parTrans" cxnId="{199ABB45-1F23-4574-902E-FA8645887A18}">
      <dgm:prSet/>
      <dgm:spPr/>
      <dgm:t>
        <a:bodyPr/>
        <a:lstStyle/>
        <a:p>
          <a:endParaRPr lang="en-US"/>
        </a:p>
      </dgm:t>
    </dgm:pt>
    <dgm:pt modelId="{CA0154EC-AC22-4D0F-B743-8DBE8FEC024E}" type="sibTrans" cxnId="{199ABB45-1F23-4574-902E-FA8645887A18}">
      <dgm:prSet/>
      <dgm:spPr/>
      <dgm:t>
        <a:bodyPr/>
        <a:lstStyle/>
        <a:p>
          <a:endParaRPr lang="en-US"/>
        </a:p>
      </dgm:t>
    </dgm:pt>
    <dgm:pt modelId="{FFDCADAC-BD7D-486E-AEAA-DC97905B56B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 Services Network </a:t>
          </a:r>
        </a:p>
      </dgm:t>
    </dgm:pt>
    <dgm:pt modelId="{88D3CFE5-5775-4471-AA1B-7C8430C56D35}" type="parTrans" cxnId="{FE227CB8-84BB-41D5-B4C3-0E3038E4C7F7}">
      <dgm:prSet/>
      <dgm:spPr/>
      <dgm:t>
        <a:bodyPr/>
        <a:lstStyle/>
        <a:p>
          <a:endParaRPr lang="en-US"/>
        </a:p>
      </dgm:t>
    </dgm:pt>
    <dgm:pt modelId="{F35319EC-30FF-42D0-945D-FB725F966DCF}" type="sibTrans" cxnId="{FE227CB8-84BB-41D5-B4C3-0E3038E4C7F7}">
      <dgm:prSet/>
      <dgm:spPr/>
      <dgm:t>
        <a:bodyPr/>
        <a:lstStyle/>
        <a:p>
          <a:endParaRPr lang="en-US"/>
        </a:p>
      </dgm:t>
    </dgm:pt>
    <dgm:pt modelId="{D3E93DCD-43B9-4F35-A60D-D61DB739498C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 Worldwide</a:t>
          </a:r>
        </a:p>
      </dgm:t>
    </dgm:pt>
    <dgm:pt modelId="{1D305C7D-5233-4BEF-B814-A96CF2CBC2F9}" type="parTrans" cxnId="{EF9BD7EB-D694-4AA0-9FBB-EBB3184B7912}">
      <dgm:prSet/>
      <dgm:spPr/>
      <dgm:t>
        <a:bodyPr/>
        <a:lstStyle/>
        <a:p>
          <a:endParaRPr lang="en-US"/>
        </a:p>
      </dgm:t>
    </dgm:pt>
    <dgm:pt modelId="{142CE878-4BAE-4701-AB03-B3B7109635ED}" type="sibTrans" cxnId="{EF9BD7EB-D694-4AA0-9FBB-EBB3184B7912}">
      <dgm:prSet/>
      <dgm:spPr/>
      <dgm:t>
        <a:bodyPr/>
        <a:lstStyle/>
        <a:p>
          <a:endParaRPr lang="en-US"/>
        </a:p>
      </dgm:t>
    </dgm:pt>
    <dgm:pt modelId="{BEB3588F-475F-46B5-8453-DAFD9E2DAD9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</a:t>
          </a:r>
        </a:p>
        <a:p>
          <a:r>
            <a:rPr lang="en-US" b="1" dirty="0" smtClean="0"/>
            <a:t>43 National </a:t>
          </a:r>
          <a:r>
            <a:rPr lang="en-US" b="1" dirty="0"/>
            <a:t>Portals</a:t>
          </a:r>
        </a:p>
      </dgm:t>
    </dgm:pt>
    <dgm:pt modelId="{48689A49-A0E4-4A29-8CD5-57556E92ADB9}" type="parTrans" cxnId="{6D16E30A-97D7-41A9-9306-7C392F4FFDBC}">
      <dgm:prSet/>
      <dgm:spPr/>
      <dgm:t>
        <a:bodyPr/>
        <a:lstStyle/>
        <a:p>
          <a:endParaRPr lang="en-US"/>
        </a:p>
      </dgm:t>
    </dgm:pt>
    <dgm:pt modelId="{3049A397-E095-470D-85ED-8FF18DFD9FFA}" type="sibTrans" cxnId="{6D16E30A-97D7-41A9-9306-7C392F4FFDBC}">
      <dgm:prSet/>
      <dgm:spPr/>
      <dgm:t>
        <a:bodyPr/>
        <a:lstStyle/>
        <a:p>
          <a:endParaRPr lang="en-US"/>
        </a:p>
      </dgm:t>
    </dgm:pt>
    <dgm:pt modelId="{979712D3-0B19-4B28-B36C-B1D6DE19CA93}" type="pres">
      <dgm:prSet presAssocID="{614D4E72-AFAB-43E6-BA64-1923DB0F5C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3FF13B-0D7C-435C-8F76-440912301EB9}" type="pres">
      <dgm:prSet presAssocID="{A2BF2FD8-AFAD-4C54-BA5B-5BACD314A354}" presName="node" presStyleLbl="node1" presStyleIdx="0" presStyleCnt="4" custScaleX="165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37EBA-5514-4F0F-9C17-15E3D7837969}" type="pres">
      <dgm:prSet presAssocID="{A2BF2FD8-AFAD-4C54-BA5B-5BACD314A354}" presName="spNode" presStyleCnt="0"/>
      <dgm:spPr/>
    </dgm:pt>
    <dgm:pt modelId="{99F6C564-E4F8-4CC9-A6E0-E714C30B9A1F}" type="pres">
      <dgm:prSet presAssocID="{CA0154EC-AC22-4D0F-B743-8DBE8FEC024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F694040-E6F0-4788-9BB3-CE98D9E9AA6F}" type="pres">
      <dgm:prSet presAssocID="{BEB3588F-475F-46B5-8453-DAFD9E2DAD9E}" presName="node" presStyleLbl="node1" presStyleIdx="1" presStyleCnt="4" custScaleX="175503" custRadScaleRad="161658" custRadScaleInc="-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617EE-D3A8-451D-A40B-F93BC76F98BA}" type="pres">
      <dgm:prSet presAssocID="{BEB3588F-475F-46B5-8453-DAFD9E2DAD9E}" presName="spNode" presStyleCnt="0"/>
      <dgm:spPr/>
    </dgm:pt>
    <dgm:pt modelId="{8061502B-2FA8-4608-BE22-83F4EEDC4C0B}" type="pres">
      <dgm:prSet presAssocID="{3049A397-E095-470D-85ED-8FF18DFD9FF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4EA486C-6726-4CA7-8AA1-F92288E80CF9}" type="pres">
      <dgm:prSet presAssocID="{FFDCADAC-BD7D-486E-AEAA-DC97905B56BD}" presName="node" presStyleLbl="node1" presStyleIdx="2" presStyleCnt="4" custScaleX="155973" custRadScaleRad="113713" custRadScaleInc="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23043-750C-4CC2-A327-1BA8395EE4FD}" type="pres">
      <dgm:prSet presAssocID="{FFDCADAC-BD7D-486E-AEAA-DC97905B56BD}" presName="spNode" presStyleCnt="0"/>
      <dgm:spPr/>
    </dgm:pt>
    <dgm:pt modelId="{B464D043-3E39-4CA8-8538-202F4F71B68E}" type="pres">
      <dgm:prSet presAssocID="{F35319EC-30FF-42D0-945D-FB725F966DC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08F553E-FD47-4273-A17B-B95076A77ABB}" type="pres">
      <dgm:prSet presAssocID="{D3E93DCD-43B9-4F35-A60D-D61DB739498C}" presName="node" presStyleLbl="node1" presStyleIdx="3" presStyleCnt="4" custScaleX="159134" custRadScaleRad="138909" custRadScaleInc="-1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105ED-CC03-4CAC-8503-3B4703B4EB52}" type="pres">
      <dgm:prSet presAssocID="{D3E93DCD-43B9-4F35-A60D-D61DB739498C}" presName="spNode" presStyleCnt="0"/>
      <dgm:spPr/>
    </dgm:pt>
    <dgm:pt modelId="{A71EA1F6-EE7A-4B20-A768-79300D0EA7DE}" type="pres">
      <dgm:prSet presAssocID="{142CE878-4BAE-4701-AB03-B3B7109635E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400F6B0-FB9E-456E-ADB3-8D11D2BD21B7}" type="presOf" srcId="{A2BF2FD8-AFAD-4C54-BA5B-5BACD314A354}" destId="{663FF13B-0D7C-435C-8F76-440912301EB9}" srcOrd="0" destOrd="0" presId="urn:microsoft.com/office/officeart/2005/8/layout/cycle6"/>
    <dgm:cxn modelId="{CE2FFA55-C18C-4698-94FB-DF188E511D70}" type="presOf" srcId="{BEB3588F-475F-46B5-8453-DAFD9E2DAD9E}" destId="{7F694040-E6F0-4788-9BB3-CE98D9E9AA6F}" srcOrd="0" destOrd="0" presId="urn:microsoft.com/office/officeart/2005/8/layout/cycle6"/>
    <dgm:cxn modelId="{FE227CB8-84BB-41D5-B4C3-0E3038E4C7F7}" srcId="{614D4E72-AFAB-43E6-BA64-1923DB0F5C11}" destId="{FFDCADAC-BD7D-486E-AEAA-DC97905B56BD}" srcOrd="2" destOrd="0" parTransId="{88D3CFE5-5775-4471-AA1B-7C8430C56D35}" sibTransId="{F35319EC-30FF-42D0-945D-FB725F966DCF}"/>
    <dgm:cxn modelId="{E4A37F6F-FF81-4B92-9ED8-0D95C742256E}" type="presOf" srcId="{142CE878-4BAE-4701-AB03-B3B7109635ED}" destId="{A71EA1F6-EE7A-4B20-A768-79300D0EA7DE}" srcOrd="0" destOrd="0" presId="urn:microsoft.com/office/officeart/2005/8/layout/cycle6"/>
    <dgm:cxn modelId="{EF9BD7EB-D694-4AA0-9FBB-EBB3184B7912}" srcId="{614D4E72-AFAB-43E6-BA64-1923DB0F5C11}" destId="{D3E93DCD-43B9-4F35-A60D-D61DB739498C}" srcOrd="3" destOrd="0" parTransId="{1D305C7D-5233-4BEF-B814-A96CF2CBC2F9}" sibTransId="{142CE878-4BAE-4701-AB03-B3B7109635ED}"/>
    <dgm:cxn modelId="{6D16E30A-97D7-41A9-9306-7C392F4FFDBC}" srcId="{614D4E72-AFAB-43E6-BA64-1923DB0F5C11}" destId="{BEB3588F-475F-46B5-8453-DAFD9E2DAD9E}" srcOrd="1" destOrd="0" parTransId="{48689A49-A0E4-4A29-8CD5-57556E92ADB9}" sibTransId="{3049A397-E095-470D-85ED-8FF18DFD9FFA}"/>
    <dgm:cxn modelId="{199ABB45-1F23-4574-902E-FA8645887A18}" srcId="{614D4E72-AFAB-43E6-BA64-1923DB0F5C11}" destId="{A2BF2FD8-AFAD-4C54-BA5B-5BACD314A354}" srcOrd="0" destOrd="0" parTransId="{3B329F86-9A98-4C33-879F-ABDA83ECED89}" sibTransId="{CA0154EC-AC22-4D0F-B743-8DBE8FEC024E}"/>
    <dgm:cxn modelId="{10F2E2C7-312F-4573-A515-5290CE1292A3}" type="presOf" srcId="{D3E93DCD-43B9-4F35-A60D-D61DB739498C}" destId="{208F553E-FD47-4273-A17B-B95076A77ABB}" srcOrd="0" destOrd="0" presId="urn:microsoft.com/office/officeart/2005/8/layout/cycle6"/>
    <dgm:cxn modelId="{1B498050-9F6F-4261-9A76-33BF4F8205E0}" type="presOf" srcId="{F35319EC-30FF-42D0-945D-FB725F966DCF}" destId="{B464D043-3E39-4CA8-8538-202F4F71B68E}" srcOrd="0" destOrd="0" presId="urn:microsoft.com/office/officeart/2005/8/layout/cycle6"/>
    <dgm:cxn modelId="{C8C77E8B-6558-4DE1-9B74-D444F31679C0}" type="presOf" srcId="{3049A397-E095-470D-85ED-8FF18DFD9FFA}" destId="{8061502B-2FA8-4608-BE22-83F4EEDC4C0B}" srcOrd="0" destOrd="0" presId="urn:microsoft.com/office/officeart/2005/8/layout/cycle6"/>
    <dgm:cxn modelId="{AB80C199-559D-4596-B83D-023B680F3DDA}" type="presOf" srcId="{FFDCADAC-BD7D-486E-AEAA-DC97905B56BD}" destId="{04EA486C-6726-4CA7-8AA1-F92288E80CF9}" srcOrd="0" destOrd="0" presId="urn:microsoft.com/office/officeart/2005/8/layout/cycle6"/>
    <dgm:cxn modelId="{6A023881-E912-480A-9A54-1E44287D2B1D}" type="presOf" srcId="{CA0154EC-AC22-4D0F-B743-8DBE8FEC024E}" destId="{99F6C564-E4F8-4CC9-A6E0-E714C30B9A1F}" srcOrd="0" destOrd="0" presId="urn:microsoft.com/office/officeart/2005/8/layout/cycle6"/>
    <dgm:cxn modelId="{BA8BE2DC-9513-4B80-8741-D29A25576437}" type="presOf" srcId="{614D4E72-AFAB-43E6-BA64-1923DB0F5C11}" destId="{979712D3-0B19-4B28-B36C-B1D6DE19CA93}" srcOrd="0" destOrd="0" presId="urn:microsoft.com/office/officeart/2005/8/layout/cycle6"/>
    <dgm:cxn modelId="{66B90C0F-FE5D-410F-89CF-56D48EFA2CF9}" type="presParOf" srcId="{979712D3-0B19-4B28-B36C-B1D6DE19CA93}" destId="{663FF13B-0D7C-435C-8F76-440912301EB9}" srcOrd="0" destOrd="0" presId="urn:microsoft.com/office/officeart/2005/8/layout/cycle6"/>
    <dgm:cxn modelId="{8A14E822-90AC-4627-A8CC-FD431DE8F1DB}" type="presParOf" srcId="{979712D3-0B19-4B28-B36C-B1D6DE19CA93}" destId="{EE737EBA-5514-4F0F-9C17-15E3D7837969}" srcOrd="1" destOrd="0" presId="urn:microsoft.com/office/officeart/2005/8/layout/cycle6"/>
    <dgm:cxn modelId="{BA460798-534C-4C31-9FE5-E9D0F6D2BD1D}" type="presParOf" srcId="{979712D3-0B19-4B28-B36C-B1D6DE19CA93}" destId="{99F6C564-E4F8-4CC9-A6E0-E714C30B9A1F}" srcOrd="2" destOrd="0" presId="urn:microsoft.com/office/officeart/2005/8/layout/cycle6"/>
    <dgm:cxn modelId="{F3BA3885-BA7D-471A-B201-B857EA363C37}" type="presParOf" srcId="{979712D3-0B19-4B28-B36C-B1D6DE19CA93}" destId="{7F694040-E6F0-4788-9BB3-CE98D9E9AA6F}" srcOrd="3" destOrd="0" presId="urn:microsoft.com/office/officeart/2005/8/layout/cycle6"/>
    <dgm:cxn modelId="{93E35F62-BB64-42B6-B7C5-D49F6C183C5D}" type="presParOf" srcId="{979712D3-0B19-4B28-B36C-B1D6DE19CA93}" destId="{299617EE-D3A8-451D-A40B-F93BC76F98BA}" srcOrd="4" destOrd="0" presId="urn:microsoft.com/office/officeart/2005/8/layout/cycle6"/>
    <dgm:cxn modelId="{F2C9D57D-EB23-4089-98C9-5B6E286FDE68}" type="presParOf" srcId="{979712D3-0B19-4B28-B36C-B1D6DE19CA93}" destId="{8061502B-2FA8-4608-BE22-83F4EEDC4C0B}" srcOrd="5" destOrd="0" presId="urn:microsoft.com/office/officeart/2005/8/layout/cycle6"/>
    <dgm:cxn modelId="{A4855F61-7C2B-422D-95FB-92FCD96E228D}" type="presParOf" srcId="{979712D3-0B19-4B28-B36C-B1D6DE19CA93}" destId="{04EA486C-6726-4CA7-8AA1-F92288E80CF9}" srcOrd="6" destOrd="0" presId="urn:microsoft.com/office/officeart/2005/8/layout/cycle6"/>
    <dgm:cxn modelId="{68814C66-38C9-47CF-A325-4CE525C39393}" type="presParOf" srcId="{979712D3-0B19-4B28-B36C-B1D6DE19CA93}" destId="{2A223043-750C-4CC2-A327-1BA8395EE4FD}" srcOrd="7" destOrd="0" presId="urn:microsoft.com/office/officeart/2005/8/layout/cycle6"/>
    <dgm:cxn modelId="{C93527F4-2F4D-4C31-B467-8596D9D6F3D7}" type="presParOf" srcId="{979712D3-0B19-4B28-B36C-B1D6DE19CA93}" destId="{B464D043-3E39-4CA8-8538-202F4F71B68E}" srcOrd="8" destOrd="0" presId="urn:microsoft.com/office/officeart/2005/8/layout/cycle6"/>
    <dgm:cxn modelId="{4C9F4D23-CD44-43EC-BB8E-6F1EDACD8594}" type="presParOf" srcId="{979712D3-0B19-4B28-B36C-B1D6DE19CA93}" destId="{208F553E-FD47-4273-A17B-B95076A77ABB}" srcOrd="9" destOrd="0" presId="urn:microsoft.com/office/officeart/2005/8/layout/cycle6"/>
    <dgm:cxn modelId="{A7E2E8BD-CAB7-43B7-A6B4-B8BB97B785E8}" type="presParOf" srcId="{979712D3-0B19-4B28-B36C-B1D6DE19CA93}" destId="{641105ED-CC03-4CAC-8503-3B4703B4EB52}" srcOrd="10" destOrd="0" presId="urn:microsoft.com/office/officeart/2005/8/layout/cycle6"/>
    <dgm:cxn modelId="{F26237C2-2EB0-4AAF-836E-2EF54463CC71}" type="presParOf" srcId="{979712D3-0B19-4B28-B36C-B1D6DE19CA93}" destId="{A71EA1F6-EE7A-4B20-A768-79300D0EA7DE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D4E72-AFAB-43E6-BA64-1923DB0F5C1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BF2FD8-AFAD-4C54-BA5B-5BACD314A35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EURAXESS Portal </a:t>
          </a:r>
        </a:p>
      </dgm:t>
    </dgm:pt>
    <dgm:pt modelId="{3B329F86-9A98-4C33-879F-ABDA83ECED89}" type="parTrans" cxnId="{199ABB45-1F23-4574-902E-FA8645887A18}">
      <dgm:prSet/>
      <dgm:spPr/>
      <dgm:t>
        <a:bodyPr/>
        <a:lstStyle/>
        <a:p>
          <a:endParaRPr lang="en-US"/>
        </a:p>
      </dgm:t>
    </dgm:pt>
    <dgm:pt modelId="{CA0154EC-AC22-4D0F-B743-8DBE8FEC024E}" type="sibTrans" cxnId="{199ABB45-1F23-4574-902E-FA8645887A18}">
      <dgm:prSet/>
      <dgm:spPr/>
      <dgm:t>
        <a:bodyPr/>
        <a:lstStyle/>
        <a:p>
          <a:endParaRPr lang="en-US"/>
        </a:p>
      </dgm:t>
    </dgm:pt>
    <dgm:pt modelId="{FFDCADAC-BD7D-486E-AEAA-DC97905B56B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 Services Network </a:t>
          </a:r>
        </a:p>
      </dgm:t>
    </dgm:pt>
    <dgm:pt modelId="{88D3CFE5-5775-4471-AA1B-7C8430C56D35}" type="parTrans" cxnId="{FE227CB8-84BB-41D5-B4C3-0E3038E4C7F7}">
      <dgm:prSet/>
      <dgm:spPr/>
      <dgm:t>
        <a:bodyPr/>
        <a:lstStyle/>
        <a:p>
          <a:endParaRPr lang="en-US"/>
        </a:p>
      </dgm:t>
    </dgm:pt>
    <dgm:pt modelId="{F35319EC-30FF-42D0-945D-FB725F966DCF}" type="sibTrans" cxnId="{FE227CB8-84BB-41D5-B4C3-0E3038E4C7F7}">
      <dgm:prSet/>
      <dgm:spPr/>
      <dgm:t>
        <a:bodyPr/>
        <a:lstStyle/>
        <a:p>
          <a:endParaRPr lang="en-US"/>
        </a:p>
      </dgm:t>
    </dgm:pt>
    <dgm:pt modelId="{D3E93DCD-43B9-4F35-A60D-D61DB739498C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 Worldwide</a:t>
          </a:r>
        </a:p>
      </dgm:t>
    </dgm:pt>
    <dgm:pt modelId="{1D305C7D-5233-4BEF-B814-A96CF2CBC2F9}" type="parTrans" cxnId="{EF9BD7EB-D694-4AA0-9FBB-EBB3184B7912}">
      <dgm:prSet/>
      <dgm:spPr/>
      <dgm:t>
        <a:bodyPr/>
        <a:lstStyle/>
        <a:p>
          <a:endParaRPr lang="en-US"/>
        </a:p>
      </dgm:t>
    </dgm:pt>
    <dgm:pt modelId="{142CE878-4BAE-4701-AB03-B3B7109635ED}" type="sibTrans" cxnId="{EF9BD7EB-D694-4AA0-9FBB-EBB3184B7912}">
      <dgm:prSet/>
      <dgm:spPr/>
      <dgm:t>
        <a:bodyPr/>
        <a:lstStyle/>
        <a:p>
          <a:endParaRPr lang="en-US"/>
        </a:p>
      </dgm:t>
    </dgm:pt>
    <dgm:pt modelId="{BEB3588F-475F-46B5-8453-DAFD9E2DAD9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</a:t>
          </a:r>
        </a:p>
        <a:p>
          <a:r>
            <a:rPr lang="en-US" b="1" dirty="0" smtClean="0"/>
            <a:t>43 National </a:t>
          </a:r>
          <a:r>
            <a:rPr lang="en-US" b="1" dirty="0"/>
            <a:t>Portals</a:t>
          </a:r>
        </a:p>
      </dgm:t>
    </dgm:pt>
    <dgm:pt modelId="{48689A49-A0E4-4A29-8CD5-57556E92ADB9}" type="parTrans" cxnId="{6D16E30A-97D7-41A9-9306-7C392F4FFDBC}">
      <dgm:prSet/>
      <dgm:spPr/>
      <dgm:t>
        <a:bodyPr/>
        <a:lstStyle/>
        <a:p>
          <a:endParaRPr lang="en-US"/>
        </a:p>
      </dgm:t>
    </dgm:pt>
    <dgm:pt modelId="{3049A397-E095-470D-85ED-8FF18DFD9FFA}" type="sibTrans" cxnId="{6D16E30A-97D7-41A9-9306-7C392F4FFDBC}">
      <dgm:prSet/>
      <dgm:spPr/>
      <dgm:t>
        <a:bodyPr/>
        <a:lstStyle/>
        <a:p>
          <a:endParaRPr lang="en-US"/>
        </a:p>
      </dgm:t>
    </dgm:pt>
    <dgm:pt modelId="{979712D3-0B19-4B28-B36C-B1D6DE19CA93}" type="pres">
      <dgm:prSet presAssocID="{614D4E72-AFAB-43E6-BA64-1923DB0F5C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3FF13B-0D7C-435C-8F76-440912301EB9}" type="pres">
      <dgm:prSet presAssocID="{A2BF2FD8-AFAD-4C54-BA5B-5BACD314A354}" presName="node" presStyleLbl="node1" presStyleIdx="0" presStyleCnt="4" custScaleX="165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37EBA-5514-4F0F-9C17-15E3D7837969}" type="pres">
      <dgm:prSet presAssocID="{A2BF2FD8-AFAD-4C54-BA5B-5BACD314A354}" presName="spNode" presStyleCnt="0"/>
      <dgm:spPr/>
    </dgm:pt>
    <dgm:pt modelId="{99F6C564-E4F8-4CC9-A6E0-E714C30B9A1F}" type="pres">
      <dgm:prSet presAssocID="{CA0154EC-AC22-4D0F-B743-8DBE8FEC024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F694040-E6F0-4788-9BB3-CE98D9E9AA6F}" type="pres">
      <dgm:prSet presAssocID="{BEB3588F-475F-46B5-8453-DAFD9E2DAD9E}" presName="node" presStyleLbl="node1" presStyleIdx="1" presStyleCnt="4" custScaleX="175503" custRadScaleRad="161658" custRadScaleInc="-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617EE-D3A8-451D-A40B-F93BC76F98BA}" type="pres">
      <dgm:prSet presAssocID="{BEB3588F-475F-46B5-8453-DAFD9E2DAD9E}" presName="spNode" presStyleCnt="0"/>
      <dgm:spPr/>
    </dgm:pt>
    <dgm:pt modelId="{8061502B-2FA8-4608-BE22-83F4EEDC4C0B}" type="pres">
      <dgm:prSet presAssocID="{3049A397-E095-470D-85ED-8FF18DFD9FF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4EA486C-6726-4CA7-8AA1-F92288E80CF9}" type="pres">
      <dgm:prSet presAssocID="{FFDCADAC-BD7D-486E-AEAA-DC97905B56BD}" presName="node" presStyleLbl="node1" presStyleIdx="2" presStyleCnt="4" custScaleX="155973" custRadScaleRad="113713" custRadScaleInc="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23043-750C-4CC2-A327-1BA8395EE4FD}" type="pres">
      <dgm:prSet presAssocID="{FFDCADAC-BD7D-486E-AEAA-DC97905B56BD}" presName="spNode" presStyleCnt="0"/>
      <dgm:spPr/>
    </dgm:pt>
    <dgm:pt modelId="{B464D043-3E39-4CA8-8538-202F4F71B68E}" type="pres">
      <dgm:prSet presAssocID="{F35319EC-30FF-42D0-945D-FB725F966DC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08F553E-FD47-4273-A17B-B95076A77ABB}" type="pres">
      <dgm:prSet presAssocID="{D3E93DCD-43B9-4F35-A60D-D61DB739498C}" presName="node" presStyleLbl="node1" presStyleIdx="3" presStyleCnt="4" custScaleX="159134" custRadScaleRad="138909" custRadScaleInc="-1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105ED-CC03-4CAC-8503-3B4703B4EB52}" type="pres">
      <dgm:prSet presAssocID="{D3E93DCD-43B9-4F35-A60D-D61DB739498C}" presName="spNode" presStyleCnt="0"/>
      <dgm:spPr/>
    </dgm:pt>
    <dgm:pt modelId="{A71EA1F6-EE7A-4B20-A768-79300D0EA7DE}" type="pres">
      <dgm:prSet presAssocID="{142CE878-4BAE-4701-AB03-B3B7109635E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400F6B0-FB9E-456E-ADB3-8D11D2BD21B7}" type="presOf" srcId="{A2BF2FD8-AFAD-4C54-BA5B-5BACD314A354}" destId="{663FF13B-0D7C-435C-8F76-440912301EB9}" srcOrd="0" destOrd="0" presId="urn:microsoft.com/office/officeart/2005/8/layout/cycle6"/>
    <dgm:cxn modelId="{CE2FFA55-C18C-4698-94FB-DF188E511D70}" type="presOf" srcId="{BEB3588F-475F-46B5-8453-DAFD9E2DAD9E}" destId="{7F694040-E6F0-4788-9BB3-CE98D9E9AA6F}" srcOrd="0" destOrd="0" presId="urn:microsoft.com/office/officeart/2005/8/layout/cycle6"/>
    <dgm:cxn modelId="{FE227CB8-84BB-41D5-B4C3-0E3038E4C7F7}" srcId="{614D4E72-AFAB-43E6-BA64-1923DB0F5C11}" destId="{FFDCADAC-BD7D-486E-AEAA-DC97905B56BD}" srcOrd="2" destOrd="0" parTransId="{88D3CFE5-5775-4471-AA1B-7C8430C56D35}" sibTransId="{F35319EC-30FF-42D0-945D-FB725F966DCF}"/>
    <dgm:cxn modelId="{E4A37F6F-FF81-4B92-9ED8-0D95C742256E}" type="presOf" srcId="{142CE878-4BAE-4701-AB03-B3B7109635ED}" destId="{A71EA1F6-EE7A-4B20-A768-79300D0EA7DE}" srcOrd="0" destOrd="0" presId="urn:microsoft.com/office/officeart/2005/8/layout/cycle6"/>
    <dgm:cxn modelId="{EF9BD7EB-D694-4AA0-9FBB-EBB3184B7912}" srcId="{614D4E72-AFAB-43E6-BA64-1923DB0F5C11}" destId="{D3E93DCD-43B9-4F35-A60D-D61DB739498C}" srcOrd="3" destOrd="0" parTransId="{1D305C7D-5233-4BEF-B814-A96CF2CBC2F9}" sibTransId="{142CE878-4BAE-4701-AB03-B3B7109635ED}"/>
    <dgm:cxn modelId="{6D16E30A-97D7-41A9-9306-7C392F4FFDBC}" srcId="{614D4E72-AFAB-43E6-BA64-1923DB0F5C11}" destId="{BEB3588F-475F-46B5-8453-DAFD9E2DAD9E}" srcOrd="1" destOrd="0" parTransId="{48689A49-A0E4-4A29-8CD5-57556E92ADB9}" sibTransId="{3049A397-E095-470D-85ED-8FF18DFD9FFA}"/>
    <dgm:cxn modelId="{199ABB45-1F23-4574-902E-FA8645887A18}" srcId="{614D4E72-AFAB-43E6-BA64-1923DB0F5C11}" destId="{A2BF2FD8-AFAD-4C54-BA5B-5BACD314A354}" srcOrd="0" destOrd="0" parTransId="{3B329F86-9A98-4C33-879F-ABDA83ECED89}" sibTransId="{CA0154EC-AC22-4D0F-B743-8DBE8FEC024E}"/>
    <dgm:cxn modelId="{10F2E2C7-312F-4573-A515-5290CE1292A3}" type="presOf" srcId="{D3E93DCD-43B9-4F35-A60D-D61DB739498C}" destId="{208F553E-FD47-4273-A17B-B95076A77ABB}" srcOrd="0" destOrd="0" presId="urn:microsoft.com/office/officeart/2005/8/layout/cycle6"/>
    <dgm:cxn modelId="{1B498050-9F6F-4261-9A76-33BF4F8205E0}" type="presOf" srcId="{F35319EC-30FF-42D0-945D-FB725F966DCF}" destId="{B464D043-3E39-4CA8-8538-202F4F71B68E}" srcOrd="0" destOrd="0" presId="urn:microsoft.com/office/officeart/2005/8/layout/cycle6"/>
    <dgm:cxn modelId="{C8C77E8B-6558-4DE1-9B74-D444F31679C0}" type="presOf" srcId="{3049A397-E095-470D-85ED-8FF18DFD9FFA}" destId="{8061502B-2FA8-4608-BE22-83F4EEDC4C0B}" srcOrd="0" destOrd="0" presId="urn:microsoft.com/office/officeart/2005/8/layout/cycle6"/>
    <dgm:cxn modelId="{AB80C199-559D-4596-B83D-023B680F3DDA}" type="presOf" srcId="{FFDCADAC-BD7D-486E-AEAA-DC97905B56BD}" destId="{04EA486C-6726-4CA7-8AA1-F92288E80CF9}" srcOrd="0" destOrd="0" presId="urn:microsoft.com/office/officeart/2005/8/layout/cycle6"/>
    <dgm:cxn modelId="{6A023881-E912-480A-9A54-1E44287D2B1D}" type="presOf" srcId="{CA0154EC-AC22-4D0F-B743-8DBE8FEC024E}" destId="{99F6C564-E4F8-4CC9-A6E0-E714C30B9A1F}" srcOrd="0" destOrd="0" presId="urn:microsoft.com/office/officeart/2005/8/layout/cycle6"/>
    <dgm:cxn modelId="{BA8BE2DC-9513-4B80-8741-D29A25576437}" type="presOf" srcId="{614D4E72-AFAB-43E6-BA64-1923DB0F5C11}" destId="{979712D3-0B19-4B28-B36C-B1D6DE19CA93}" srcOrd="0" destOrd="0" presId="urn:microsoft.com/office/officeart/2005/8/layout/cycle6"/>
    <dgm:cxn modelId="{66B90C0F-FE5D-410F-89CF-56D48EFA2CF9}" type="presParOf" srcId="{979712D3-0B19-4B28-B36C-B1D6DE19CA93}" destId="{663FF13B-0D7C-435C-8F76-440912301EB9}" srcOrd="0" destOrd="0" presId="urn:microsoft.com/office/officeart/2005/8/layout/cycle6"/>
    <dgm:cxn modelId="{8A14E822-90AC-4627-A8CC-FD431DE8F1DB}" type="presParOf" srcId="{979712D3-0B19-4B28-B36C-B1D6DE19CA93}" destId="{EE737EBA-5514-4F0F-9C17-15E3D7837969}" srcOrd="1" destOrd="0" presId="urn:microsoft.com/office/officeart/2005/8/layout/cycle6"/>
    <dgm:cxn modelId="{BA460798-534C-4C31-9FE5-E9D0F6D2BD1D}" type="presParOf" srcId="{979712D3-0B19-4B28-B36C-B1D6DE19CA93}" destId="{99F6C564-E4F8-4CC9-A6E0-E714C30B9A1F}" srcOrd="2" destOrd="0" presId="urn:microsoft.com/office/officeart/2005/8/layout/cycle6"/>
    <dgm:cxn modelId="{F3BA3885-BA7D-471A-B201-B857EA363C37}" type="presParOf" srcId="{979712D3-0B19-4B28-B36C-B1D6DE19CA93}" destId="{7F694040-E6F0-4788-9BB3-CE98D9E9AA6F}" srcOrd="3" destOrd="0" presId="urn:microsoft.com/office/officeart/2005/8/layout/cycle6"/>
    <dgm:cxn modelId="{93E35F62-BB64-42B6-B7C5-D49F6C183C5D}" type="presParOf" srcId="{979712D3-0B19-4B28-B36C-B1D6DE19CA93}" destId="{299617EE-D3A8-451D-A40B-F93BC76F98BA}" srcOrd="4" destOrd="0" presId="urn:microsoft.com/office/officeart/2005/8/layout/cycle6"/>
    <dgm:cxn modelId="{F2C9D57D-EB23-4089-98C9-5B6E286FDE68}" type="presParOf" srcId="{979712D3-0B19-4B28-B36C-B1D6DE19CA93}" destId="{8061502B-2FA8-4608-BE22-83F4EEDC4C0B}" srcOrd="5" destOrd="0" presId="urn:microsoft.com/office/officeart/2005/8/layout/cycle6"/>
    <dgm:cxn modelId="{A4855F61-7C2B-422D-95FB-92FCD96E228D}" type="presParOf" srcId="{979712D3-0B19-4B28-B36C-B1D6DE19CA93}" destId="{04EA486C-6726-4CA7-8AA1-F92288E80CF9}" srcOrd="6" destOrd="0" presId="urn:microsoft.com/office/officeart/2005/8/layout/cycle6"/>
    <dgm:cxn modelId="{68814C66-38C9-47CF-A325-4CE525C39393}" type="presParOf" srcId="{979712D3-0B19-4B28-B36C-B1D6DE19CA93}" destId="{2A223043-750C-4CC2-A327-1BA8395EE4FD}" srcOrd="7" destOrd="0" presId="urn:microsoft.com/office/officeart/2005/8/layout/cycle6"/>
    <dgm:cxn modelId="{C93527F4-2F4D-4C31-B467-8596D9D6F3D7}" type="presParOf" srcId="{979712D3-0B19-4B28-B36C-B1D6DE19CA93}" destId="{B464D043-3E39-4CA8-8538-202F4F71B68E}" srcOrd="8" destOrd="0" presId="urn:microsoft.com/office/officeart/2005/8/layout/cycle6"/>
    <dgm:cxn modelId="{4C9F4D23-CD44-43EC-BB8E-6F1EDACD8594}" type="presParOf" srcId="{979712D3-0B19-4B28-B36C-B1D6DE19CA93}" destId="{208F553E-FD47-4273-A17B-B95076A77ABB}" srcOrd="9" destOrd="0" presId="urn:microsoft.com/office/officeart/2005/8/layout/cycle6"/>
    <dgm:cxn modelId="{A7E2E8BD-CAB7-43B7-A6B4-B8BB97B785E8}" type="presParOf" srcId="{979712D3-0B19-4B28-B36C-B1D6DE19CA93}" destId="{641105ED-CC03-4CAC-8503-3B4703B4EB52}" srcOrd="10" destOrd="0" presId="urn:microsoft.com/office/officeart/2005/8/layout/cycle6"/>
    <dgm:cxn modelId="{F26237C2-2EB0-4AAF-836E-2EF54463CC71}" type="presParOf" srcId="{979712D3-0B19-4B28-B36C-B1D6DE19CA93}" destId="{A71EA1F6-EE7A-4B20-A768-79300D0EA7DE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4D4E72-AFAB-43E6-BA64-1923DB0F5C1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BF2FD8-AFAD-4C54-BA5B-5BACD314A354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 Portal </a:t>
          </a:r>
        </a:p>
      </dgm:t>
    </dgm:pt>
    <dgm:pt modelId="{3B329F86-9A98-4C33-879F-ABDA83ECED89}" type="parTrans" cxnId="{199ABB45-1F23-4574-902E-FA8645887A18}">
      <dgm:prSet/>
      <dgm:spPr/>
      <dgm:t>
        <a:bodyPr/>
        <a:lstStyle/>
        <a:p>
          <a:endParaRPr lang="en-US"/>
        </a:p>
      </dgm:t>
    </dgm:pt>
    <dgm:pt modelId="{CA0154EC-AC22-4D0F-B743-8DBE8FEC024E}" type="sibTrans" cxnId="{199ABB45-1F23-4574-902E-FA8645887A18}">
      <dgm:prSet/>
      <dgm:spPr/>
      <dgm:t>
        <a:bodyPr/>
        <a:lstStyle/>
        <a:p>
          <a:endParaRPr lang="en-US"/>
        </a:p>
      </dgm:t>
    </dgm:pt>
    <dgm:pt modelId="{FFDCADAC-BD7D-486E-AEAA-DC97905B56BD}">
      <dgm:prSet phldrT="[Text]"/>
      <dgm:spPr>
        <a:solidFill>
          <a:srgbClr val="AA1471"/>
        </a:solidFill>
      </dgm:spPr>
      <dgm:t>
        <a:bodyPr/>
        <a:lstStyle/>
        <a:p>
          <a:r>
            <a:rPr lang="en-US" b="1" dirty="0"/>
            <a:t>EURAXESS Services Network </a:t>
          </a:r>
        </a:p>
      </dgm:t>
    </dgm:pt>
    <dgm:pt modelId="{88D3CFE5-5775-4471-AA1B-7C8430C56D35}" type="parTrans" cxnId="{FE227CB8-84BB-41D5-B4C3-0E3038E4C7F7}">
      <dgm:prSet/>
      <dgm:spPr/>
      <dgm:t>
        <a:bodyPr/>
        <a:lstStyle/>
        <a:p>
          <a:endParaRPr lang="en-US"/>
        </a:p>
      </dgm:t>
    </dgm:pt>
    <dgm:pt modelId="{F35319EC-30FF-42D0-945D-FB725F966DCF}" type="sibTrans" cxnId="{FE227CB8-84BB-41D5-B4C3-0E3038E4C7F7}">
      <dgm:prSet/>
      <dgm:spPr/>
      <dgm:t>
        <a:bodyPr/>
        <a:lstStyle/>
        <a:p>
          <a:endParaRPr lang="en-US"/>
        </a:p>
      </dgm:t>
    </dgm:pt>
    <dgm:pt modelId="{D3E93DCD-43B9-4F35-A60D-D61DB739498C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 Worldwide</a:t>
          </a:r>
        </a:p>
      </dgm:t>
    </dgm:pt>
    <dgm:pt modelId="{1D305C7D-5233-4BEF-B814-A96CF2CBC2F9}" type="parTrans" cxnId="{EF9BD7EB-D694-4AA0-9FBB-EBB3184B7912}">
      <dgm:prSet/>
      <dgm:spPr/>
      <dgm:t>
        <a:bodyPr/>
        <a:lstStyle/>
        <a:p>
          <a:endParaRPr lang="en-US"/>
        </a:p>
      </dgm:t>
    </dgm:pt>
    <dgm:pt modelId="{142CE878-4BAE-4701-AB03-B3B7109635ED}" type="sibTrans" cxnId="{EF9BD7EB-D694-4AA0-9FBB-EBB3184B7912}">
      <dgm:prSet/>
      <dgm:spPr/>
      <dgm:t>
        <a:bodyPr/>
        <a:lstStyle/>
        <a:p>
          <a:endParaRPr lang="en-US"/>
        </a:p>
      </dgm:t>
    </dgm:pt>
    <dgm:pt modelId="{BEB3588F-475F-46B5-8453-DAFD9E2DAD9E}">
      <dgm:prSet/>
      <dgm:spPr>
        <a:solidFill>
          <a:schemeClr val="accent5"/>
        </a:solidFill>
      </dgm:spPr>
      <dgm:t>
        <a:bodyPr/>
        <a:lstStyle/>
        <a:p>
          <a:r>
            <a:rPr lang="en-US" b="1" dirty="0"/>
            <a:t>EURAXESS</a:t>
          </a:r>
        </a:p>
        <a:p>
          <a:r>
            <a:rPr lang="en-US" b="1" dirty="0" smtClean="0"/>
            <a:t>43 National </a:t>
          </a:r>
          <a:r>
            <a:rPr lang="en-US" b="1" dirty="0"/>
            <a:t>Portals</a:t>
          </a:r>
        </a:p>
      </dgm:t>
    </dgm:pt>
    <dgm:pt modelId="{48689A49-A0E4-4A29-8CD5-57556E92ADB9}" type="parTrans" cxnId="{6D16E30A-97D7-41A9-9306-7C392F4FFDBC}">
      <dgm:prSet/>
      <dgm:spPr/>
      <dgm:t>
        <a:bodyPr/>
        <a:lstStyle/>
        <a:p>
          <a:endParaRPr lang="en-US"/>
        </a:p>
      </dgm:t>
    </dgm:pt>
    <dgm:pt modelId="{3049A397-E095-470D-85ED-8FF18DFD9FFA}" type="sibTrans" cxnId="{6D16E30A-97D7-41A9-9306-7C392F4FFDBC}">
      <dgm:prSet/>
      <dgm:spPr/>
      <dgm:t>
        <a:bodyPr/>
        <a:lstStyle/>
        <a:p>
          <a:endParaRPr lang="en-US"/>
        </a:p>
      </dgm:t>
    </dgm:pt>
    <dgm:pt modelId="{979712D3-0B19-4B28-B36C-B1D6DE19CA93}" type="pres">
      <dgm:prSet presAssocID="{614D4E72-AFAB-43E6-BA64-1923DB0F5C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3FF13B-0D7C-435C-8F76-440912301EB9}" type="pres">
      <dgm:prSet presAssocID="{A2BF2FD8-AFAD-4C54-BA5B-5BACD314A354}" presName="node" presStyleLbl="node1" presStyleIdx="0" presStyleCnt="4" custScaleX="165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37EBA-5514-4F0F-9C17-15E3D7837969}" type="pres">
      <dgm:prSet presAssocID="{A2BF2FD8-AFAD-4C54-BA5B-5BACD314A354}" presName="spNode" presStyleCnt="0"/>
      <dgm:spPr/>
    </dgm:pt>
    <dgm:pt modelId="{99F6C564-E4F8-4CC9-A6E0-E714C30B9A1F}" type="pres">
      <dgm:prSet presAssocID="{CA0154EC-AC22-4D0F-B743-8DBE8FEC024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F694040-E6F0-4788-9BB3-CE98D9E9AA6F}" type="pres">
      <dgm:prSet presAssocID="{BEB3588F-475F-46B5-8453-DAFD9E2DAD9E}" presName="node" presStyleLbl="node1" presStyleIdx="1" presStyleCnt="4" custScaleX="175503" custRadScaleRad="161658" custRadScaleInc="-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617EE-D3A8-451D-A40B-F93BC76F98BA}" type="pres">
      <dgm:prSet presAssocID="{BEB3588F-475F-46B5-8453-DAFD9E2DAD9E}" presName="spNode" presStyleCnt="0"/>
      <dgm:spPr/>
    </dgm:pt>
    <dgm:pt modelId="{8061502B-2FA8-4608-BE22-83F4EEDC4C0B}" type="pres">
      <dgm:prSet presAssocID="{3049A397-E095-470D-85ED-8FF18DFD9FF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4EA486C-6726-4CA7-8AA1-F92288E80CF9}" type="pres">
      <dgm:prSet presAssocID="{FFDCADAC-BD7D-486E-AEAA-DC97905B56BD}" presName="node" presStyleLbl="node1" presStyleIdx="2" presStyleCnt="4" custScaleX="155973" custRadScaleRad="113713" custRadScaleInc="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23043-750C-4CC2-A327-1BA8395EE4FD}" type="pres">
      <dgm:prSet presAssocID="{FFDCADAC-BD7D-486E-AEAA-DC97905B56BD}" presName="spNode" presStyleCnt="0"/>
      <dgm:spPr/>
    </dgm:pt>
    <dgm:pt modelId="{B464D043-3E39-4CA8-8538-202F4F71B68E}" type="pres">
      <dgm:prSet presAssocID="{F35319EC-30FF-42D0-945D-FB725F966DC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08F553E-FD47-4273-A17B-B95076A77ABB}" type="pres">
      <dgm:prSet presAssocID="{D3E93DCD-43B9-4F35-A60D-D61DB739498C}" presName="node" presStyleLbl="node1" presStyleIdx="3" presStyleCnt="4" custScaleX="159134" custRadScaleRad="138909" custRadScaleInc="-1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105ED-CC03-4CAC-8503-3B4703B4EB52}" type="pres">
      <dgm:prSet presAssocID="{D3E93DCD-43B9-4F35-A60D-D61DB739498C}" presName="spNode" presStyleCnt="0"/>
      <dgm:spPr/>
    </dgm:pt>
    <dgm:pt modelId="{A71EA1F6-EE7A-4B20-A768-79300D0EA7DE}" type="pres">
      <dgm:prSet presAssocID="{142CE878-4BAE-4701-AB03-B3B7109635E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400F6B0-FB9E-456E-ADB3-8D11D2BD21B7}" type="presOf" srcId="{A2BF2FD8-AFAD-4C54-BA5B-5BACD314A354}" destId="{663FF13B-0D7C-435C-8F76-440912301EB9}" srcOrd="0" destOrd="0" presId="urn:microsoft.com/office/officeart/2005/8/layout/cycle6"/>
    <dgm:cxn modelId="{CE2FFA55-C18C-4698-94FB-DF188E511D70}" type="presOf" srcId="{BEB3588F-475F-46B5-8453-DAFD9E2DAD9E}" destId="{7F694040-E6F0-4788-9BB3-CE98D9E9AA6F}" srcOrd="0" destOrd="0" presId="urn:microsoft.com/office/officeart/2005/8/layout/cycle6"/>
    <dgm:cxn modelId="{FE227CB8-84BB-41D5-B4C3-0E3038E4C7F7}" srcId="{614D4E72-AFAB-43E6-BA64-1923DB0F5C11}" destId="{FFDCADAC-BD7D-486E-AEAA-DC97905B56BD}" srcOrd="2" destOrd="0" parTransId="{88D3CFE5-5775-4471-AA1B-7C8430C56D35}" sibTransId="{F35319EC-30FF-42D0-945D-FB725F966DCF}"/>
    <dgm:cxn modelId="{E4A37F6F-FF81-4B92-9ED8-0D95C742256E}" type="presOf" srcId="{142CE878-4BAE-4701-AB03-B3B7109635ED}" destId="{A71EA1F6-EE7A-4B20-A768-79300D0EA7DE}" srcOrd="0" destOrd="0" presId="urn:microsoft.com/office/officeart/2005/8/layout/cycle6"/>
    <dgm:cxn modelId="{EF9BD7EB-D694-4AA0-9FBB-EBB3184B7912}" srcId="{614D4E72-AFAB-43E6-BA64-1923DB0F5C11}" destId="{D3E93DCD-43B9-4F35-A60D-D61DB739498C}" srcOrd="3" destOrd="0" parTransId="{1D305C7D-5233-4BEF-B814-A96CF2CBC2F9}" sibTransId="{142CE878-4BAE-4701-AB03-B3B7109635ED}"/>
    <dgm:cxn modelId="{6D16E30A-97D7-41A9-9306-7C392F4FFDBC}" srcId="{614D4E72-AFAB-43E6-BA64-1923DB0F5C11}" destId="{BEB3588F-475F-46B5-8453-DAFD9E2DAD9E}" srcOrd="1" destOrd="0" parTransId="{48689A49-A0E4-4A29-8CD5-57556E92ADB9}" sibTransId="{3049A397-E095-470D-85ED-8FF18DFD9FFA}"/>
    <dgm:cxn modelId="{199ABB45-1F23-4574-902E-FA8645887A18}" srcId="{614D4E72-AFAB-43E6-BA64-1923DB0F5C11}" destId="{A2BF2FD8-AFAD-4C54-BA5B-5BACD314A354}" srcOrd="0" destOrd="0" parTransId="{3B329F86-9A98-4C33-879F-ABDA83ECED89}" sibTransId="{CA0154EC-AC22-4D0F-B743-8DBE8FEC024E}"/>
    <dgm:cxn modelId="{10F2E2C7-312F-4573-A515-5290CE1292A3}" type="presOf" srcId="{D3E93DCD-43B9-4F35-A60D-D61DB739498C}" destId="{208F553E-FD47-4273-A17B-B95076A77ABB}" srcOrd="0" destOrd="0" presId="urn:microsoft.com/office/officeart/2005/8/layout/cycle6"/>
    <dgm:cxn modelId="{1B498050-9F6F-4261-9A76-33BF4F8205E0}" type="presOf" srcId="{F35319EC-30FF-42D0-945D-FB725F966DCF}" destId="{B464D043-3E39-4CA8-8538-202F4F71B68E}" srcOrd="0" destOrd="0" presId="urn:microsoft.com/office/officeart/2005/8/layout/cycle6"/>
    <dgm:cxn modelId="{C8C77E8B-6558-4DE1-9B74-D444F31679C0}" type="presOf" srcId="{3049A397-E095-470D-85ED-8FF18DFD9FFA}" destId="{8061502B-2FA8-4608-BE22-83F4EEDC4C0B}" srcOrd="0" destOrd="0" presId="urn:microsoft.com/office/officeart/2005/8/layout/cycle6"/>
    <dgm:cxn modelId="{AB80C199-559D-4596-B83D-023B680F3DDA}" type="presOf" srcId="{FFDCADAC-BD7D-486E-AEAA-DC97905B56BD}" destId="{04EA486C-6726-4CA7-8AA1-F92288E80CF9}" srcOrd="0" destOrd="0" presId="urn:microsoft.com/office/officeart/2005/8/layout/cycle6"/>
    <dgm:cxn modelId="{6A023881-E912-480A-9A54-1E44287D2B1D}" type="presOf" srcId="{CA0154EC-AC22-4D0F-B743-8DBE8FEC024E}" destId="{99F6C564-E4F8-4CC9-A6E0-E714C30B9A1F}" srcOrd="0" destOrd="0" presId="urn:microsoft.com/office/officeart/2005/8/layout/cycle6"/>
    <dgm:cxn modelId="{BA8BE2DC-9513-4B80-8741-D29A25576437}" type="presOf" srcId="{614D4E72-AFAB-43E6-BA64-1923DB0F5C11}" destId="{979712D3-0B19-4B28-B36C-B1D6DE19CA93}" srcOrd="0" destOrd="0" presId="urn:microsoft.com/office/officeart/2005/8/layout/cycle6"/>
    <dgm:cxn modelId="{66B90C0F-FE5D-410F-89CF-56D48EFA2CF9}" type="presParOf" srcId="{979712D3-0B19-4B28-B36C-B1D6DE19CA93}" destId="{663FF13B-0D7C-435C-8F76-440912301EB9}" srcOrd="0" destOrd="0" presId="urn:microsoft.com/office/officeart/2005/8/layout/cycle6"/>
    <dgm:cxn modelId="{8A14E822-90AC-4627-A8CC-FD431DE8F1DB}" type="presParOf" srcId="{979712D3-0B19-4B28-B36C-B1D6DE19CA93}" destId="{EE737EBA-5514-4F0F-9C17-15E3D7837969}" srcOrd="1" destOrd="0" presId="urn:microsoft.com/office/officeart/2005/8/layout/cycle6"/>
    <dgm:cxn modelId="{BA460798-534C-4C31-9FE5-E9D0F6D2BD1D}" type="presParOf" srcId="{979712D3-0B19-4B28-B36C-B1D6DE19CA93}" destId="{99F6C564-E4F8-4CC9-A6E0-E714C30B9A1F}" srcOrd="2" destOrd="0" presId="urn:microsoft.com/office/officeart/2005/8/layout/cycle6"/>
    <dgm:cxn modelId="{F3BA3885-BA7D-471A-B201-B857EA363C37}" type="presParOf" srcId="{979712D3-0B19-4B28-B36C-B1D6DE19CA93}" destId="{7F694040-E6F0-4788-9BB3-CE98D9E9AA6F}" srcOrd="3" destOrd="0" presId="urn:microsoft.com/office/officeart/2005/8/layout/cycle6"/>
    <dgm:cxn modelId="{93E35F62-BB64-42B6-B7C5-D49F6C183C5D}" type="presParOf" srcId="{979712D3-0B19-4B28-B36C-B1D6DE19CA93}" destId="{299617EE-D3A8-451D-A40B-F93BC76F98BA}" srcOrd="4" destOrd="0" presId="urn:microsoft.com/office/officeart/2005/8/layout/cycle6"/>
    <dgm:cxn modelId="{F2C9D57D-EB23-4089-98C9-5B6E286FDE68}" type="presParOf" srcId="{979712D3-0B19-4B28-B36C-B1D6DE19CA93}" destId="{8061502B-2FA8-4608-BE22-83F4EEDC4C0B}" srcOrd="5" destOrd="0" presId="urn:microsoft.com/office/officeart/2005/8/layout/cycle6"/>
    <dgm:cxn modelId="{A4855F61-7C2B-422D-95FB-92FCD96E228D}" type="presParOf" srcId="{979712D3-0B19-4B28-B36C-B1D6DE19CA93}" destId="{04EA486C-6726-4CA7-8AA1-F92288E80CF9}" srcOrd="6" destOrd="0" presId="urn:microsoft.com/office/officeart/2005/8/layout/cycle6"/>
    <dgm:cxn modelId="{68814C66-38C9-47CF-A325-4CE525C39393}" type="presParOf" srcId="{979712D3-0B19-4B28-B36C-B1D6DE19CA93}" destId="{2A223043-750C-4CC2-A327-1BA8395EE4FD}" srcOrd="7" destOrd="0" presId="urn:microsoft.com/office/officeart/2005/8/layout/cycle6"/>
    <dgm:cxn modelId="{C93527F4-2F4D-4C31-B467-8596D9D6F3D7}" type="presParOf" srcId="{979712D3-0B19-4B28-B36C-B1D6DE19CA93}" destId="{B464D043-3E39-4CA8-8538-202F4F71B68E}" srcOrd="8" destOrd="0" presId="urn:microsoft.com/office/officeart/2005/8/layout/cycle6"/>
    <dgm:cxn modelId="{4C9F4D23-CD44-43EC-BB8E-6F1EDACD8594}" type="presParOf" srcId="{979712D3-0B19-4B28-B36C-B1D6DE19CA93}" destId="{208F553E-FD47-4273-A17B-B95076A77ABB}" srcOrd="9" destOrd="0" presId="urn:microsoft.com/office/officeart/2005/8/layout/cycle6"/>
    <dgm:cxn modelId="{A7E2E8BD-CAB7-43B7-A6B4-B8BB97B785E8}" type="presParOf" srcId="{979712D3-0B19-4B28-B36C-B1D6DE19CA93}" destId="{641105ED-CC03-4CAC-8503-3B4703B4EB52}" srcOrd="10" destOrd="0" presId="urn:microsoft.com/office/officeart/2005/8/layout/cycle6"/>
    <dgm:cxn modelId="{F26237C2-2EB0-4AAF-836E-2EF54463CC71}" type="presParOf" srcId="{979712D3-0B19-4B28-B36C-B1D6DE19CA93}" destId="{A71EA1F6-EE7A-4B20-A768-79300D0EA7DE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4D4E72-AFAB-43E6-BA64-1923DB0F5C1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BF2FD8-AFAD-4C54-BA5B-5BACD314A35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EURAXESS Portal </a:t>
          </a:r>
        </a:p>
      </dgm:t>
    </dgm:pt>
    <dgm:pt modelId="{3B329F86-9A98-4C33-879F-ABDA83ECED89}" type="parTrans" cxnId="{199ABB45-1F23-4574-902E-FA8645887A18}">
      <dgm:prSet/>
      <dgm:spPr/>
      <dgm:t>
        <a:bodyPr/>
        <a:lstStyle/>
        <a:p>
          <a:endParaRPr lang="en-US"/>
        </a:p>
      </dgm:t>
    </dgm:pt>
    <dgm:pt modelId="{CA0154EC-AC22-4D0F-B743-8DBE8FEC024E}" type="sibTrans" cxnId="{199ABB45-1F23-4574-902E-FA8645887A18}">
      <dgm:prSet/>
      <dgm:spPr/>
      <dgm:t>
        <a:bodyPr/>
        <a:lstStyle/>
        <a:p>
          <a:endParaRPr lang="en-US"/>
        </a:p>
      </dgm:t>
    </dgm:pt>
    <dgm:pt modelId="{FFDCADAC-BD7D-486E-AEAA-DC97905B56B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 Services Network </a:t>
          </a:r>
        </a:p>
      </dgm:t>
    </dgm:pt>
    <dgm:pt modelId="{88D3CFE5-5775-4471-AA1B-7C8430C56D35}" type="parTrans" cxnId="{FE227CB8-84BB-41D5-B4C3-0E3038E4C7F7}">
      <dgm:prSet/>
      <dgm:spPr/>
      <dgm:t>
        <a:bodyPr/>
        <a:lstStyle/>
        <a:p>
          <a:endParaRPr lang="en-US"/>
        </a:p>
      </dgm:t>
    </dgm:pt>
    <dgm:pt modelId="{F35319EC-30FF-42D0-945D-FB725F966DCF}" type="sibTrans" cxnId="{FE227CB8-84BB-41D5-B4C3-0E3038E4C7F7}">
      <dgm:prSet/>
      <dgm:spPr/>
      <dgm:t>
        <a:bodyPr/>
        <a:lstStyle/>
        <a:p>
          <a:endParaRPr lang="en-US"/>
        </a:p>
      </dgm:t>
    </dgm:pt>
    <dgm:pt modelId="{D3E93DCD-43B9-4F35-A60D-D61DB739498C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 Worldwide</a:t>
          </a:r>
        </a:p>
      </dgm:t>
    </dgm:pt>
    <dgm:pt modelId="{1D305C7D-5233-4BEF-B814-A96CF2CBC2F9}" type="parTrans" cxnId="{EF9BD7EB-D694-4AA0-9FBB-EBB3184B7912}">
      <dgm:prSet/>
      <dgm:spPr/>
      <dgm:t>
        <a:bodyPr/>
        <a:lstStyle/>
        <a:p>
          <a:endParaRPr lang="en-US"/>
        </a:p>
      </dgm:t>
    </dgm:pt>
    <dgm:pt modelId="{142CE878-4BAE-4701-AB03-B3B7109635ED}" type="sibTrans" cxnId="{EF9BD7EB-D694-4AA0-9FBB-EBB3184B7912}">
      <dgm:prSet/>
      <dgm:spPr/>
      <dgm:t>
        <a:bodyPr/>
        <a:lstStyle/>
        <a:p>
          <a:endParaRPr lang="en-US"/>
        </a:p>
      </dgm:t>
    </dgm:pt>
    <dgm:pt modelId="{BEB3588F-475F-46B5-8453-DAFD9E2DAD9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</a:t>
          </a:r>
        </a:p>
        <a:p>
          <a:r>
            <a:rPr lang="en-US" b="1" dirty="0" smtClean="0"/>
            <a:t>43 National </a:t>
          </a:r>
          <a:r>
            <a:rPr lang="en-US" b="1" dirty="0"/>
            <a:t>Portals</a:t>
          </a:r>
        </a:p>
      </dgm:t>
    </dgm:pt>
    <dgm:pt modelId="{48689A49-A0E4-4A29-8CD5-57556E92ADB9}" type="parTrans" cxnId="{6D16E30A-97D7-41A9-9306-7C392F4FFDBC}">
      <dgm:prSet/>
      <dgm:spPr/>
      <dgm:t>
        <a:bodyPr/>
        <a:lstStyle/>
        <a:p>
          <a:endParaRPr lang="en-US"/>
        </a:p>
      </dgm:t>
    </dgm:pt>
    <dgm:pt modelId="{3049A397-E095-470D-85ED-8FF18DFD9FFA}" type="sibTrans" cxnId="{6D16E30A-97D7-41A9-9306-7C392F4FFDBC}">
      <dgm:prSet/>
      <dgm:spPr/>
      <dgm:t>
        <a:bodyPr/>
        <a:lstStyle/>
        <a:p>
          <a:endParaRPr lang="en-US"/>
        </a:p>
      </dgm:t>
    </dgm:pt>
    <dgm:pt modelId="{979712D3-0B19-4B28-B36C-B1D6DE19CA93}" type="pres">
      <dgm:prSet presAssocID="{614D4E72-AFAB-43E6-BA64-1923DB0F5C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3FF13B-0D7C-435C-8F76-440912301EB9}" type="pres">
      <dgm:prSet presAssocID="{A2BF2FD8-AFAD-4C54-BA5B-5BACD314A354}" presName="node" presStyleLbl="node1" presStyleIdx="0" presStyleCnt="4" custScaleX="165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37EBA-5514-4F0F-9C17-15E3D7837969}" type="pres">
      <dgm:prSet presAssocID="{A2BF2FD8-AFAD-4C54-BA5B-5BACD314A354}" presName="spNode" presStyleCnt="0"/>
      <dgm:spPr/>
    </dgm:pt>
    <dgm:pt modelId="{99F6C564-E4F8-4CC9-A6E0-E714C30B9A1F}" type="pres">
      <dgm:prSet presAssocID="{CA0154EC-AC22-4D0F-B743-8DBE8FEC024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F694040-E6F0-4788-9BB3-CE98D9E9AA6F}" type="pres">
      <dgm:prSet presAssocID="{BEB3588F-475F-46B5-8453-DAFD9E2DAD9E}" presName="node" presStyleLbl="node1" presStyleIdx="1" presStyleCnt="4" custScaleX="175503" custRadScaleRad="161658" custRadScaleInc="-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617EE-D3A8-451D-A40B-F93BC76F98BA}" type="pres">
      <dgm:prSet presAssocID="{BEB3588F-475F-46B5-8453-DAFD9E2DAD9E}" presName="spNode" presStyleCnt="0"/>
      <dgm:spPr/>
    </dgm:pt>
    <dgm:pt modelId="{8061502B-2FA8-4608-BE22-83F4EEDC4C0B}" type="pres">
      <dgm:prSet presAssocID="{3049A397-E095-470D-85ED-8FF18DFD9FF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4EA486C-6726-4CA7-8AA1-F92288E80CF9}" type="pres">
      <dgm:prSet presAssocID="{FFDCADAC-BD7D-486E-AEAA-DC97905B56BD}" presName="node" presStyleLbl="node1" presStyleIdx="2" presStyleCnt="4" custScaleX="155973" custRadScaleRad="113713" custRadScaleInc="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23043-750C-4CC2-A327-1BA8395EE4FD}" type="pres">
      <dgm:prSet presAssocID="{FFDCADAC-BD7D-486E-AEAA-DC97905B56BD}" presName="spNode" presStyleCnt="0"/>
      <dgm:spPr/>
    </dgm:pt>
    <dgm:pt modelId="{B464D043-3E39-4CA8-8538-202F4F71B68E}" type="pres">
      <dgm:prSet presAssocID="{F35319EC-30FF-42D0-945D-FB725F966DC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08F553E-FD47-4273-A17B-B95076A77ABB}" type="pres">
      <dgm:prSet presAssocID="{D3E93DCD-43B9-4F35-A60D-D61DB739498C}" presName="node" presStyleLbl="node1" presStyleIdx="3" presStyleCnt="4" custScaleX="159134" custRadScaleRad="138909" custRadScaleInc="-1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105ED-CC03-4CAC-8503-3B4703B4EB52}" type="pres">
      <dgm:prSet presAssocID="{D3E93DCD-43B9-4F35-A60D-D61DB739498C}" presName="spNode" presStyleCnt="0"/>
      <dgm:spPr/>
    </dgm:pt>
    <dgm:pt modelId="{A71EA1F6-EE7A-4B20-A768-79300D0EA7DE}" type="pres">
      <dgm:prSet presAssocID="{142CE878-4BAE-4701-AB03-B3B7109635E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400F6B0-FB9E-456E-ADB3-8D11D2BD21B7}" type="presOf" srcId="{A2BF2FD8-AFAD-4C54-BA5B-5BACD314A354}" destId="{663FF13B-0D7C-435C-8F76-440912301EB9}" srcOrd="0" destOrd="0" presId="urn:microsoft.com/office/officeart/2005/8/layout/cycle6"/>
    <dgm:cxn modelId="{CE2FFA55-C18C-4698-94FB-DF188E511D70}" type="presOf" srcId="{BEB3588F-475F-46B5-8453-DAFD9E2DAD9E}" destId="{7F694040-E6F0-4788-9BB3-CE98D9E9AA6F}" srcOrd="0" destOrd="0" presId="urn:microsoft.com/office/officeart/2005/8/layout/cycle6"/>
    <dgm:cxn modelId="{FE227CB8-84BB-41D5-B4C3-0E3038E4C7F7}" srcId="{614D4E72-AFAB-43E6-BA64-1923DB0F5C11}" destId="{FFDCADAC-BD7D-486E-AEAA-DC97905B56BD}" srcOrd="2" destOrd="0" parTransId="{88D3CFE5-5775-4471-AA1B-7C8430C56D35}" sibTransId="{F35319EC-30FF-42D0-945D-FB725F966DCF}"/>
    <dgm:cxn modelId="{E4A37F6F-FF81-4B92-9ED8-0D95C742256E}" type="presOf" srcId="{142CE878-4BAE-4701-AB03-B3B7109635ED}" destId="{A71EA1F6-EE7A-4B20-A768-79300D0EA7DE}" srcOrd="0" destOrd="0" presId="urn:microsoft.com/office/officeart/2005/8/layout/cycle6"/>
    <dgm:cxn modelId="{EF9BD7EB-D694-4AA0-9FBB-EBB3184B7912}" srcId="{614D4E72-AFAB-43E6-BA64-1923DB0F5C11}" destId="{D3E93DCD-43B9-4F35-A60D-D61DB739498C}" srcOrd="3" destOrd="0" parTransId="{1D305C7D-5233-4BEF-B814-A96CF2CBC2F9}" sibTransId="{142CE878-4BAE-4701-AB03-B3B7109635ED}"/>
    <dgm:cxn modelId="{6D16E30A-97D7-41A9-9306-7C392F4FFDBC}" srcId="{614D4E72-AFAB-43E6-BA64-1923DB0F5C11}" destId="{BEB3588F-475F-46B5-8453-DAFD9E2DAD9E}" srcOrd="1" destOrd="0" parTransId="{48689A49-A0E4-4A29-8CD5-57556E92ADB9}" sibTransId="{3049A397-E095-470D-85ED-8FF18DFD9FFA}"/>
    <dgm:cxn modelId="{199ABB45-1F23-4574-902E-FA8645887A18}" srcId="{614D4E72-AFAB-43E6-BA64-1923DB0F5C11}" destId="{A2BF2FD8-AFAD-4C54-BA5B-5BACD314A354}" srcOrd="0" destOrd="0" parTransId="{3B329F86-9A98-4C33-879F-ABDA83ECED89}" sibTransId="{CA0154EC-AC22-4D0F-B743-8DBE8FEC024E}"/>
    <dgm:cxn modelId="{10F2E2C7-312F-4573-A515-5290CE1292A3}" type="presOf" srcId="{D3E93DCD-43B9-4F35-A60D-D61DB739498C}" destId="{208F553E-FD47-4273-A17B-B95076A77ABB}" srcOrd="0" destOrd="0" presId="urn:microsoft.com/office/officeart/2005/8/layout/cycle6"/>
    <dgm:cxn modelId="{1B498050-9F6F-4261-9A76-33BF4F8205E0}" type="presOf" srcId="{F35319EC-30FF-42D0-945D-FB725F966DCF}" destId="{B464D043-3E39-4CA8-8538-202F4F71B68E}" srcOrd="0" destOrd="0" presId="urn:microsoft.com/office/officeart/2005/8/layout/cycle6"/>
    <dgm:cxn modelId="{C8C77E8B-6558-4DE1-9B74-D444F31679C0}" type="presOf" srcId="{3049A397-E095-470D-85ED-8FF18DFD9FFA}" destId="{8061502B-2FA8-4608-BE22-83F4EEDC4C0B}" srcOrd="0" destOrd="0" presId="urn:microsoft.com/office/officeart/2005/8/layout/cycle6"/>
    <dgm:cxn modelId="{AB80C199-559D-4596-B83D-023B680F3DDA}" type="presOf" srcId="{FFDCADAC-BD7D-486E-AEAA-DC97905B56BD}" destId="{04EA486C-6726-4CA7-8AA1-F92288E80CF9}" srcOrd="0" destOrd="0" presId="urn:microsoft.com/office/officeart/2005/8/layout/cycle6"/>
    <dgm:cxn modelId="{6A023881-E912-480A-9A54-1E44287D2B1D}" type="presOf" srcId="{CA0154EC-AC22-4D0F-B743-8DBE8FEC024E}" destId="{99F6C564-E4F8-4CC9-A6E0-E714C30B9A1F}" srcOrd="0" destOrd="0" presId="urn:microsoft.com/office/officeart/2005/8/layout/cycle6"/>
    <dgm:cxn modelId="{BA8BE2DC-9513-4B80-8741-D29A25576437}" type="presOf" srcId="{614D4E72-AFAB-43E6-BA64-1923DB0F5C11}" destId="{979712D3-0B19-4B28-B36C-B1D6DE19CA93}" srcOrd="0" destOrd="0" presId="urn:microsoft.com/office/officeart/2005/8/layout/cycle6"/>
    <dgm:cxn modelId="{66B90C0F-FE5D-410F-89CF-56D48EFA2CF9}" type="presParOf" srcId="{979712D3-0B19-4B28-B36C-B1D6DE19CA93}" destId="{663FF13B-0D7C-435C-8F76-440912301EB9}" srcOrd="0" destOrd="0" presId="urn:microsoft.com/office/officeart/2005/8/layout/cycle6"/>
    <dgm:cxn modelId="{8A14E822-90AC-4627-A8CC-FD431DE8F1DB}" type="presParOf" srcId="{979712D3-0B19-4B28-B36C-B1D6DE19CA93}" destId="{EE737EBA-5514-4F0F-9C17-15E3D7837969}" srcOrd="1" destOrd="0" presId="urn:microsoft.com/office/officeart/2005/8/layout/cycle6"/>
    <dgm:cxn modelId="{BA460798-534C-4C31-9FE5-E9D0F6D2BD1D}" type="presParOf" srcId="{979712D3-0B19-4B28-B36C-B1D6DE19CA93}" destId="{99F6C564-E4F8-4CC9-A6E0-E714C30B9A1F}" srcOrd="2" destOrd="0" presId="urn:microsoft.com/office/officeart/2005/8/layout/cycle6"/>
    <dgm:cxn modelId="{F3BA3885-BA7D-471A-B201-B857EA363C37}" type="presParOf" srcId="{979712D3-0B19-4B28-B36C-B1D6DE19CA93}" destId="{7F694040-E6F0-4788-9BB3-CE98D9E9AA6F}" srcOrd="3" destOrd="0" presId="urn:microsoft.com/office/officeart/2005/8/layout/cycle6"/>
    <dgm:cxn modelId="{93E35F62-BB64-42B6-B7C5-D49F6C183C5D}" type="presParOf" srcId="{979712D3-0B19-4B28-B36C-B1D6DE19CA93}" destId="{299617EE-D3A8-451D-A40B-F93BC76F98BA}" srcOrd="4" destOrd="0" presId="urn:microsoft.com/office/officeart/2005/8/layout/cycle6"/>
    <dgm:cxn modelId="{F2C9D57D-EB23-4089-98C9-5B6E286FDE68}" type="presParOf" srcId="{979712D3-0B19-4B28-B36C-B1D6DE19CA93}" destId="{8061502B-2FA8-4608-BE22-83F4EEDC4C0B}" srcOrd="5" destOrd="0" presId="urn:microsoft.com/office/officeart/2005/8/layout/cycle6"/>
    <dgm:cxn modelId="{A4855F61-7C2B-422D-95FB-92FCD96E228D}" type="presParOf" srcId="{979712D3-0B19-4B28-B36C-B1D6DE19CA93}" destId="{04EA486C-6726-4CA7-8AA1-F92288E80CF9}" srcOrd="6" destOrd="0" presId="urn:microsoft.com/office/officeart/2005/8/layout/cycle6"/>
    <dgm:cxn modelId="{68814C66-38C9-47CF-A325-4CE525C39393}" type="presParOf" srcId="{979712D3-0B19-4B28-B36C-B1D6DE19CA93}" destId="{2A223043-750C-4CC2-A327-1BA8395EE4FD}" srcOrd="7" destOrd="0" presId="urn:microsoft.com/office/officeart/2005/8/layout/cycle6"/>
    <dgm:cxn modelId="{C93527F4-2F4D-4C31-B467-8596D9D6F3D7}" type="presParOf" srcId="{979712D3-0B19-4B28-B36C-B1D6DE19CA93}" destId="{B464D043-3E39-4CA8-8538-202F4F71B68E}" srcOrd="8" destOrd="0" presId="urn:microsoft.com/office/officeart/2005/8/layout/cycle6"/>
    <dgm:cxn modelId="{4C9F4D23-CD44-43EC-BB8E-6F1EDACD8594}" type="presParOf" srcId="{979712D3-0B19-4B28-B36C-B1D6DE19CA93}" destId="{208F553E-FD47-4273-A17B-B95076A77ABB}" srcOrd="9" destOrd="0" presId="urn:microsoft.com/office/officeart/2005/8/layout/cycle6"/>
    <dgm:cxn modelId="{A7E2E8BD-CAB7-43B7-A6B4-B8BB97B785E8}" type="presParOf" srcId="{979712D3-0B19-4B28-B36C-B1D6DE19CA93}" destId="{641105ED-CC03-4CAC-8503-3B4703B4EB52}" srcOrd="10" destOrd="0" presId="urn:microsoft.com/office/officeart/2005/8/layout/cycle6"/>
    <dgm:cxn modelId="{F26237C2-2EB0-4AAF-836E-2EF54463CC71}" type="presParOf" srcId="{979712D3-0B19-4B28-B36C-B1D6DE19CA93}" destId="{A71EA1F6-EE7A-4B20-A768-79300D0EA7DE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4D4E72-AFAB-43E6-BA64-1923DB0F5C1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BF2FD8-AFAD-4C54-BA5B-5BACD314A354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 Portal </a:t>
          </a:r>
        </a:p>
      </dgm:t>
    </dgm:pt>
    <dgm:pt modelId="{3B329F86-9A98-4C33-879F-ABDA83ECED89}" type="parTrans" cxnId="{199ABB45-1F23-4574-902E-FA8645887A18}">
      <dgm:prSet/>
      <dgm:spPr/>
      <dgm:t>
        <a:bodyPr/>
        <a:lstStyle/>
        <a:p>
          <a:endParaRPr lang="en-US"/>
        </a:p>
      </dgm:t>
    </dgm:pt>
    <dgm:pt modelId="{CA0154EC-AC22-4D0F-B743-8DBE8FEC024E}" type="sibTrans" cxnId="{199ABB45-1F23-4574-902E-FA8645887A18}">
      <dgm:prSet/>
      <dgm:spPr/>
      <dgm:t>
        <a:bodyPr/>
        <a:lstStyle/>
        <a:p>
          <a:endParaRPr lang="en-US"/>
        </a:p>
      </dgm:t>
    </dgm:pt>
    <dgm:pt modelId="{FFDCADAC-BD7D-486E-AEAA-DC97905B56B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 Services Network </a:t>
          </a:r>
        </a:p>
      </dgm:t>
    </dgm:pt>
    <dgm:pt modelId="{88D3CFE5-5775-4471-AA1B-7C8430C56D35}" type="parTrans" cxnId="{FE227CB8-84BB-41D5-B4C3-0E3038E4C7F7}">
      <dgm:prSet/>
      <dgm:spPr/>
      <dgm:t>
        <a:bodyPr/>
        <a:lstStyle/>
        <a:p>
          <a:endParaRPr lang="en-US"/>
        </a:p>
      </dgm:t>
    </dgm:pt>
    <dgm:pt modelId="{F35319EC-30FF-42D0-945D-FB725F966DCF}" type="sibTrans" cxnId="{FE227CB8-84BB-41D5-B4C3-0E3038E4C7F7}">
      <dgm:prSet/>
      <dgm:spPr/>
      <dgm:t>
        <a:bodyPr/>
        <a:lstStyle/>
        <a:p>
          <a:endParaRPr lang="en-US"/>
        </a:p>
      </dgm:t>
    </dgm:pt>
    <dgm:pt modelId="{D3E93DCD-43B9-4F35-A60D-D61DB739498C}">
      <dgm:prSet phldrT="[Text]"/>
      <dgm:spPr>
        <a:solidFill>
          <a:srgbClr val="009F9B"/>
        </a:solidFill>
      </dgm:spPr>
      <dgm:t>
        <a:bodyPr/>
        <a:lstStyle/>
        <a:p>
          <a:r>
            <a:rPr lang="en-US" b="1" dirty="0"/>
            <a:t>EURAXESS Worldwide</a:t>
          </a:r>
        </a:p>
      </dgm:t>
    </dgm:pt>
    <dgm:pt modelId="{1D305C7D-5233-4BEF-B814-A96CF2CBC2F9}" type="parTrans" cxnId="{EF9BD7EB-D694-4AA0-9FBB-EBB3184B7912}">
      <dgm:prSet/>
      <dgm:spPr/>
      <dgm:t>
        <a:bodyPr/>
        <a:lstStyle/>
        <a:p>
          <a:endParaRPr lang="en-US"/>
        </a:p>
      </dgm:t>
    </dgm:pt>
    <dgm:pt modelId="{142CE878-4BAE-4701-AB03-B3B7109635ED}" type="sibTrans" cxnId="{EF9BD7EB-D694-4AA0-9FBB-EBB3184B7912}">
      <dgm:prSet/>
      <dgm:spPr/>
      <dgm:t>
        <a:bodyPr/>
        <a:lstStyle/>
        <a:p>
          <a:endParaRPr lang="en-US"/>
        </a:p>
      </dgm:t>
    </dgm:pt>
    <dgm:pt modelId="{BEB3588F-475F-46B5-8453-DAFD9E2DAD9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EURAXESS</a:t>
          </a:r>
        </a:p>
        <a:p>
          <a:r>
            <a:rPr lang="en-US" b="1" dirty="0" smtClean="0"/>
            <a:t>43 National </a:t>
          </a:r>
          <a:r>
            <a:rPr lang="en-US" b="1" dirty="0"/>
            <a:t>Portals</a:t>
          </a:r>
        </a:p>
      </dgm:t>
    </dgm:pt>
    <dgm:pt modelId="{48689A49-A0E4-4A29-8CD5-57556E92ADB9}" type="parTrans" cxnId="{6D16E30A-97D7-41A9-9306-7C392F4FFDBC}">
      <dgm:prSet/>
      <dgm:spPr/>
      <dgm:t>
        <a:bodyPr/>
        <a:lstStyle/>
        <a:p>
          <a:endParaRPr lang="en-US"/>
        </a:p>
      </dgm:t>
    </dgm:pt>
    <dgm:pt modelId="{3049A397-E095-470D-85ED-8FF18DFD9FFA}" type="sibTrans" cxnId="{6D16E30A-97D7-41A9-9306-7C392F4FFDBC}">
      <dgm:prSet/>
      <dgm:spPr/>
      <dgm:t>
        <a:bodyPr/>
        <a:lstStyle/>
        <a:p>
          <a:endParaRPr lang="en-US"/>
        </a:p>
      </dgm:t>
    </dgm:pt>
    <dgm:pt modelId="{979712D3-0B19-4B28-B36C-B1D6DE19CA93}" type="pres">
      <dgm:prSet presAssocID="{614D4E72-AFAB-43E6-BA64-1923DB0F5C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3FF13B-0D7C-435C-8F76-440912301EB9}" type="pres">
      <dgm:prSet presAssocID="{A2BF2FD8-AFAD-4C54-BA5B-5BACD314A354}" presName="node" presStyleLbl="node1" presStyleIdx="0" presStyleCnt="4" custScaleX="165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37EBA-5514-4F0F-9C17-15E3D7837969}" type="pres">
      <dgm:prSet presAssocID="{A2BF2FD8-AFAD-4C54-BA5B-5BACD314A354}" presName="spNode" presStyleCnt="0"/>
      <dgm:spPr/>
    </dgm:pt>
    <dgm:pt modelId="{99F6C564-E4F8-4CC9-A6E0-E714C30B9A1F}" type="pres">
      <dgm:prSet presAssocID="{CA0154EC-AC22-4D0F-B743-8DBE8FEC024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F694040-E6F0-4788-9BB3-CE98D9E9AA6F}" type="pres">
      <dgm:prSet presAssocID="{BEB3588F-475F-46B5-8453-DAFD9E2DAD9E}" presName="node" presStyleLbl="node1" presStyleIdx="1" presStyleCnt="4" custScaleX="175503" custRadScaleRad="161658" custRadScaleInc="-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617EE-D3A8-451D-A40B-F93BC76F98BA}" type="pres">
      <dgm:prSet presAssocID="{BEB3588F-475F-46B5-8453-DAFD9E2DAD9E}" presName="spNode" presStyleCnt="0"/>
      <dgm:spPr/>
    </dgm:pt>
    <dgm:pt modelId="{8061502B-2FA8-4608-BE22-83F4EEDC4C0B}" type="pres">
      <dgm:prSet presAssocID="{3049A397-E095-470D-85ED-8FF18DFD9FF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4EA486C-6726-4CA7-8AA1-F92288E80CF9}" type="pres">
      <dgm:prSet presAssocID="{FFDCADAC-BD7D-486E-AEAA-DC97905B56BD}" presName="node" presStyleLbl="node1" presStyleIdx="2" presStyleCnt="4" custScaleX="155973" custRadScaleRad="113713" custRadScaleInc="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23043-750C-4CC2-A327-1BA8395EE4FD}" type="pres">
      <dgm:prSet presAssocID="{FFDCADAC-BD7D-486E-AEAA-DC97905B56BD}" presName="spNode" presStyleCnt="0"/>
      <dgm:spPr/>
    </dgm:pt>
    <dgm:pt modelId="{B464D043-3E39-4CA8-8538-202F4F71B68E}" type="pres">
      <dgm:prSet presAssocID="{F35319EC-30FF-42D0-945D-FB725F966DC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08F553E-FD47-4273-A17B-B95076A77ABB}" type="pres">
      <dgm:prSet presAssocID="{D3E93DCD-43B9-4F35-A60D-D61DB739498C}" presName="node" presStyleLbl="node1" presStyleIdx="3" presStyleCnt="4" custScaleX="159134" custRadScaleRad="138909" custRadScaleInc="-1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105ED-CC03-4CAC-8503-3B4703B4EB52}" type="pres">
      <dgm:prSet presAssocID="{D3E93DCD-43B9-4F35-A60D-D61DB739498C}" presName="spNode" presStyleCnt="0"/>
      <dgm:spPr/>
    </dgm:pt>
    <dgm:pt modelId="{A71EA1F6-EE7A-4B20-A768-79300D0EA7DE}" type="pres">
      <dgm:prSet presAssocID="{142CE878-4BAE-4701-AB03-B3B7109635E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400F6B0-FB9E-456E-ADB3-8D11D2BD21B7}" type="presOf" srcId="{A2BF2FD8-AFAD-4C54-BA5B-5BACD314A354}" destId="{663FF13B-0D7C-435C-8F76-440912301EB9}" srcOrd="0" destOrd="0" presId="urn:microsoft.com/office/officeart/2005/8/layout/cycle6"/>
    <dgm:cxn modelId="{CE2FFA55-C18C-4698-94FB-DF188E511D70}" type="presOf" srcId="{BEB3588F-475F-46B5-8453-DAFD9E2DAD9E}" destId="{7F694040-E6F0-4788-9BB3-CE98D9E9AA6F}" srcOrd="0" destOrd="0" presId="urn:microsoft.com/office/officeart/2005/8/layout/cycle6"/>
    <dgm:cxn modelId="{FE227CB8-84BB-41D5-B4C3-0E3038E4C7F7}" srcId="{614D4E72-AFAB-43E6-BA64-1923DB0F5C11}" destId="{FFDCADAC-BD7D-486E-AEAA-DC97905B56BD}" srcOrd="2" destOrd="0" parTransId="{88D3CFE5-5775-4471-AA1B-7C8430C56D35}" sibTransId="{F35319EC-30FF-42D0-945D-FB725F966DCF}"/>
    <dgm:cxn modelId="{E4A37F6F-FF81-4B92-9ED8-0D95C742256E}" type="presOf" srcId="{142CE878-4BAE-4701-AB03-B3B7109635ED}" destId="{A71EA1F6-EE7A-4B20-A768-79300D0EA7DE}" srcOrd="0" destOrd="0" presId="urn:microsoft.com/office/officeart/2005/8/layout/cycle6"/>
    <dgm:cxn modelId="{EF9BD7EB-D694-4AA0-9FBB-EBB3184B7912}" srcId="{614D4E72-AFAB-43E6-BA64-1923DB0F5C11}" destId="{D3E93DCD-43B9-4F35-A60D-D61DB739498C}" srcOrd="3" destOrd="0" parTransId="{1D305C7D-5233-4BEF-B814-A96CF2CBC2F9}" sibTransId="{142CE878-4BAE-4701-AB03-B3B7109635ED}"/>
    <dgm:cxn modelId="{6D16E30A-97D7-41A9-9306-7C392F4FFDBC}" srcId="{614D4E72-AFAB-43E6-BA64-1923DB0F5C11}" destId="{BEB3588F-475F-46B5-8453-DAFD9E2DAD9E}" srcOrd="1" destOrd="0" parTransId="{48689A49-A0E4-4A29-8CD5-57556E92ADB9}" sibTransId="{3049A397-E095-470D-85ED-8FF18DFD9FFA}"/>
    <dgm:cxn modelId="{199ABB45-1F23-4574-902E-FA8645887A18}" srcId="{614D4E72-AFAB-43E6-BA64-1923DB0F5C11}" destId="{A2BF2FD8-AFAD-4C54-BA5B-5BACD314A354}" srcOrd="0" destOrd="0" parTransId="{3B329F86-9A98-4C33-879F-ABDA83ECED89}" sibTransId="{CA0154EC-AC22-4D0F-B743-8DBE8FEC024E}"/>
    <dgm:cxn modelId="{10F2E2C7-312F-4573-A515-5290CE1292A3}" type="presOf" srcId="{D3E93DCD-43B9-4F35-A60D-D61DB739498C}" destId="{208F553E-FD47-4273-A17B-B95076A77ABB}" srcOrd="0" destOrd="0" presId="urn:microsoft.com/office/officeart/2005/8/layout/cycle6"/>
    <dgm:cxn modelId="{1B498050-9F6F-4261-9A76-33BF4F8205E0}" type="presOf" srcId="{F35319EC-30FF-42D0-945D-FB725F966DCF}" destId="{B464D043-3E39-4CA8-8538-202F4F71B68E}" srcOrd="0" destOrd="0" presId="urn:microsoft.com/office/officeart/2005/8/layout/cycle6"/>
    <dgm:cxn modelId="{C8C77E8B-6558-4DE1-9B74-D444F31679C0}" type="presOf" srcId="{3049A397-E095-470D-85ED-8FF18DFD9FFA}" destId="{8061502B-2FA8-4608-BE22-83F4EEDC4C0B}" srcOrd="0" destOrd="0" presId="urn:microsoft.com/office/officeart/2005/8/layout/cycle6"/>
    <dgm:cxn modelId="{AB80C199-559D-4596-B83D-023B680F3DDA}" type="presOf" srcId="{FFDCADAC-BD7D-486E-AEAA-DC97905B56BD}" destId="{04EA486C-6726-4CA7-8AA1-F92288E80CF9}" srcOrd="0" destOrd="0" presId="urn:microsoft.com/office/officeart/2005/8/layout/cycle6"/>
    <dgm:cxn modelId="{6A023881-E912-480A-9A54-1E44287D2B1D}" type="presOf" srcId="{CA0154EC-AC22-4D0F-B743-8DBE8FEC024E}" destId="{99F6C564-E4F8-4CC9-A6E0-E714C30B9A1F}" srcOrd="0" destOrd="0" presId="urn:microsoft.com/office/officeart/2005/8/layout/cycle6"/>
    <dgm:cxn modelId="{BA8BE2DC-9513-4B80-8741-D29A25576437}" type="presOf" srcId="{614D4E72-AFAB-43E6-BA64-1923DB0F5C11}" destId="{979712D3-0B19-4B28-B36C-B1D6DE19CA93}" srcOrd="0" destOrd="0" presId="urn:microsoft.com/office/officeart/2005/8/layout/cycle6"/>
    <dgm:cxn modelId="{66B90C0F-FE5D-410F-89CF-56D48EFA2CF9}" type="presParOf" srcId="{979712D3-0B19-4B28-B36C-B1D6DE19CA93}" destId="{663FF13B-0D7C-435C-8F76-440912301EB9}" srcOrd="0" destOrd="0" presId="urn:microsoft.com/office/officeart/2005/8/layout/cycle6"/>
    <dgm:cxn modelId="{8A14E822-90AC-4627-A8CC-FD431DE8F1DB}" type="presParOf" srcId="{979712D3-0B19-4B28-B36C-B1D6DE19CA93}" destId="{EE737EBA-5514-4F0F-9C17-15E3D7837969}" srcOrd="1" destOrd="0" presId="urn:microsoft.com/office/officeart/2005/8/layout/cycle6"/>
    <dgm:cxn modelId="{BA460798-534C-4C31-9FE5-E9D0F6D2BD1D}" type="presParOf" srcId="{979712D3-0B19-4B28-B36C-B1D6DE19CA93}" destId="{99F6C564-E4F8-4CC9-A6E0-E714C30B9A1F}" srcOrd="2" destOrd="0" presId="urn:microsoft.com/office/officeart/2005/8/layout/cycle6"/>
    <dgm:cxn modelId="{F3BA3885-BA7D-471A-B201-B857EA363C37}" type="presParOf" srcId="{979712D3-0B19-4B28-B36C-B1D6DE19CA93}" destId="{7F694040-E6F0-4788-9BB3-CE98D9E9AA6F}" srcOrd="3" destOrd="0" presId="urn:microsoft.com/office/officeart/2005/8/layout/cycle6"/>
    <dgm:cxn modelId="{93E35F62-BB64-42B6-B7C5-D49F6C183C5D}" type="presParOf" srcId="{979712D3-0B19-4B28-B36C-B1D6DE19CA93}" destId="{299617EE-D3A8-451D-A40B-F93BC76F98BA}" srcOrd="4" destOrd="0" presId="urn:microsoft.com/office/officeart/2005/8/layout/cycle6"/>
    <dgm:cxn modelId="{F2C9D57D-EB23-4089-98C9-5B6E286FDE68}" type="presParOf" srcId="{979712D3-0B19-4B28-B36C-B1D6DE19CA93}" destId="{8061502B-2FA8-4608-BE22-83F4EEDC4C0B}" srcOrd="5" destOrd="0" presId="urn:microsoft.com/office/officeart/2005/8/layout/cycle6"/>
    <dgm:cxn modelId="{A4855F61-7C2B-422D-95FB-92FCD96E228D}" type="presParOf" srcId="{979712D3-0B19-4B28-B36C-B1D6DE19CA93}" destId="{04EA486C-6726-4CA7-8AA1-F92288E80CF9}" srcOrd="6" destOrd="0" presId="urn:microsoft.com/office/officeart/2005/8/layout/cycle6"/>
    <dgm:cxn modelId="{68814C66-38C9-47CF-A325-4CE525C39393}" type="presParOf" srcId="{979712D3-0B19-4B28-B36C-B1D6DE19CA93}" destId="{2A223043-750C-4CC2-A327-1BA8395EE4FD}" srcOrd="7" destOrd="0" presId="urn:microsoft.com/office/officeart/2005/8/layout/cycle6"/>
    <dgm:cxn modelId="{C93527F4-2F4D-4C31-B467-8596D9D6F3D7}" type="presParOf" srcId="{979712D3-0B19-4B28-B36C-B1D6DE19CA93}" destId="{B464D043-3E39-4CA8-8538-202F4F71B68E}" srcOrd="8" destOrd="0" presId="urn:microsoft.com/office/officeart/2005/8/layout/cycle6"/>
    <dgm:cxn modelId="{4C9F4D23-CD44-43EC-BB8E-6F1EDACD8594}" type="presParOf" srcId="{979712D3-0B19-4B28-B36C-B1D6DE19CA93}" destId="{208F553E-FD47-4273-A17B-B95076A77ABB}" srcOrd="9" destOrd="0" presId="urn:microsoft.com/office/officeart/2005/8/layout/cycle6"/>
    <dgm:cxn modelId="{A7E2E8BD-CAB7-43B7-A6B4-B8BB97B785E8}" type="presParOf" srcId="{979712D3-0B19-4B28-B36C-B1D6DE19CA93}" destId="{641105ED-CC03-4CAC-8503-3B4703B4EB52}" srcOrd="10" destOrd="0" presId="urn:microsoft.com/office/officeart/2005/8/layout/cycle6"/>
    <dgm:cxn modelId="{F26237C2-2EB0-4AAF-836E-2EF54463CC71}" type="presParOf" srcId="{979712D3-0B19-4B28-B36C-B1D6DE19CA93}" destId="{A71EA1F6-EE7A-4B20-A768-79300D0EA7DE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F13B-0D7C-435C-8F76-440912301EB9}">
      <dsp:nvSpPr>
        <dsp:cNvPr id="0" name=""/>
        <dsp:cNvSpPr/>
      </dsp:nvSpPr>
      <dsp:spPr>
        <a:xfrm>
          <a:off x="1409134" y="892"/>
          <a:ext cx="1945397" cy="76507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Portal </a:t>
          </a:r>
        </a:p>
      </dsp:txBody>
      <dsp:txXfrm>
        <a:off x="1446482" y="38240"/>
        <a:ext cx="1870701" cy="690374"/>
      </dsp:txXfrm>
    </dsp:sp>
    <dsp:sp modelId="{99F6C564-E4F8-4CC9-A6E0-E714C30B9A1F}">
      <dsp:nvSpPr>
        <dsp:cNvPr id="0" name=""/>
        <dsp:cNvSpPr/>
      </dsp:nvSpPr>
      <dsp:spPr>
        <a:xfrm>
          <a:off x="1052276" y="658515"/>
          <a:ext cx="2526036" cy="2526036"/>
        </a:xfrm>
        <a:custGeom>
          <a:avLst/>
          <a:gdLst/>
          <a:ahLst/>
          <a:cxnLst/>
          <a:rect l="0" t="0" r="0" b="0"/>
          <a:pathLst>
            <a:path>
              <a:moveTo>
                <a:pt x="1779539" y="110446"/>
              </a:moveTo>
              <a:arcTo wR="1263018" hR="1263018" stAng="17648361" swAng="19987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94040-E6F0-4788-9BB3-CE98D9E9AA6F}">
      <dsp:nvSpPr>
        <dsp:cNvPr id="0" name=""/>
        <dsp:cNvSpPr/>
      </dsp:nvSpPr>
      <dsp:spPr>
        <a:xfrm>
          <a:off x="2794274" y="1248259"/>
          <a:ext cx="2065725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43 National </a:t>
          </a:r>
          <a:r>
            <a:rPr lang="en-US" sz="1500" b="1" kern="1200" dirty="0"/>
            <a:t>Portals</a:t>
          </a:r>
        </a:p>
      </dsp:txBody>
      <dsp:txXfrm>
        <a:off x="2831622" y="1285607"/>
        <a:ext cx="1991029" cy="690374"/>
      </dsp:txXfrm>
    </dsp:sp>
    <dsp:sp modelId="{8061502B-2FA8-4608-BE22-83F4EEDC4C0B}">
      <dsp:nvSpPr>
        <dsp:cNvPr id="0" name=""/>
        <dsp:cNvSpPr/>
      </dsp:nvSpPr>
      <dsp:spPr>
        <a:xfrm>
          <a:off x="1043942" y="106442"/>
          <a:ext cx="2526036" cy="2526036"/>
        </a:xfrm>
        <a:custGeom>
          <a:avLst/>
          <a:gdLst/>
          <a:ahLst/>
          <a:cxnLst/>
          <a:rect l="0" t="0" r="0" b="0"/>
          <a:pathLst>
            <a:path>
              <a:moveTo>
                <a:pt x="2345609" y="1913565"/>
              </a:moveTo>
              <a:arcTo wR="1263018" hR="1263018" stAng="1860142" swAng="21093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A486C-6726-4CA7-8AA1-F92288E80CF9}">
      <dsp:nvSpPr>
        <dsp:cNvPr id="0" name=""/>
        <dsp:cNvSpPr/>
      </dsp:nvSpPr>
      <dsp:spPr>
        <a:xfrm>
          <a:off x="1458838" y="2527821"/>
          <a:ext cx="1835850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Services Network </a:t>
          </a:r>
        </a:p>
      </dsp:txBody>
      <dsp:txXfrm>
        <a:off x="1496186" y="2565169"/>
        <a:ext cx="1761154" cy="690374"/>
      </dsp:txXfrm>
    </dsp:sp>
    <dsp:sp modelId="{B464D043-3E39-4CA8-8538-202F4F71B68E}">
      <dsp:nvSpPr>
        <dsp:cNvPr id="0" name=""/>
        <dsp:cNvSpPr/>
      </dsp:nvSpPr>
      <dsp:spPr>
        <a:xfrm>
          <a:off x="1184151" y="110515"/>
          <a:ext cx="2526036" cy="2526036"/>
        </a:xfrm>
        <a:custGeom>
          <a:avLst/>
          <a:gdLst/>
          <a:ahLst/>
          <a:cxnLst/>
          <a:rect l="0" t="0" r="0" b="0"/>
          <a:pathLst>
            <a:path>
              <a:moveTo>
                <a:pt x="743637" y="2414304"/>
              </a:moveTo>
              <a:arcTo wR="1263018" hR="1263018" stAng="6856896" swAng="19891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F553E-FD47-4273-A17B-B95076A77ABB}">
      <dsp:nvSpPr>
        <dsp:cNvPr id="0" name=""/>
        <dsp:cNvSpPr/>
      </dsp:nvSpPr>
      <dsp:spPr>
        <a:xfrm>
          <a:off x="0" y="1282108"/>
          <a:ext cx="1873056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Worldwide</a:t>
          </a:r>
        </a:p>
      </dsp:txBody>
      <dsp:txXfrm>
        <a:off x="37348" y="1319456"/>
        <a:ext cx="1798360" cy="690374"/>
      </dsp:txXfrm>
    </dsp:sp>
    <dsp:sp modelId="{A71EA1F6-EE7A-4B20-A768-79300D0EA7DE}">
      <dsp:nvSpPr>
        <dsp:cNvPr id="0" name=""/>
        <dsp:cNvSpPr/>
      </dsp:nvSpPr>
      <dsp:spPr>
        <a:xfrm>
          <a:off x="1193249" y="660189"/>
          <a:ext cx="2526036" cy="2526036"/>
        </a:xfrm>
        <a:custGeom>
          <a:avLst/>
          <a:gdLst/>
          <a:ahLst/>
          <a:cxnLst/>
          <a:rect l="0" t="0" r="0" b="0"/>
          <a:pathLst>
            <a:path>
              <a:moveTo>
                <a:pt x="178775" y="615226"/>
              </a:moveTo>
              <a:arcTo wR="1263018" hR="1263018" stAng="12651398" swAng="21104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F13B-0D7C-435C-8F76-440912301EB9}">
      <dsp:nvSpPr>
        <dsp:cNvPr id="0" name=""/>
        <dsp:cNvSpPr/>
      </dsp:nvSpPr>
      <dsp:spPr>
        <a:xfrm>
          <a:off x="1409134" y="892"/>
          <a:ext cx="1945397" cy="76507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Portal </a:t>
          </a:r>
        </a:p>
      </dsp:txBody>
      <dsp:txXfrm>
        <a:off x="1446482" y="38240"/>
        <a:ext cx="1870701" cy="690374"/>
      </dsp:txXfrm>
    </dsp:sp>
    <dsp:sp modelId="{99F6C564-E4F8-4CC9-A6E0-E714C30B9A1F}">
      <dsp:nvSpPr>
        <dsp:cNvPr id="0" name=""/>
        <dsp:cNvSpPr/>
      </dsp:nvSpPr>
      <dsp:spPr>
        <a:xfrm>
          <a:off x="1052276" y="658515"/>
          <a:ext cx="2526036" cy="2526036"/>
        </a:xfrm>
        <a:custGeom>
          <a:avLst/>
          <a:gdLst/>
          <a:ahLst/>
          <a:cxnLst/>
          <a:rect l="0" t="0" r="0" b="0"/>
          <a:pathLst>
            <a:path>
              <a:moveTo>
                <a:pt x="1779539" y="110446"/>
              </a:moveTo>
              <a:arcTo wR="1263018" hR="1263018" stAng="17648361" swAng="19987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94040-E6F0-4788-9BB3-CE98D9E9AA6F}">
      <dsp:nvSpPr>
        <dsp:cNvPr id="0" name=""/>
        <dsp:cNvSpPr/>
      </dsp:nvSpPr>
      <dsp:spPr>
        <a:xfrm>
          <a:off x="2794274" y="1248259"/>
          <a:ext cx="2065725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43 National </a:t>
          </a:r>
          <a:r>
            <a:rPr lang="en-US" sz="1500" b="1" kern="1200" dirty="0"/>
            <a:t>Portals</a:t>
          </a:r>
        </a:p>
      </dsp:txBody>
      <dsp:txXfrm>
        <a:off x="2831622" y="1285607"/>
        <a:ext cx="1991029" cy="690374"/>
      </dsp:txXfrm>
    </dsp:sp>
    <dsp:sp modelId="{8061502B-2FA8-4608-BE22-83F4EEDC4C0B}">
      <dsp:nvSpPr>
        <dsp:cNvPr id="0" name=""/>
        <dsp:cNvSpPr/>
      </dsp:nvSpPr>
      <dsp:spPr>
        <a:xfrm>
          <a:off x="1043942" y="106442"/>
          <a:ext cx="2526036" cy="2526036"/>
        </a:xfrm>
        <a:custGeom>
          <a:avLst/>
          <a:gdLst/>
          <a:ahLst/>
          <a:cxnLst/>
          <a:rect l="0" t="0" r="0" b="0"/>
          <a:pathLst>
            <a:path>
              <a:moveTo>
                <a:pt x="2345609" y="1913565"/>
              </a:moveTo>
              <a:arcTo wR="1263018" hR="1263018" stAng="1860142" swAng="21093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A486C-6726-4CA7-8AA1-F92288E80CF9}">
      <dsp:nvSpPr>
        <dsp:cNvPr id="0" name=""/>
        <dsp:cNvSpPr/>
      </dsp:nvSpPr>
      <dsp:spPr>
        <a:xfrm>
          <a:off x="1458838" y="2527821"/>
          <a:ext cx="1835850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Services Network </a:t>
          </a:r>
        </a:p>
      </dsp:txBody>
      <dsp:txXfrm>
        <a:off x="1496186" y="2565169"/>
        <a:ext cx="1761154" cy="690374"/>
      </dsp:txXfrm>
    </dsp:sp>
    <dsp:sp modelId="{B464D043-3E39-4CA8-8538-202F4F71B68E}">
      <dsp:nvSpPr>
        <dsp:cNvPr id="0" name=""/>
        <dsp:cNvSpPr/>
      </dsp:nvSpPr>
      <dsp:spPr>
        <a:xfrm>
          <a:off x="1184151" y="110515"/>
          <a:ext cx="2526036" cy="2526036"/>
        </a:xfrm>
        <a:custGeom>
          <a:avLst/>
          <a:gdLst/>
          <a:ahLst/>
          <a:cxnLst/>
          <a:rect l="0" t="0" r="0" b="0"/>
          <a:pathLst>
            <a:path>
              <a:moveTo>
                <a:pt x="743637" y="2414304"/>
              </a:moveTo>
              <a:arcTo wR="1263018" hR="1263018" stAng="6856896" swAng="19891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F553E-FD47-4273-A17B-B95076A77ABB}">
      <dsp:nvSpPr>
        <dsp:cNvPr id="0" name=""/>
        <dsp:cNvSpPr/>
      </dsp:nvSpPr>
      <dsp:spPr>
        <a:xfrm>
          <a:off x="0" y="1282108"/>
          <a:ext cx="1873056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Worldwide</a:t>
          </a:r>
        </a:p>
      </dsp:txBody>
      <dsp:txXfrm>
        <a:off x="37348" y="1319456"/>
        <a:ext cx="1798360" cy="690374"/>
      </dsp:txXfrm>
    </dsp:sp>
    <dsp:sp modelId="{A71EA1F6-EE7A-4B20-A768-79300D0EA7DE}">
      <dsp:nvSpPr>
        <dsp:cNvPr id="0" name=""/>
        <dsp:cNvSpPr/>
      </dsp:nvSpPr>
      <dsp:spPr>
        <a:xfrm>
          <a:off x="1193249" y="660189"/>
          <a:ext cx="2526036" cy="2526036"/>
        </a:xfrm>
        <a:custGeom>
          <a:avLst/>
          <a:gdLst/>
          <a:ahLst/>
          <a:cxnLst/>
          <a:rect l="0" t="0" r="0" b="0"/>
          <a:pathLst>
            <a:path>
              <a:moveTo>
                <a:pt x="178775" y="615226"/>
              </a:moveTo>
              <a:arcTo wR="1263018" hR="1263018" stAng="12651398" swAng="21104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F13B-0D7C-435C-8F76-440912301EB9}">
      <dsp:nvSpPr>
        <dsp:cNvPr id="0" name=""/>
        <dsp:cNvSpPr/>
      </dsp:nvSpPr>
      <dsp:spPr>
        <a:xfrm>
          <a:off x="1409134" y="1021"/>
          <a:ext cx="1945397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Portal </a:t>
          </a:r>
        </a:p>
      </dsp:txBody>
      <dsp:txXfrm>
        <a:off x="1446482" y="38369"/>
        <a:ext cx="1870701" cy="690374"/>
      </dsp:txXfrm>
    </dsp:sp>
    <dsp:sp modelId="{99F6C564-E4F8-4CC9-A6E0-E714C30B9A1F}">
      <dsp:nvSpPr>
        <dsp:cNvPr id="0" name=""/>
        <dsp:cNvSpPr/>
      </dsp:nvSpPr>
      <dsp:spPr>
        <a:xfrm>
          <a:off x="1051458" y="658576"/>
          <a:ext cx="2526886" cy="2526886"/>
        </a:xfrm>
        <a:custGeom>
          <a:avLst/>
          <a:gdLst/>
          <a:ahLst/>
          <a:cxnLst/>
          <a:rect l="0" t="0" r="0" b="0"/>
          <a:pathLst>
            <a:path>
              <a:moveTo>
                <a:pt x="1780212" y="110516"/>
              </a:moveTo>
              <a:arcTo wR="1263443" hR="1263443" stAng="17648582" swAng="19994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94040-E6F0-4788-9BB3-CE98D9E9AA6F}">
      <dsp:nvSpPr>
        <dsp:cNvPr id="0" name=""/>
        <dsp:cNvSpPr/>
      </dsp:nvSpPr>
      <dsp:spPr>
        <a:xfrm>
          <a:off x="2794274" y="1248808"/>
          <a:ext cx="2065725" cy="76507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43 National </a:t>
          </a:r>
          <a:r>
            <a:rPr lang="en-US" sz="1500" b="1" kern="1200" dirty="0"/>
            <a:t>Portals</a:t>
          </a:r>
        </a:p>
      </dsp:txBody>
      <dsp:txXfrm>
        <a:off x="2831622" y="1286156"/>
        <a:ext cx="1991029" cy="690374"/>
      </dsp:txXfrm>
    </dsp:sp>
    <dsp:sp modelId="{8061502B-2FA8-4608-BE22-83F4EEDC4C0B}">
      <dsp:nvSpPr>
        <dsp:cNvPr id="0" name=""/>
        <dsp:cNvSpPr/>
      </dsp:nvSpPr>
      <dsp:spPr>
        <a:xfrm>
          <a:off x="1043096" y="106762"/>
          <a:ext cx="2526886" cy="2526886"/>
        </a:xfrm>
        <a:custGeom>
          <a:avLst/>
          <a:gdLst/>
          <a:ahLst/>
          <a:cxnLst/>
          <a:rect l="0" t="0" r="0" b="0"/>
          <a:pathLst>
            <a:path>
              <a:moveTo>
                <a:pt x="2346643" y="1913801"/>
              </a:moveTo>
              <a:arcTo wR="1263443" hR="1263443" stAng="1858848" swAng="21104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A486C-6726-4CA7-8AA1-F92288E80CF9}">
      <dsp:nvSpPr>
        <dsp:cNvPr id="0" name=""/>
        <dsp:cNvSpPr/>
      </dsp:nvSpPr>
      <dsp:spPr>
        <a:xfrm>
          <a:off x="1458837" y="2528929"/>
          <a:ext cx="1835850" cy="765070"/>
        </a:xfrm>
        <a:prstGeom prst="roundRect">
          <a:avLst/>
        </a:prstGeom>
        <a:solidFill>
          <a:srgbClr val="AA14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Services Network </a:t>
          </a:r>
        </a:p>
      </dsp:txBody>
      <dsp:txXfrm>
        <a:off x="1496185" y="2566277"/>
        <a:ext cx="1761154" cy="690374"/>
      </dsp:txXfrm>
    </dsp:sp>
    <dsp:sp modelId="{B464D043-3E39-4CA8-8538-202F4F71B68E}">
      <dsp:nvSpPr>
        <dsp:cNvPr id="0" name=""/>
        <dsp:cNvSpPr/>
      </dsp:nvSpPr>
      <dsp:spPr>
        <a:xfrm>
          <a:off x="1184150" y="110836"/>
          <a:ext cx="2526886" cy="2526886"/>
        </a:xfrm>
        <a:custGeom>
          <a:avLst/>
          <a:gdLst/>
          <a:ahLst/>
          <a:cxnLst/>
          <a:rect l="0" t="0" r="0" b="0"/>
          <a:pathLst>
            <a:path>
              <a:moveTo>
                <a:pt x="743825" y="2415088"/>
              </a:moveTo>
              <a:arcTo wR="1263443" hR="1263443" stAng="6857082" swAng="19902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F553E-FD47-4273-A17B-B95076A77ABB}">
      <dsp:nvSpPr>
        <dsp:cNvPr id="0" name=""/>
        <dsp:cNvSpPr/>
      </dsp:nvSpPr>
      <dsp:spPr>
        <a:xfrm>
          <a:off x="0" y="1282668"/>
          <a:ext cx="1873056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Worldwide</a:t>
          </a:r>
        </a:p>
      </dsp:txBody>
      <dsp:txXfrm>
        <a:off x="37348" y="1320016"/>
        <a:ext cx="1798360" cy="690374"/>
      </dsp:txXfrm>
    </dsp:sp>
    <dsp:sp modelId="{A71EA1F6-EE7A-4B20-A768-79300D0EA7DE}">
      <dsp:nvSpPr>
        <dsp:cNvPr id="0" name=""/>
        <dsp:cNvSpPr/>
      </dsp:nvSpPr>
      <dsp:spPr>
        <a:xfrm>
          <a:off x="1193217" y="660249"/>
          <a:ext cx="2526886" cy="2526886"/>
        </a:xfrm>
        <a:custGeom>
          <a:avLst/>
          <a:gdLst/>
          <a:ahLst/>
          <a:cxnLst/>
          <a:rect l="0" t="0" r="0" b="0"/>
          <a:pathLst>
            <a:path>
              <a:moveTo>
                <a:pt x="178664" y="615721"/>
              </a:moveTo>
              <a:arcTo wR="1263443" hR="1263443" stAng="12650485" swAng="21111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F13B-0D7C-435C-8F76-440912301EB9}">
      <dsp:nvSpPr>
        <dsp:cNvPr id="0" name=""/>
        <dsp:cNvSpPr/>
      </dsp:nvSpPr>
      <dsp:spPr>
        <a:xfrm>
          <a:off x="1409134" y="892"/>
          <a:ext cx="1945397" cy="76507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Portal </a:t>
          </a:r>
        </a:p>
      </dsp:txBody>
      <dsp:txXfrm>
        <a:off x="1446482" y="38240"/>
        <a:ext cx="1870701" cy="690374"/>
      </dsp:txXfrm>
    </dsp:sp>
    <dsp:sp modelId="{99F6C564-E4F8-4CC9-A6E0-E714C30B9A1F}">
      <dsp:nvSpPr>
        <dsp:cNvPr id="0" name=""/>
        <dsp:cNvSpPr/>
      </dsp:nvSpPr>
      <dsp:spPr>
        <a:xfrm>
          <a:off x="1052276" y="658515"/>
          <a:ext cx="2526036" cy="2526036"/>
        </a:xfrm>
        <a:custGeom>
          <a:avLst/>
          <a:gdLst/>
          <a:ahLst/>
          <a:cxnLst/>
          <a:rect l="0" t="0" r="0" b="0"/>
          <a:pathLst>
            <a:path>
              <a:moveTo>
                <a:pt x="1779539" y="110446"/>
              </a:moveTo>
              <a:arcTo wR="1263018" hR="1263018" stAng="17648361" swAng="19987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94040-E6F0-4788-9BB3-CE98D9E9AA6F}">
      <dsp:nvSpPr>
        <dsp:cNvPr id="0" name=""/>
        <dsp:cNvSpPr/>
      </dsp:nvSpPr>
      <dsp:spPr>
        <a:xfrm>
          <a:off x="2794274" y="1248259"/>
          <a:ext cx="2065725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43 National </a:t>
          </a:r>
          <a:r>
            <a:rPr lang="en-US" sz="1500" b="1" kern="1200" dirty="0"/>
            <a:t>Portals</a:t>
          </a:r>
        </a:p>
      </dsp:txBody>
      <dsp:txXfrm>
        <a:off x="2831622" y="1285607"/>
        <a:ext cx="1991029" cy="690374"/>
      </dsp:txXfrm>
    </dsp:sp>
    <dsp:sp modelId="{8061502B-2FA8-4608-BE22-83F4EEDC4C0B}">
      <dsp:nvSpPr>
        <dsp:cNvPr id="0" name=""/>
        <dsp:cNvSpPr/>
      </dsp:nvSpPr>
      <dsp:spPr>
        <a:xfrm>
          <a:off x="1043942" y="106442"/>
          <a:ext cx="2526036" cy="2526036"/>
        </a:xfrm>
        <a:custGeom>
          <a:avLst/>
          <a:gdLst/>
          <a:ahLst/>
          <a:cxnLst/>
          <a:rect l="0" t="0" r="0" b="0"/>
          <a:pathLst>
            <a:path>
              <a:moveTo>
                <a:pt x="2345609" y="1913565"/>
              </a:moveTo>
              <a:arcTo wR="1263018" hR="1263018" stAng="1860142" swAng="21093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A486C-6726-4CA7-8AA1-F92288E80CF9}">
      <dsp:nvSpPr>
        <dsp:cNvPr id="0" name=""/>
        <dsp:cNvSpPr/>
      </dsp:nvSpPr>
      <dsp:spPr>
        <a:xfrm>
          <a:off x="1458838" y="2527821"/>
          <a:ext cx="1835850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Services Network </a:t>
          </a:r>
        </a:p>
      </dsp:txBody>
      <dsp:txXfrm>
        <a:off x="1496186" y="2565169"/>
        <a:ext cx="1761154" cy="690374"/>
      </dsp:txXfrm>
    </dsp:sp>
    <dsp:sp modelId="{B464D043-3E39-4CA8-8538-202F4F71B68E}">
      <dsp:nvSpPr>
        <dsp:cNvPr id="0" name=""/>
        <dsp:cNvSpPr/>
      </dsp:nvSpPr>
      <dsp:spPr>
        <a:xfrm>
          <a:off x="1184151" y="110515"/>
          <a:ext cx="2526036" cy="2526036"/>
        </a:xfrm>
        <a:custGeom>
          <a:avLst/>
          <a:gdLst/>
          <a:ahLst/>
          <a:cxnLst/>
          <a:rect l="0" t="0" r="0" b="0"/>
          <a:pathLst>
            <a:path>
              <a:moveTo>
                <a:pt x="743637" y="2414304"/>
              </a:moveTo>
              <a:arcTo wR="1263018" hR="1263018" stAng="6856896" swAng="19891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F553E-FD47-4273-A17B-B95076A77ABB}">
      <dsp:nvSpPr>
        <dsp:cNvPr id="0" name=""/>
        <dsp:cNvSpPr/>
      </dsp:nvSpPr>
      <dsp:spPr>
        <a:xfrm>
          <a:off x="0" y="1282108"/>
          <a:ext cx="1873056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Worldwide</a:t>
          </a:r>
        </a:p>
      </dsp:txBody>
      <dsp:txXfrm>
        <a:off x="37348" y="1319456"/>
        <a:ext cx="1798360" cy="690374"/>
      </dsp:txXfrm>
    </dsp:sp>
    <dsp:sp modelId="{A71EA1F6-EE7A-4B20-A768-79300D0EA7DE}">
      <dsp:nvSpPr>
        <dsp:cNvPr id="0" name=""/>
        <dsp:cNvSpPr/>
      </dsp:nvSpPr>
      <dsp:spPr>
        <a:xfrm>
          <a:off x="1193249" y="660189"/>
          <a:ext cx="2526036" cy="2526036"/>
        </a:xfrm>
        <a:custGeom>
          <a:avLst/>
          <a:gdLst/>
          <a:ahLst/>
          <a:cxnLst/>
          <a:rect l="0" t="0" r="0" b="0"/>
          <a:pathLst>
            <a:path>
              <a:moveTo>
                <a:pt x="178775" y="615226"/>
              </a:moveTo>
              <a:arcTo wR="1263018" hR="1263018" stAng="12651398" swAng="21104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F13B-0D7C-435C-8F76-440912301EB9}">
      <dsp:nvSpPr>
        <dsp:cNvPr id="0" name=""/>
        <dsp:cNvSpPr/>
      </dsp:nvSpPr>
      <dsp:spPr>
        <a:xfrm>
          <a:off x="1409134" y="1021"/>
          <a:ext cx="1945397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Portal </a:t>
          </a:r>
        </a:p>
      </dsp:txBody>
      <dsp:txXfrm>
        <a:off x="1446482" y="38369"/>
        <a:ext cx="1870701" cy="690374"/>
      </dsp:txXfrm>
    </dsp:sp>
    <dsp:sp modelId="{99F6C564-E4F8-4CC9-A6E0-E714C30B9A1F}">
      <dsp:nvSpPr>
        <dsp:cNvPr id="0" name=""/>
        <dsp:cNvSpPr/>
      </dsp:nvSpPr>
      <dsp:spPr>
        <a:xfrm>
          <a:off x="1051458" y="658576"/>
          <a:ext cx="2526886" cy="2526886"/>
        </a:xfrm>
        <a:custGeom>
          <a:avLst/>
          <a:gdLst/>
          <a:ahLst/>
          <a:cxnLst/>
          <a:rect l="0" t="0" r="0" b="0"/>
          <a:pathLst>
            <a:path>
              <a:moveTo>
                <a:pt x="1780212" y="110516"/>
              </a:moveTo>
              <a:arcTo wR="1263443" hR="1263443" stAng="17648582" swAng="19994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94040-E6F0-4788-9BB3-CE98D9E9AA6F}">
      <dsp:nvSpPr>
        <dsp:cNvPr id="0" name=""/>
        <dsp:cNvSpPr/>
      </dsp:nvSpPr>
      <dsp:spPr>
        <a:xfrm>
          <a:off x="2794274" y="1248808"/>
          <a:ext cx="2065725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43 National </a:t>
          </a:r>
          <a:r>
            <a:rPr lang="en-US" sz="1500" b="1" kern="1200" dirty="0"/>
            <a:t>Portals</a:t>
          </a:r>
        </a:p>
      </dsp:txBody>
      <dsp:txXfrm>
        <a:off x="2831622" y="1286156"/>
        <a:ext cx="1991029" cy="690374"/>
      </dsp:txXfrm>
    </dsp:sp>
    <dsp:sp modelId="{8061502B-2FA8-4608-BE22-83F4EEDC4C0B}">
      <dsp:nvSpPr>
        <dsp:cNvPr id="0" name=""/>
        <dsp:cNvSpPr/>
      </dsp:nvSpPr>
      <dsp:spPr>
        <a:xfrm>
          <a:off x="1043096" y="106762"/>
          <a:ext cx="2526886" cy="2526886"/>
        </a:xfrm>
        <a:custGeom>
          <a:avLst/>
          <a:gdLst/>
          <a:ahLst/>
          <a:cxnLst/>
          <a:rect l="0" t="0" r="0" b="0"/>
          <a:pathLst>
            <a:path>
              <a:moveTo>
                <a:pt x="2346643" y="1913801"/>
              </a:moveTo>
              <a:arcTo wR="1263443" hR="1263443" stAng="1858848" swAng="21104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A486C-6726-4CA7-8AA1-F92288E80CF9}">
      <dsp:nvSpPr>
        <dsp:cNvPr id="0" name=""/>
        <dsp:cNvSpPr/>
      </dsp:nvSpPr>
      <dsp:spPr>
        <a:xfrm>
          <a:off x="1458837" y="2528929"/>
          <a:ext cx="1835850" cy="76507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Services Network </a:t>
          </a:r>
        </a:p>
      </dsp:txBody>
      <dsp:txXfrm>
        <a:off x="1496185" y="2566277"/>
        <a:ext cx="1761154" cy="690374"/>
      </dsp:txXfrm>
    </dsp:sp>
    <dsp:sp modelId="{B464D043-3E39-4CA8-8538-202F4F71B68E}">
      <dsp:nvSpPr>
        <dsp:cNvPr id="0" name=""/>
        <dsp:cNvSpPr/>
      </dsp:nvSpPr>
      <dsp:spPr>
        <a:xfrm>
          <a:off x="1184150" y="110836"/>
          <a:ext cx="2526886" cy="2526886"/>
        </a:xfrm>
        <a:custGeom>
          <a:avLst/>
          <a:gdLst/>
          <a:ahLst/>
          <a:cxnLst/>
          <a:rect l="0" t="0" r="0" b="0"/>
          <a:pathLst>
            <a:path>
              <a:moveTo>
                <a:pt x="743825" y="2415088"/>
              </a:moveTo>
              <a:arcTo wR="1263443" hR="1263443" stAng="6857082" swAng="19902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F553E-FD47-4273-A17B-B95076A77ABB}">
      <dsp:nvSpPr>
        <dsp:cNvPr id="0" name=""/>
        <dsp:cNvSpPr/>
      </dsp:nvSpPr>
      <dsp:spPr>
        <a:xfrm>
          <a:off x="0" y="1282668"/>
          <a:ext cx="1873056" cy="765070"/>
        </a:xfrm>
        <a:prstGeom prst="roundRect">
          <a:avLst/>
        </a:prstGeom>
        <a:solidFill>
          <a:srgbClr val="009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EURAXESS Worldwide</a:t>
          </a:r>
        </a:p>
      </dsp:txBody>
      <dsp:txXfrm>
        <a:off x="37348" y="1320016"/>
        <a:ext cx="1798360" cy="690374"/>
      </dsp:txXfrm>
    </dsp:sp>
    <dsp:sp modelId="{A71EA1F6-EE7A-4B20-A768-79300D0EA7DE}">
      <dsp:nvSpPr>
        <dsp:cNvPr id="0" name=""/>
        <dsp:cNvSpPr/>
      </dsp:nvSpPr>
      <dsp:spPr>
        <a:xfrm>
          <a:off x="1193217" y="660249"/>
          <a:ext cx="2526886" cy="2526886"/>
        </a:xfrm>
        <a:custGeom>
          <a:avLst/>
          <a:gdLst/>
          <a:ahLst/>
          <a:cxnLst/>
          <a:rect l="0" t="0" r="0" b="0"/>
          <a:pathLst>
            <a:path>
              <a:moveTo>
                <a:pt x="178664" y="615721"/>
              </a:moveTo>
              <a:arcTo wR="1263443" hR="1263443" stAng="12650485" swAng="21111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4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4A222-2CF7-41DB-AB82-4D194FF95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19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4A222-2CF7-41DB-AB82-4D194FF95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81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4A222-2CF7-41DB-AB82-4D194FF95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455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4A222-2CF7-41DB-AB82-4D194FF95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055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4A222-2CF7-41DB-AB82-4D194FF95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4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NUL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0.sv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sv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0.sv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0.svg"/><Relationship Id="rId4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95" y="-2059897"/>
            <a:ext cx="14210556" cy="4647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70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E30AFE-07CB-4D0E-80EE-C77D4672E3DC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68C1B5"/>
              </a:gs>
              <a:gs pos="83000">
                <a:srgbClr val="68C1B5"/>
              </a:gs>
              <a:gs pos="100000">
                <a:srgbClr val="68C1B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AC9E14-F251-4FAC-A8C5-47EA5DCC0E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193268"/>
            <a:ext cx="3613889" cy="5664732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A8B6B1E-D483-4A1F-84D4-DDC11F5E3074}"/>
              </a:ext>
            </a:extLst>
          </p:cNvPr>
          <p:cNvSpPr/>
          <p:nvPr userDrawn="1"/>
        </p:nvSpPr>
        <p:spPr>
          <a:xfrm>
            <a:off x="-6586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1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E2B3D4-0EB2-466D-BB75-4ACC5A48C7D0}"/>
              </a:ext>
            </a:extLst>
          </p:cNvPr>
          <p:cNvSpPr/>
          <p:nvPr userDrawn="1"/>
        </p:nvSpPr>
        <p:spPr>
          <a:xfrm>
            <a:off x="5632673" y="6404400"/>
            <a:ext cx="675115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0500" tIns="40500" rIns="40500" bIns="405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450" i="1" dirty="0">
                <a:solidFill>
                  <a:schemeClr val="bg1"/>
                </a:solidFill>
              </a:rPr>
              <a:t>Erasmus+</a:t>
            </a:r>
            <a:endParaRPr lang="en-US" sz="450" i="1" dirty="0">
              <a:solidFill>
                <a:schemeClr val="bg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E796654-A916-47FC-835F-99C6DBB53C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9" y="223208"/>
            <a:ext cx="1567284" cy="108231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95127" y="1989468"/>
            <a:ext cx="3601748" cy="30957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AF712-3E2A-4360-BBDE-4695BB3D37A5}"/>
              </a:ext>
            </a:extLst>
          </p:cNvPr>
          <p:cNvSpPr/>
          <p:nvPr userDrawn="1"/>
        </p:nvSpPr>
        <p:spPr>
          <a:xfrm>
            <a:off x="8256240" y="2448000"/>
            <a:ext cx="3935760" cy="112069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75" cap="all" baseline="0" dirty="0">
                <a:solidFill>
                  <a:schemeClr val="bg1"/>
                </a:solidFill>
              </a:rPr>
              <a:t>Building</a:t>
            </a:r>
            <a:br>
              <a:rPr lang="en-US" sz="2475" cap="all" baseline="0" dirty="0">
                <a:solidFill>
                  <a:schemeClr val="bg1"/>
                </a:solidFill>
              </a:rPr>
            </a:br>
            <a:r>
              <a:rPr lang="en-US" sz="2475" cap="all" baseline="0" dirty="0">
                <a:solidFill>
                  <a:schemeClr val="bg1"/>
                </a:solidFill>
              </a:rPr>
              <a:t>the Universities</a:t>
            </a:r>
            <a:br>
              <a:rPr lang="en-US" sz="2475" cap="all" baseline="0" dirty="0">
                <a:solidFill>
                  <a:schemeClr val="bg1"/>
                </a:solidFill>
              </a:rPr>
            </a:br>
            <a:r>
              <a:rPr lang="en-US" sz="2475" cap="all" baseline="0" dirty="0">
                <a:solidFill>
                  <a:schemeClr val="bg1"/>
                </a:solidFill>
              </a:rPr>
              <a:t>of the Future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8256240" y="4030547"/>
            <a:ext cx="3935760" cy="3831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cap="none" baseline="0" dirty="0">
                <a:solidFill>
                  <a:schemeClr val="bg1"/>
                </a:solidFill>
              </a:rPr>
              <a:t>Back to basics: for an innovative, inclusive</a:t>
            </a:r>
            <a:br>
              <a:rPr lang="en-US" sz="1050" cap="none" baseline="0" dirty="0">
                <a:solidFill>
                  <a:schemeClr val="bg1"/>
                </a:solidFill>
              </a:rPr>
            </a:br>
            <a:r>
              <a:rPr lang="en-US" sz="1050" cap="none" baseline="0" dirty="0">
                <a:solidFill>
                  <a:schemeClr val="bg1"/>
                </a:solidFill>
              </a:rPr>
              <a:t>and values based education</a:t>
            </a:r>
            <a:endParaRPr lang="en-US" sz="1050" cap="none" baseline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9C35-B48A-469B-ABD3-B0E89D40C3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88000" y="5071352"/>
            <a:ext cx="1584000" cy="525961"/>
            <a:chOff x="8400256" y="4884548"/>
            <a:chExt cx="1360100" cy="4516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906E93-A3BF-45E4-A901-83F69515B6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00256" y="4884548"/>
              <a:ext cx="675114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200" i="0" dirty="0">
                  <a:solidFill>
                    <a:schemeClr val="bg1"/>
                  </a:solidFill>
                </a:rPr>
                <a:t>7</a:t>
              </a:r>
              <a:endParaRPr lang="en-US" sz="1200" i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76D02A-7BF4-4C89-AE84-A27EE43BC6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75370" y="4884548"/>
              <a:ext cx="684986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200" i="0" dirty="0">
                  <a:solidFill>
                    <a:schemeClr val="bg1"/>
                  </a:solidFill>
                </a:rPr>
                <a:t>NOV</a:t>
              </a:r>
              <a:endParaRPr lang="en-US" sz="1200" i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4406BCD-9E6C-443D-A438-4699FC4039D2}"/>
              </a:ext>
            </a:extLst>
          </p:cNvPr>
          <p:cNvSpPr/>
          <p:nvPr userDrawn="1"/>
        </p:nvSpPr>
        <p:spPr>
          <a:xfrm>
            <a:off x="8832304" y="5765701"/>
            <a:ext cx="3359696" cy="47320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25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The square</a:t>
            </a:r>
            <a:br>
              <a:rPr lang="en-US" sz="825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</a:br>
            <a:r>
              <a:rPr lang="en-US" sz="825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mont</a:t>
            </a:r>
            <a:r>
              <a:rPr lang="en-US" sz="825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des arts/</a:t>
            </a:r>
            <a:r>
              <a:rPr lang="en-US" sz="825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kunstberg</a:t>
            </a:r>
            <a:r>
              <a:rPr lang="en-US" sz="825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sz="825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1000 brussels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0F5D5B-E047-4CCB-9547-E72F9E296D3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00384" y="5829157"/>
            <a:ext cx="361285" cy="454493"/>
            <a:chOff x="8400384" y="5829149"/>
            <a:chExt cx="361285" cy="45449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C4287F-7313-4FE8-AF05-CCFDD12C3092}"/>
                </a:ext>
              </a:extLst>
            </p:cNvPr>
            <p:cNvSpPr/>
            <p:nvPr/>
          </p:nvSpPr>
          <p:spPr>
            <a:xfrm>
              <a:off x="8490971" y="5919912"/>
              <a:ext cx="179758" cy="179758"/>
            </a:xfrm>
            <a:custGeom>
              <a:avLst/>
              <a:gdLst>
                <a:gd name="connsiteX0" fmla="*/ 26362 w 179758"/>
                <a:gd name="connsiteY0" fmla="*/ 26362 h 179758"/>
                <a:gd name="connsiteX1" fmla="*/ 0 w 179758"/>
                <a:gd name="connsiteY1" fmla="*/ 89879 h 179758"/>
                <a:gd name="connsiteX2" fmla="*/ 0 w 179758"/>
                <a:gd name="connsiteY2" fmla="*/ 89879 h 179758"/>
                <a:gd name="connsiteX3" fmla="*/ 26362 w 179758"/>
                <a:gd name="connsiteY3" fmla="*/ 153396 h 179758"/>
                <a:gd name="connsiteX4" fmla="*/ 89879 w 179758"/>
                <a:gd name="connsiteY4" fmla="*/ 179758 h 179758"/>
                <a:gd name="connsiteX5" fmla="*/ 153396 w 179758"/>
                <a:gd name="connsiteY5" fmla="*/ 153396 h 179758"/>
                <a:gd name="connsiteX6" fmla="*/ 179758 w 179758"/>
                <a:gd name="connsiteY6" fmla="*/ 89879 h 179758"/>
                <a:gd name="connsiteX7" fmla="*/ 153396 w 179758"/>
                <a:gd name="connsiteY7" fmla="*/ 26362 h 179758"/>
                <a:gd name="connsiteX8" fmla="*/ 89879 w 179758"/>
                <a:gd name="connsiteY8" fmla="*/ 0 h 179758"/>
                <a:gd name="connsiteX9" fmla="*/ 26362 w 179758"/>
                <a:gd name="connsiteY9" fmla="*/ 26362 h 17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758" h="179758">
                  <a:moveTo>
                    <a:pt x="26362" y="26362"/>
                  </a:moveTo>
                  <a:cubicBezTo>
                    <a:pt x="10085" y="42639"/>
                    <a:pt x="0" y="65109"/>
                    <a:pt x="0" y="89879"/>
                  </a:cubicBezTo>
                  <a:lnTo>
                    <a:pt x="0" y="89879"/>
                  </a:lnTo>
                  <a:cubicBezTo>
                    <a:pt x="0" y="114649"/>
                    <a:pt x="10085" y="137296"/>
                    <a:pt x="26362" y="153396"/>
                  </a:cubicBezTo>
                  <a:cubicBezTo>
                    <a:pt x="42639" y="169673"/>
                    <a:pt x="65109" y="179758"/>
                    <a:pt x="89879" y="179758"/>
                  </a:cubicBezTo>
                  <a:cubicBezTo>
                    <a:pt x="114649" y="179758"/>
                    <a:pt x="137119" y="169673"/>
                    <a:pt x="153396" y="153396"/>
                  </a:cubicBezTo>
                  <a:cubicBezTo>
                    <a:pt x="169673" y="137119"/>
                    <a:pt x="179758" y="114649"/>
                    <a:pt x="179758" y="89879"/>
                  </a:cubicBezTo>
                  <a:cubicBezTo>
                    <a:pt x="179758" y="65109"/>
                    <a:pt x="169673" y="42639"/>
                    <a:pt x="153396" y="26362"/>
                  </a:cubicBezTo>
                  <a:cubicBezTo>
                    <a:pt x="137119" y="10085"/>
                    <a:pt x="114649" y="0"/>
                    <a:pt x="89879" y="0"/>
                  </a:cubicBezTo>
                  <a:cubicBezTo>
                    <a:pt x="65109" y="0"/>
                    <a:pt x="42639" y="10085"/>
                    <a:pt x="26362" y="26362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1D679F-605F-43B2-ABC6-FBEE398C22F9}"/>
                </a:ext>
              </a:extLst>
            </p:cNvPr>
            <p:cNvSpPr/>
            <p:nvPr/>
          </p:nvSpPr>
          <p:spPr>
            <a:xfrm>
              <a:off x="8400384" y="5829149"/>
              <a:ext cx="361285" cy="454493"/>
            </a:xfrm>
            <a:custGeom>
              <a:avLst/>
              <a:gdLst>
                <a:gd name="connsiteX0" fmla="*/ 176750 w 361285"/>
                <a:gd name="connsiteY0" fmla="*/ 452757 h 454493"/>
                <a:gd name="connsiteX1" fmla="*/ 130042 w 361285"/>
                <a:gd name="connsiteY1" fmla="*/ 400209 h 454493"/>
                <a:gd name="connsiteX2" fmla="*/ 32908 w 361285"/>
                <a:gd name="connsiteY2" fmla="*/ 284676 h 454493"/>
                <a:gd name="connsiteX3" fmla="*/ 32908 w 361285"/>
                <a:gd name="connsiteY3" fmla="*/ 284676 h 454493"/>
                <a:gd name="connsiteX4" fmla="*/ 8316 w 361285"/>
                <a:gd name="connsiteY4" fmla="*/ 234959 h 454493"/>
                <a:gd name="connsiteX5" fmla="*/ 0 w 361285"/>
                <a:gd name="connsiteY5" fmla="*/ 180643 h 454493"/>
                <a:gd name="connsiteX6" fmla="*/ 52901 w 361285"/>
                <a:gd name="connsiteY6" fmla="*/ 52901 h 454493"/>
                <a:gd name="connsiteX7" fmla="*/ 180643 w 361285"/>
                <a:gd name="connsiteY7" fmla="*/ 0 h 454493"/>
                <a:gd name="connsiteX8" fmla="*/ 308384 w 361285"/>
                <a:gd name="connsiteY8" fmla="*/ 52901 h 454493"/>
                <a:gd name="connsiteX9" fmla="*/ 361286 w 361285"/>
                <a:gd name="connsiteY9" fmla="*/ 180643 h 454493"/>
                <a:gd name="connsiteX10" fmla="*/ 361286 w 361285"/>
                <a:gd name="connsiteY10" fmla="*/ 180643 h 454493"/>
                <a:gd name="connsiteX11" fmla="*/ 352970 w 361285"/>
                <a:gd name="connsiteY11" fmla="*/ 235136 h 454493"/>
                <a:gd name="connsiteX12" fmla="*/ 328377 w 361285"/>
                <a:gd name="connsiteY12" fmla="*/ 284499 h 454493"/>
                <a:gd name="connsiteX13" fmla="*/ 231244 w 361285"/>
                <a:gd name="connsiteY13" fmla="*/ 400032 h 454493"/>
                <a:gd name="connsiteX14" fmla="*/ 184358 w 361285"/>
                <a:gd name="connsiteY14" fmla="*/ 452757 h 454493"/>
                <a:gd name="connsiteX15" fmla="*/ 177458 w 361285"/>
                <a:gd name="connsiteY15" fmla="*/ 453288 h 454493"/>
                <a:gd name="connsiteX16" fmla="*/ 176750 w 361285"/>
                <a:gd name="connsiteY16" fmla="*/ 452757 h 45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285" h="454493">
                  <a:moveTo>
                    <a:pt x="176750" y="452757"/>
                  </a:moveTo>
                  <a:cubicBezTo>
                    <a:pt x="162419" y="436126"/>
                    <a:pt x="146496" y="418433"/>
                    <a:pt x="130042" y="400209"/>
                  </a:cubicBezTo>
                  <a:cubicBezTo>
                    <a:pt x="95187" y="361639"/>
                    <a:pt x="58209" y="320592"/>
                    <a:pt x="32908" y="284676"/>
                  </a:cubicBezTo>
                  <a:lnTo>
                    <a:pt x="32908" y="284676"/>
                  </a:lnTo>
                  <a:cubicBezTo>
                    <a:pt x="22116" y="269106"/>
                    <a:pt x="13800" y="252475"/>
                    <a:pt x="8316" y="234959"/>
                  </a:cubicBezTo>
                  <a:cubicBezTo>
                    <a:pt x="2831" y="217621"/>
                    <a:pt x="0" y="199574"/>
                    <a:pt x="0" y="180643"/>
                  </a:cubicBezTo>
                  <a:cubicBezTo>
                    <a:pt x="0" y="130749"/>
                    <a:pt x="20170" y="85633"/>
                    <a:pt x="52901" y="52901"/>
                  </a:cubicBezTo>
                  <a:cubicBezTo>
                    <a:pt x="85633" y="20170"/>
                    <a:pt x="130749" y="0"/>
                    <a:pt x="180643" y="0"/>
                  </a:cubicBezTo>
                  <a:cubicBezTo>
                    <a:pt x="230536" y="0"/>
                    <a:pt x="275653" y="20170"/>
                    <a:pt x="308384" y="52901"/>
                  </a:cubicBezTo>
                  <a:cubicBezTo>
                    <a:pt x="341116" y="85633"/>
                    <a:pt x="361286" y="130749"/>
                    <a:pt x="361286" y="180643"/>
                  </a:cubicBezTo>
                  <a:lnTo>
                    <a:pt x="361286" y="180643"/>
                  </a:lnTo>
                  <a:cubicBezTo>
                    <a:pt x="361286" y="199397"/>
                    <a:pt x="358455" y="217797"/>
                    <a:pt x="352970" y="235136"/>
                  </a:cubicBezTo>
                  <a:cubicBezTo>
                    <a:pt x="347485" y="252652"/>
                    <a:pt x="339170" y="269283"/>
                    <a:pt x="328377" y="284499"/>
                  </a:cubicBezTo>
                  <a:cubicBezTo>
                    <a:pt x="303077" y="320415"/>
                    <a:pt x="266099" y="361462"/>
                    <a:pt x="231244" y="400032"/>
                  </a:cubicBezTo>
                  <a:cubicBezTo>
                    <a:pt x="214613" y="418433"/>
                    <a:pt x="198689" y="436126"/>
                    <a:pt x="184358" y="452757"/>
                  </a:cubicBezTo>
                  <a:cubicBezTo>
                    <a:pt x="182589" y="454880"/>
                    <a:pt x="179404" y="455057"/>
                    <a:pt x="177458" y="453288"/>
                  </a:cubicBezTo>
                  <a:cubicBezTo>
                    <a:pt x="177104" y="453111"/>
                    <a:pt x="176927" y="452934"/>
                    <a:pt x="176750" y="452757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980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8723733-DE12-4EAD-B1CB-B4375F8CAF99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68C1B5"/>
              </a:gs>
              <a:gs pos="83000">
                <a:srgbClr val="68C1B5"/>
              </a:gs>
              <a:gs pos="100000">
                <a:srgbClr val="68C1B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9844CAE-CF00-4AE4-8409-80B72B810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909490-847F-47E0-BDF0-46E951A3A6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193268"/>
            <a:ext cx="3613889" cy="566473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58B629-EFC0-4DB0-A318-2D34DE0D6175}"/>
              </a:ext>
            </a:extLst>
          </p:cNvPr>
          <p:cNvSpPr/>
          <p:nvPr userDrawn="1"/>
        </p:nvSpPr>
        <p:spPr>
          <a:xfrm>
            <a:off x="-6586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1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3" y="6404400"/>
            <a:ext cx="675115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0500" tIns="40500" rIns="40500" bIns="405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450" i="1" dirty="0">
                <a:solidFill>
                  <a:schemeClr val="bg1"/>
                </a:solidFill>
              </a:rPr>
              <a:t>Erasmus</a:t>
            </a:r>
            <a:r>
              <a:rPr lang="fr-BE" sz="450" i="1" dirty="0" smtClean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fr-BE" sz="450" i="1" dirty="0" smtClean="0">
                <a:solidFill>
                  <a:schemeClr val="bg1"/>
                </a:solidFill>
              </a:rPr>
              <a:t>Horizon </a:t>
            </a:r>
            <a:endParaRPr lang="en-US" sz="45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9" y="223208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413" y="1484784"/>
            <a:ext cx="6418187" cy="2871390"/>
          </a:xfrm>
        </p:spPr>
        <p:txBody>
          <a:bodyPr lIns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8E8BB-AF51-4552-A9D8-24D32B434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8413" y="4356174"/>
            <a:ext cx="6418187" cy="1220490"/>
          </a:xfrm>
        </p:spPr>
        <p:txBody>
          <a:bodyPr lIns="0" tIns="21600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6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4A8A8BD-8CF8-4038-BD12-EBFD42EA5718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68C1B5"/>
              </a:gs>
              <a:gs pos="83000">
                <a:srgbClr val="68C1B5"/>
              </a:gs>
              <a:gs pos="100000">
                <a:srgbClr val="68C1B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6149F94-F41C-4719-95EB-EEF0E6450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BCFE21-F136-4C9E-B69B-BB91B27D24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193268"/>
            <a:ext cx="3613889" cy="566473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58B629-EFC0-4DB0-A318-2D34DE0D6175}"/>
              </a:ext>
            </a:extLst>
          </p:cNvPr>
          <p:cNvSpPr/>
          <p:nvPr userDrawn="1"/>
        </p:nvSpPr>
        <p:spPr>
          <a:xfrm>
            <a:off x="-6586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1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3" y="6404400"/>
            <a:ext cx="675115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0500" tIns="40500" rIns="40500" bIns="405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450" i="1" dirty="0">
                <a:solidFill>
                  <a:schemeClr val="bg1"/>
                </a:solidFill>
              </a:rPr>
              <a:t>Erasmus+</a:t>
            </a:r>
            <a:endParaRPr lang="en-US" sz="45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9" y="223208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454" y="3008502"/>
            <a:ext cx="5864151" cy="2924234"/>
          </a:xfrm>
        </p:spPr>
        <p:txBody>
          <a:bodyPr lIns="0" anchor="t"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548E9-ED3F-4914-BEF8-EAD36805C317}"/>
              </a:ext>
            </a:extLst>
          </p:cNvPr>
          <p:cNvSpPr txBox="1"/>
          <p:nvPr userDrawn="1"/>
        </p:nvSpPr>
        <p:spPr>
          <a:xfrm>
            <a:off x="5632454" y="2494444"/>
            <a:ext cx="4495999" cy="276999"/>
          </a:xfrm>
          <a:prstGeom prst="rect">
            <a:avLst/>
          </a:prstGeom>
          <a:noFill/>
        </p:spPr>
        <p:txBody>
          <a:bodyPr wrap="square" lIns="0" bIns="0" rtlCol="0" anchor="b">
            <a:spAutoFit/>
          </a:bodyPr>
          <a:lstStyle/>
          <a:p>
            <a:r>
              <a:rPr lang="fr-BE" sz="1500" b="1" i="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European</a:t>
            </a:r>
            <a:r>
              <a:rPr lang="fr-BE" sz="1500" b="1" i="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</a:t>
            </a:r>
            <a:r>
              <a:rPr lang="fr-BE" sz="1500" b="1" i="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universities</a:t>
            </a:r>
            <a:endParaRPr lang="en-US" sz="1500" b="1" i="0" cap="all" baseline="0" dirty="0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5" y="626534"/>
            <a:ext cx="10921183" cy="802746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5" y="1988840"/>
            <a:ext cx="10921183" cy="36004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spcAft>
                <a:spcPts val="450"/>
              </a:spcAft>
              <a:buNone/>
              <a:defRPr sz="1500"/>
            </a:lvl1pPr>
            <a:lvl2pPr marL="266700" indent="-266700">
              <a:spcBef>
                <a:spcPts val="450"/>
              </a:spcBef>
              <a:spcAft>
                <a:spcPts val="450"/>
              </a:spcAft>
              <a:defRPr sz="1500"/>
            </a:lvl2pPr>
            <a:lvl3pPr marL="0" indent="0">
              <a:spcBef>
                <a:spcPts val="450"/>
              </a:spcBef>
              <a:spcAft>
                <a:spcPts val="450"/>
              </a:spcAft>
              <a:buNone/>
              <a:defRPr sz="1350"/>
            </a:lvl3pPr>
            <a:lvl4pPr marL="266700" indent="-266700">
              <a:spcBef>
                <a:spcPts val="450"/>
              </a:spcBef>
              <a:spcAft>
                <a:spcPts val="450"/>
              </a:spcAft>
              <a:defRPr sz="1350"/>
            </a:lvl4pPr>
            <a:lvl5pPr marL="0" indent="0">
              <a:spcBef>
                <a:spcPts val="1350"/>
              </a:spcBef>
              <a:spcAft>
                <a:spcPts val="900"/>
              </a:spcAft>
              <a:buNone/>
              <a:defRPr sz="1500" b="0" cap="all" baseline="0">
                <a:solidFill>
                  <a:srgbClr val="68C1B5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598FE1-0152-4338-8A0F-CD79C28CA6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9" y="5997381"/>
            <a:ext cx="1964911" cy="514806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D46F7BC-F7CB-4A36-A5F2-9BB0B21746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6" y="5656981"/>
            <a:ext cx="1069345" cy="922947"/>
          </a:xfrm>
          <a:prstGeom prst="rect">
            <a:avLst/>
          </a:prstGeom>
        </p:spPr>
      </p:pic>
      <p:grpSp>
        <p:nvGrpSpPr>
          <p:cNvPr id="6" name="Graphic 9">
            <a:extLst>
              <a:ext uri="{FF2B5EF4-FFF2-40B4-BE49-F238E27FC236}">
                <a16:creationId xmlns:a16="http://schemas.microsoft.com/office/drawing/2014/main" id="{576317A4-BD12-DB46-9090-72080D235F7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68C1B5"/>
          </a:solidFill>
        </p:grpSpPr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B186B764-B001-1F46-846D-03F1C8707345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AD72405B-7DA5-CA49-A08D-43486CD395E3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AE5380EB-98E3-2746-83B6-14054A391389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C53CCDE4-27C4-1049-A7CE-FE6E43F42F87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650FB372-A912-AE42-99C8-96F95E8EEF52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CBB7DDAE-4E80-C44C-85D8-7D6C19E25765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625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205-0D8E-46CF-A34C-23F47A4F24D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079E-2BC8-44ED-8379-DE36A2A6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8" y="1000125"/>
            <a:ext cx="6559327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06672" cy="1712596"/>
          </a:xfrm>
        </p:spPr>
        <p:txBody>
          <a:bodyPr bIns="0"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5316"/>
            <a:ext cx="4306672" cy="2351665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spcAft>
                <a:spcPts val="450"/>
              </a:spcAft>
              <a:buNone/>
              <a:defRPr sz="1500"/>
            </a:lvl1pPr>
            <a:lvl2pPr marL="266700" indent="-266700">
              <a:spcBef>
                <a:spcPts val="450"/>
              </a:spcBef>
              <a:spcAft>
                <a:spcPts val="450"/>
              </a:spcAft>
              <a:defRPr sz="1500"/>
            </a:lvl2pPr>
            <a:lvl3pPr marL="0" indent="0">
              <a:spcBef>
                <a:spcPts val="450"/>
              </a:spcBef>
              <a:spcAft>
                <a:spcPts val="450"/>
              </a:spcAft>
              <a:buNone/>
              <a:defRPr sz="1350"/>
            </a:lvl3pPr>
            <a:lvl4pPr marL="266700" indent="-266700">
              <a:spcBef>
                <a:spcPts val="450"/>
              </a:spcBef>
              <a:spcAft>
                <a:spcPts val="450"/>
              </a:spcAft>
              <a:defRPr sz="1350"/>
            </a:lvl4pPr>
            <a:lvl5pPr marL="0" indent="0">
              <a:spcBef>
                <a:spcPts val="1350"/>
              </a:spcBef>
              <a:spcAft>
                <a:spcPts val="900"/>
              </a:spcAft>
              <a:buNone/>
              <a:defRPr sz="1500" b="0" cap="all" baseline="0">
                <a:solidFill>
                  <a:srgbClr val="68C1B5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80BEB9F-BB6D-40D0-9939-075346EAB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6" y="5656981"/>
            <a:ext cx="1069345" cy="922947"/>
          </a:xfrm>
          <a:prstGeom prst="rect">
            <a:avLst/>
          </a:prstGeom>
        </p:spPr>
      </p:pic>
      <p:grpSp>
        <p:nvGrpSpPr>
          <p:cNvPr id="8" name="Graphic 9">
            <a:extLst>
              <a:ext uri="{FF2B5EF4-FFF2-40B4-BE49-F238E27FC236}">
                <a16:creationId xmlns:a16="http://schemas.microsoft.com/office/drawing/2014/main" id="{641B7A49-609A-F042-AEA9-653555F72A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68C1B5"/>
          </a:solidFill>
        </p:grpSpPr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DDD0001A-4CF6-FE4C-B406-8B1727D693DF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98B9D7DE-7E11-BE48-8614-FD99ECD88E3B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5C0A3FF4-AFF9-A64D-B687-25F7FEBA71FC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A9F52FF9-4A0A-9E45-96AB-71391EA7093D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:a16="http://schemas.microsoft.com/office/drawing/2014/main" id="{3608A935-1A01-F64D-9232-857CEB8F861D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2F28E8C5-F85D-E04E-84DC-49AC74B7F8FF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0084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1" y="1000125"/>
            <a:ext cx="5632675" cy="5857875"/>
          </a:xfrm>
          <a:prstGeom prst="rect">
            <a:avLst/>
          </a:prstGeom>
          <a:solidFill>
            <a:srgbClr val="68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8" y="1000125"/>
            <a:ext cx="6559327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378680" cy="2350776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spcAft>
                <a:spcPts val="450"/>
              </a:spcAft>
              <a:buNone/>
              <a:defRPr sz="1500">
                <a:solidFill>
                  <a:schemeClr val="bg1"/>
                </a:solidFill>
              </a:defRPr>
            </a:lvl1pPr>
            <a:lvl2pPr marL="266700" indent="-266700"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bg1"/>
                </a:solidFill>
              </a:defRPr>
            </a:lvl2pPr>
            <a:lvl3pPr marL="0" indent="0">
              <a:spcBef>
                <a:spcPts val="450"/>
              </a:spcBef>
              <a:spcAft>
                <a:spcPts val="450"/>
              </a:spcAft>
              <a:buNone/>
              <a:defRPr sz="1350">
                <a:solidFill>
                  <a:schemeClr val="bg1"/>
                </a:solidFill>
              </a:defRPr>
            </a:lvl3pPr>
            <a:lvl4pPr marL="266700" indent="-266700">
              <a:spcBef>
                <a:spcPts val="450"/>
              </a:spcBef>
              <a:spcAft>
                <a:spcPts val="450"/>
              </a:spcAft>
              <a:defRPr sz="1350">
                <a:solidFill>
                  <a:schemeClr val="bg1"/>
                </a:solidFill>
              </a:defRPr>
            </a:lvl4pPr>
            <a:lvl5pPr marL="0" indent="0">
              <a:spcBef>
                <a:spcPts val="1350"/>
              </a:spcBef>
              <a:spcAft>
                <a:spcPts val="900"/>
              </a:spcAft>
              <a:buNone/>
              <a:defRPr sz="15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3" y="6404400"/>
            <a:ext cx="675115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0500" tIns="40500" rIns="40500" bIns="405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450" i="1" dirty="0">
                <a:solidFill>
                  <a:schemeClr val="bg1"/>
                </a:solidFill>
              </a:rPr>
              <a:t>Erasmus+</a:t>
            </a:r>
            <a:endParaRPr lang="en-US" sz="45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59" y="223208"/>
            <a:ext cx="1567284" cy="108231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8CA3F04-63BE-4A28-B622-E091649AC3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6" y="5656981"/>
            <a:ext cx="1069345" cy="9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4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1" y="1000125"/>
            <a:ext cx="5632675" cy="5857875"/>
          </a:xfrm>
          <a:prstGeom prst="rect">
            <a:avLst/>
          </a:prstGeom>
          <a:solidFill>
            <a:srgbClr val="68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8" y="1000125"/>
            <a:ext cx="6559327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378680" cy="313432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spcAft>
                <a:spcPts val="450"/>
              </a:spcAft>
              <a:buNone/>
              <a:defRPr sz="1500">
                <a:solidFill>
                  <a:schemeClr val="bg1"/>
                </a:solidFill>
              </a:defRPr>
            </a:lvl1pPr>
            <a:lvl2pPr marL="266700" indent="-266700"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bg1"/>
                </a:solidFill>
              </a:defRPr>
            </a:lvl2pPr>
            <a:lvl3pPr marL="0" indent="0">
              <a:spcBef>
                <a:spcPts val="450"/>
              </a:spcBef>
              <a:spcAft>
                <a:spcPts val="450"/>
              </a:spcAft>
              <a:buNone/>
              <a:defRPr sz="1350">
                <a:solidFill>
                  <a:schemeClr val="bg1"/>
                </a:solidFill>
              </a:defRPr>
            </a:lvl3pPr>
            <a:lvl4pPr marL="266700" indent="-266700">
              <a:spcBef>
                <a:spcPts val="450"/>
              </a:spcBef>
              <a:spcAft>
                <a:spcPts val="450"/>
              </a:spcAft>
              <a:defRPr sz="1350">
                <a:solidFill>
                  <a:schemeClr val="bg1"/>
                </a:solidFill>
              </a:defRPr>
            </a:lvl4pPr>
            <a:lvl5pPr marL="0" indent="0">
              <a:spcBef>
                <a:spcPts val="1350"/>
              </a:spcBef>
              <a:spcAft>
                <a:spcPts val="900"/>
              </a:spcAft>
              <a:buNone/>
              <a:defRPr sz="15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3" y="6404400"/>
            <a:ext cx="675115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0500" tIns="40500" rIns="40500" bIns="405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450" i="1" dirty="0">
                <a:solidFill>
                  <a:schemeClr val="bg1"/>
                </a:solidFill>
              </a:rPr>
              <a:t>Erasmus+</a:t>
            </a:r>
            <a:endParaRPr lang="en-US" sz="45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59" y="223208"/>
            <a:ext cx="1567284" cy="10823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5FB4BC-DAEA-4C11-B5CC-E6310DC11B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734823"/>
            <a:ext cx="1127448" cy="1123185"/>
            <a:chOff x="3863752" y="5098876"/>
            <a:chExt cx="1030694" cy="1026797"/>
          </a:xfrm>
          <a:solidFill>
            <a:schemeClr val="accent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1C83A-C50E-46FD-A3DA-FA69FB81F089}"/>
                </a:ext>
              </a:extLst>
            </p:cNvPr>
            <p:cNvSpPr/>
            <p:nvPr/>
          </p:nvSpPr>
          <p:spPr>
            <a:xfrm>
              <a:off x="4305459" y="5978609"/>
              <a:ext cx="294513" cy="147064"/>
            </a:xfrm>
            <a:custGeom>
              <a:avLst/>
              <a:gdLst>
                <a:gd name="connsiteX0" fmla="*/ 147064 w 294513"/>
                <a:gd name="connsiteY0" fmla="*/ 0 h 147064"/>
                <a:gd name="connsiteX1" fmla="*/ 147064 w 294513"/>
                <a:gd name="connsiteY1" fmla="*/ 0 h 147064"/>
                <a:gd name="connsiteX2" fmla="*/ 0 w 294513"/>
                <a:gd name="connsiteY2" fmla="*/ 147064 h 147064"/>
                <a:gd name="connsiteX3" fmla="*/ 294513 w 294513"/>
                <a:gd name="connsiteY3" fmla="*/ 147064 h 147064"/>
                <a:gd name="connsiteX4" fmla="*/ 294513 w 294513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13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513" y="147064"/>
                  </a:lnTo>
                  <a:lnTo>
                    <a:pt x="294513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33A2AE-2307-4DA7-9AFC-DC0E2066142E}"/>
                </a:ext>
              </a:extLst>
            </p:cNvPr>
            <p:cNvSpPr/>
            <p:nvPr/>
          </p:nvSpPr>
          <p:spPr>
            <a:xfrm>
              <a:off x="4012202" y="5978609"/>
              <a:ext cx="294436" cy="147064"/>
            </a:xfrm>
            <a:custGeom>
              <a:avLst/>
              <a:gdLst>
                <a:gd name="connsiteX0" fmla="*/ 147064 w 294436"/>
                <a:gd name="connsiteY0" fmla="*/ 0 h 147064"/>
                <a:gd name="connsiteX1" fmla="*/ 147064 w 294436"/>
                <a:gd name="connsiteY1" fmla="*/ 0 h 147064"/>
                <a:gd name="connsiteX2" fmla="*/ 0 w 294436"/>
                <a:gd name="connsiteY2" fmla="*/ 147064 h 147064"/>
                <a:gd name="connsiteX3" fmla="*/ 294436 w 294436"/>
                <a:gd name="connsiteY3" fmla="*/ 147064 h 147064"/>
                <a:gd name="connsiteX4" fmla="*/ 294436 w 294436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6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436" y="147064"/>
                  </a:lnTo>
                  <a:lnTo>
                    <a:pt x="294436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A5E054-D1C8-45D3-9F49-8FBEC330788B}"/>
                </a:ext>
              </a:extLst>
            </p:cNvPr>
            <p:cNvSpPr/>
            <p:nvPr/>
          </p:nvSpPr>
          <p:spPr>
            <a:xfrm>
              <a:off x="4012356" y="5687902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1B57658-B9FB-410E-8A71-D130B746870D}"/>
                </a:ext>
              </a:extLst>
            </p:cNvPr>
            <p:cNvSpPr/>
            <p:nvPr/>
          </p:nvSpPr>
          <p:spPr>
            <a:xfrm>
              <a:off x="4305459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0AFA71-A21C-428C-B50D-C6353E8468A6}"/>
                </a:ext>
              </a:extLst>
            </p:cNvPr>
            <p:cNvSpPr/>
            <p:nvPr/>
          </p:nvSpPr>
          <p:spPr>
            <a:xfrm>
              <a:off x="3863752" y="5392306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82933C1-610A-4852-B4A0-E278FCE15B02}"/>
                </a:ext>
              </a:extLst>
            </p:cNvPr>
            <p:cNvSpPr/>
            <p:nvPr/>
          </p:nvSpPr>
          <p:spPr>
            <a:xfrm>
              <a:off x="4012356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BA7BD6-1064-4300-841E-4B9F6039766D}"/>
                </a:ext>
              </a:extLst>
            </p:cNvPr>
            <p:cNvSpPr/>
            <p:nvPr/>
          </p:nvSpPr>
          <p:spPr>
            <a:xfrm>
              <a:off x="4012279" y="5098876"/>
              <a:ext cx="294821" cy="294744"/>
            </a:xfrm>
            <a:custGeom>
              <a:avLst/>
              <a:gdLst>
                <a:gd name="connsiteX0" fmla="*/ 294822 w 294821"/>
                <a:gd name="connsiteY0" fmla="*/ 0 h 294744"/>
                <a:gd name="connsiteX1" fmla="*/ 147372 w 294821"/>
                <a:gd name="connsiteY1" fmla="*/ 0 h 294744"/>
                <a:gd name="connsiteX2" fmla="*/ 147372 w 294821"/>
                <a:gd name="connsiteY2" fmla="*/ 0 h 294744"/>
                <a:gd name="connsiteX3" fmla="*/ 0 w 294821"/>
                <a:gd name="connsiteY3" fmla="*/ 147372 h 294744"/>
                <a:gd name="connsiteX4" fmla="*/ 147372 w 294821"/>
                <a:gd name="connsiteY4" fmla="*/ 147372 h 294744"/>
                <a:gd name="connsiteX5" fmla="*/ 147372 w 294821"/>
                <a:gd name="connsiteY5" fmla="*/ 294745 h 294744"/>
                <a:gd name="connsiteX6" fmla="*/ 294822 w 294821"/>
                <a:gd name="connsiteY6" fmla="*/ 147372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744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745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1FD4FC2-67B8-41E4-9FDA-E7FFEAAFCFEB}"/>
                </a:ext>
              </a:extLst>
            </p:cNvPr>
            <p:cNvSpPr/>
            <p:nvPr userDrawn="1"/>
          </p:nvSpPr>
          <p:spPr>
            <a:xfrm>
              <a:off x="4305343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810A06-8933-4CE7-9C90-EBFCFB72F8BA}"/>
                </a:ext>
              </a:extLst>
            </p:cNvPr>
            <p:cNvSpPr/>
            <p:nvPr userDrawn="1"/>
          </p:nvSpPr>
          <p:spPr>
            <a:xfrm>
              <a:off x="3863752" y="5687940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553A98-87BA-4691-BA1C-89E7EA5C2EB3}"/>
                </a:ext>
              </a:extLst>
            </p:cNvPr>
            <p:cNvSpPr/>
            <p:nvPr userDrawn="1"/>
          </p:nvSpPr>
          <p:spPr>
            <a:xfrm>
              <a:off x="3863752" y="5978609"/>
              <a:ext cx="148450" cy="147064"/>
            </a:xfrm>
            <a:custGeom>
              <a:avLst/>
              <a:gdLst>
                <a:gd name="connsiteX0" fmla="*/ 1079 w 148450"/>
                <a:gd name="connsiteY0" fmla="*/ 0 h 147064"/>
                <a:gd name="connsiteX1" fmla="*/ 148450 w 148450"/>
                <a:gd name="connsiteY1" fmla="*/ 0 h 147064"/>
                <a:gd name="connsiteX2" fmla="*/ 148450 w 148450"/>
                <a:gd name="connsiteY2" fmla="*/ 147064 h 147064"/>
                <a:gd name="connsiteX3" fmla="*/ 0 w 148450"/>
                <a:gd name="connsiteY3" fmla="*/ 147064 h 147064"/>
                <a:gd name="connsiteX4" fmla="*/ 0 w 148450"/>
                <a:gd name="connsiteY4" fmla="*/ 1079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50" h="147064">
                  <a:moveTo>
                    <a:pt x="1079" y="0"/>
                  </a:moveTo>
                  <a:lnTo>
                    <a:pt x="148450" y="0"/>
                  </a:lnTo>
                  <a:lnTo>
                    <a:pt x="148450" y="147064"/>
                  </a:lnTo>
                  <a:lnTo>
                    <a:pt x="0" y="147064"/>
                  </a:lnTo>
                  <a:lnTo>
                    <a:pt x="0" y="1079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49F730-BE48-4903-9630-3FBBDC999C26}"/>
                </a:ext>
              </a:extLst>
            </p:cNvPr>
            <p:cNvSpPr/>
            <p:nvPr userDrawn="1"/>
          </p:nvSpPr>
          <p:spPr>
            <a:xfrm>
              <a:off x="4599625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4074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0B3026-4AEC-430D-9E6D-B676B6C5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17DC9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3514" t="34956" r="69" b="13149"/>
          <a:stretch/>
        </p:blipFill>
        <p:spPr>
          <a:xfrm>
            <a:off x="-1" y="0"/>
            <a:ext cx="804021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35749-FAC8-45B2-8544-206FE37B43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22" y="1000124"/>
            <a:ext cx="5808977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4B40FA9-28A2-44C5-9D60-EDEF966D914E}"/>
              </a:ext>
            </a:extLst>
          </p:cNvPr>
          <p:cNvSpPr/>
          <p:nvPr userDrawn="1"/>
        </p:nvSpPr>
        <p:spPr>
          <a:xfrm>
            <a:off x="0" y="1000126"/>
            <a:ext cx="12192000" cy="5857874"/>
          </a:xfrm>
          <a:prstGeom prst="rect">
            <a:avLst/>
          </a:prstGeom>
          <a:gradFill flip="none" rotWithShape="1">
            <a:gsLst>
              <a:gs pos="0">
                <a:srgbClr val="217DC9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9043" t="34956" r="4741" b="13149"/>
          <a:stretch/>
        </p:blipFill>
        <p:spPr>
          <a:xfrm>
            <a:off x="0" y="1000124"/>
            <a:ext cx="7924800" cy="5890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35749-FAC8-45B2-8544-206FE37B4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-2868" r="1318" b="10145"/>
          <a:stretch/>
        </p:blipFill>
        <p:spPr>
          <a:xfrm>
            <a:off x="1775520" y="1484785"/>
            <a:ext cx="5656520" cy="537321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62657" y="1994647"/>
            <a:ext cx="3601393" cy="3095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AF712-3E2A-4360-BBDE-4695BB3D37A5}"/>
              </a:ext>
            </a:extLst>
          </p:cNvPr>
          <p:cNvSpPr/>
          <p:nvPr userDrawn="1"/>
        </p:nvSpPr>
        <p:spPr>
          <a:xfrm>
            <a:off x="7311360" y="1972863"/>
            <a:ext cx="3935760" cy="146347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cap="all" baseline="0" dirty="0">
                <a:solidFill>
                  <a:schemeClr val="bg1"/>
                </a:solidFill>
              </a:rPr>
              <a:t>Building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the Universities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of the Future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7311360" y="3555417"/>
            <a:ext cx="3935760" cy="4802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cap="none" baseline="0" dirty="0">
                <a:solidFill>
                  <a:schemeClr val="bg1"/>
                </a:solidFill>
              </a:rPr>
              <a:t>Back to basics: for an innovative, inclusive</a:t>
            </a:r>
            <a:br>
              <a:rPr lang="en-US" sz="1400" cap="none" baseline="0" dirty="0">
                <a:solidFill>
                  <a:schemeClr val="bg1"/>
                </a:solidFill>
              </a:rPr>
            </a:br>
            <a:r>
              <a:rPr lang="en-US" sz="1400" cap="none" baseline="0" dirty="0">
                <a:solidFill>
                  <a:schemeClr val="bg1"/>
                </a:solidFill>
              </a:rPr>
              <a:t>and values based education</a:t>
            </a:r>
            <a:endParaRPr lang="en-US" sz="1400" cap="none" baseline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9C35-B48A-469B-ABD3-B0E89D40C3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43120" y="4322022"/>
            <a:ext cx="1584000" cy="525961"/>
            <a:chOff x="8400256" y="4884548"/>
            <a:chExt cx="1360100" cy="4516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906E93-A3BF-45E4-A901-83F69515B6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00256" y="4884548"/>
              <a:ext cx="675114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7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76D02A-7BF4-4C89-AE84-A27EE43BC6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75370" y="4884548"/>
              <a:ext cx="684986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NOV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581C99-BD1C-45EB-8CC7-E55A798BC1AF}"/>
              </a:ext>
            </a:extLst>
          </p:cNvPr>
          <p:cNvGrpSpPr/>
          <p:nvPr userDrawn="1"/>
        </p:nvGrpSpPr>
        <p:grpSpPr>
          <a:xfrm>
            <a:off x="9325280" y="4310259"/>
            <a:ext cx="2866720" cy="600164"/>
            <a:chOff x="8400384" y="5016379"/>
            <a:chExt cx="2866720" cy="6001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406BCD-9E6C-443D-A438-4699FC4039D2}"/>
                </a:ext>
              </a:extLst>
            </p:cNvPr>
            <p:cNvSpPr/>
            <p:nvPr userDrawn="1"/>
          </p:nvSpPr>
          <p:spPr>
            <a:xfrm>
              <a:off x="8832304" y="5016379"/>
              <a:ext cx="2434800" cy="60016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The square</a:t>
              </a:r>
              <a:b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</a:br>
              <a:r>
                <a:rPr lang="en-US" sz="1100" cap="all" baseline="0" dirty="0" err="1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mont</a:t>
              </a: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 des arts/</a:t>
              </a:r>
              <a:r>
                <a:rPr lang="en-US" sz="1100" cap="all" baseline="0" dirty="0" err="1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kunstberg</a:t>
              </a: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,</a:t>
              </a:r>
            </a:p>
            <a:p>
              <a:pPr>
                <a:lnSpc>
                  <a:spcPct val="100000"/>
                </a:lnSpc>
              </a:pP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1000 brussels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80F5D5B-E047-4CCB-9547-E72F9E296D3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400384" y="5079827"/>
              <a:ext cx="361285" cy="454493"/>
              <a:chOff x="8400384" y="5829149"/>
              <a:chExt cx="361285" cy="454493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C4287F-7313-4FE8-AF05-CCFDD12C3092}"/>
                  </a:ext>
                </a:extLst>
              </p:cNvPr>
              <p:cNvSpPr/>
              <p:nvPr/>
            </p:nvSpPr>
            <p:spPr>
              <a:xfrm>
                <a:off x="8490971" y="5919912"/>
                <a:ext cx="179758" cy="179758"/>
              </a:xfrm>
              <a:custGeom>
                <a:avLst/>
                <a:gdLst>
                  <a:gd name="connsiteX0" fmla="*/ 26362 w 179758"/>
                  <a:gd name="connsiteY0" fmla="*/ 26362 h 179758"/>
                  <a:gd name="connsiteX1" fmla="*/ 0 w 179758"/>
                  <a:gd name="connsiteY1" fmla="*/ 89879 h 179758"/>
                  <a:gd name="connsiteX2" fmla="*/ 0 w 179758"/>
                  <a:gd name="connsiteY2" fmla="*/ 89879 h 179758"/>
                  <a:gd name="connsiteX3" fmla="*/ 26362 w 179758"/>
                  <a:gd name="connsiteY3" fmla="*/ 153396 h 179758"/>
                  <a:gd name="connsiteX4" fmla="*/ 89879 w 179758"/>
                  <a:gd name="connsiteY4" fmla="*/ 179758 h 179758"/>
                  <a:gd name="connsiteX5" fmla="*/ 153396 w 179758"/>
                  <a:gd name="connsiteY5" fmla="*/ 153396 h 179758"/>
                  <a:gd name="connsiteX6" fmla="*/ 179758 w 179758"/>
                  <a:gd name="connsiteY6" fmla="*/ 89879 h 179758"/>
                  <a:gd name="connsiteX7" fmla="*/ 153396 w 179758"/>
                  <a:gd name="connsiteY7" fmla="*/ 26362 h 179758"/>
                  <a:gd name="connsiteX8" fmla="*/ 89879 w 179758"/>
                  <a:gd name="connsiteY8" fmla="*/ 0 h 179758"/>
                  <a:gd name="connsiteX9" fmla="*/ 26362 w 179758"/>
                  <a:gd name="connsiteY9" fmla="*/ 26362 h 17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758" h="179758">
                    <a:moveTo>
                      <a:pt x="26362" y="26362"/>
                    </a:moveTo>
                    <a:cubicBezTo>
                      <a:pt x="10085" y="42639"/>
                      <a:pt x="0" y="65109"/>
                      <a:pt x="0" y="89879"/>
                    </a:cubicBezTo>
                    <a:lnTo>
                      <a:pt x="0" y="89879"/>
                    </a:lnTo>
                    <a:cubicBezTo>
                      <a:pt x="0" y="114649"/>
                      <a:pt x="10085" y="137296"/>
                      <a:pt x="26362" y="153396"/>
                    </a:cubicBezTo>
                    <a:cubicBezTo>
                      <a:pt x="42639" y="169673"/>
                      <a:pt x="65109" y="179758"/>
                      <a:pt x="89879" y="179758"/>
                    </a:cubicBezTo>
                    <a:cubicBezTo>
                      <a:pt x="114649" y="179758"/>
                      <a:pt x="137119" y="169673"/>
                      <a:pt x="153396" y="153396"/>
                    </a:cubicBezTo>
                    <a:cubicBezTo>
                      <a:pt x="169673" y="137119"/>
                      <a:pt x="179758" y="114649"/>
                      <a:pt x="179758" y="89879"/>
                    </a:cubicBezTo>
                    <a:cubicBezTo>
                      <a:pt x="179758" y="65109"/>
                      <a:pt x="169673" y="42639"/>
                      <a:pt x="153396" y="26362"/>
                    </a:cubicBezTo>
                    <a:cubicBezTo>
                      <a:pt x="137119" y="10085"/>
                      <a:pt x="114649" y="0"/>
                      <a:pt x="89879" y="0"/>
                    </a:cubicBezTo>
                    <a:cubicBezTo>
                      <a:pt x="65109" y="0"/>
                      <a:pt x="42639" y="10085"/>
                      <a:pt x="26362" y="26362"/>
                    </a:cubicBezTo>
                    <a:close/>
                  </a:path>
                </a:pathLst>
              </a:custGeom>
              <a:noFill/>
              <a:ln w="24589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11D679F-605F-43B2-ABC6-FBEE398C22F9}"/>
                  </a:ext>
                </a:extLst>
              </p:cNvPr>
              <p:cNvSpPr/>
              <p:nvPr/>
            </p:nvSpPr>
            <p:spPr>
              <a:xfrm>
                <a:off x="8400384" y="5829149"/>
                <a:ext cx="361285" cy="454493"/>
              </a:xfrm>
              <a:custGeom>
                <a:avLst/>
                <a:gdLst>
                  <a:gd name="connsiteX0" fmla="*/ 176750 w 361285"/>
                  <a:gd name="connsiteY0" fmla="*/ 452757 h 454493"/>
                  <a:gd name="connsiteX1" fmla="*/ 130042 w 361285"/>
                  <a:gd name="connsiteY1" fmla="*/ 400209 h 454493"/>
                  <a:gd name="connsiteX2" fmla="*/ 32908 w 361285"/>
                  <a:gd name="connsiteY2" fmla="*/ 284676 h 454493"/>
                  <a:gd name="connsiteX3" fmla="*/ 32908 w 361285"/>
                  <a:gd name="connsiteY3" fmla="*/ 284676 h 454493"/>
                  <a:gd name="connsiteX4" fmla="*/ 8316 w 361285"/>
                  <a:gd name="connsiteY4" fmla="*/ 234959 h 454493"/>
                  <a:gd name="connsiteX5" fmla="*/ 0 w 361285"/>
                  <a:gd name="connsiteY5" fmla="*/ 180643 h 454493"/>
                  <a:gd name="connsiteX6" fmla="*/ 52901 w 361285"/>
                  <a:gd name="connsiteY6" fmla="*/ 52901 h 454493"/>
                  <a:gd name="connsiteX7" fmla="*/ 180643 w 361285"/>
                  <a:gd name="connsiteY7" fmla="*/ 0 h 454493"/>
                  <a:gd name="connsiteX8" fmla="*/ 308384 w 361285"/>
                  <a:gd name="connsiteY8" fmla="*/ 52901 h 454493"/>
                  <a:gd name="connsiteX9" fmla="*/ 361286 w 361285"/>
                  <a:gd name="connsiteY9" fmla="*/ 180643 h 454493"/>
                  <a:gd name="connsiteX10" fmla="*/ 361286 w 361285"/>
                  <a:gd name="connsiteY10" fmla="*/ 180643 h 454493"/>
                  <a:gd name="connsiteX11" fmla="*/ 352970 w 361285"/>
                  <a:gd name="connsiteY11" fmla="*/ 235136 h 454493"/>
                  <a:gd name="connsiteX12" fmla="*/ 328377 w 361285"/>
                  <a:gd name="connsiteY12" fmla="*/ 284499 h 454493"/>
                  <a:gd name="connsiteX13" fmla="*/ 231244 w 361285"/>
                  <a:gd name="connsiteY13" fmla="*/ 400032 h 454493"/>
                  <a:gd name="connsiteX14" fmla="*/ 184358 w 361285"/>
                  <a:gd name="connsiteY14" fmla="*/ 452757 h 454493"/>
                  <a:gd name="connsiteX15" fmla="*/ 177458 w 361285"/>
                  <a:gd name="connsiteY15" fmla="*/ 453288 h 454493"/>
                  <a:gd name="connsiteX16" fmla="*/ 176750 w 361285"/>
                  <a:gd name="connsiteY16" fmla="*/ 452757 h 45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1285" h="454493">
                    <a:moveTo>
                      <a:pt x="176750" y="452757"/>
                    </a:moveTo>
                    <a:cubicBezTo>
                      <a:pt x="162419" y="436126"/>
                      <a:pt x="146496" y="418433"/>
                      <a:pt x="130042" y="400209"/>
                    </a:cubicBezTo>
                    <a:cubicBezTo>
                      <a:pt x="95187" y="361639"/>
                      <a:pt x="58209" y="320592"/>
                      <a:pt x="32908" y="284676"/>
                    </a:cubicBezTo>
                    <a:lnTo>
                      <a:pt x="32908" y="284676"/>
                    </a:lnTo>
                    <a:cubicBezTo>
                      <a:pt x="22116" y="269106"/>
                      <a:pt x="13800" y="252475"/>
                      <a:pt x="8316" y="234959"/>
                    </a:cubicBezTo>
                    <a:cubicBezTo>
                      <a:pt x="2831" y="217621"/>
                      <a:pt x="0" y="199574"/>
                      <a:pt x="0" y="180643"/>
                    </a:cubicBezTo>
                    <a:cubicBezTo>
                      <a:pt x="0" y="130749"/>
                      <a:pt x="20170" y="85633"/>
                      <a:pt x="52901" y="52901"/>
                    </a:cubicBezTo>
                    <a:cubicBezTo>
                      <a:pt x="85633" y="20170"/>
                      <a:pt x="130749" y="0"/>
                      <a:pt x="180643" y="0"/>
                    </a:cubicBezTo>
                    <a:cubicBezTo>
                      <a:pt x="230536" y="0"/>
                      <a:pt x="275653" y="20170"/>
                      <a:pt x="308384" y="52901"/>
                    </a:cubicBezTo>
                    <a:cubicBezTo>
                      <a:pt x="341116" y="85633"/>
                      <a:pt x="361286" y="130749"/>
                      <a:pt x="361286" y="180643"/>
                    </a:cubicBezTo>
                    <a:lnTo>
                      <a:pt x="361286" y="180643"/>
                    </a:lnTo>
                    <a:cubicBezTo>
                      <a:pt x="361286" y="199397"/>
                      <a:pt x="358455" y="217797"/>
                      <a:pt x="352970" y="235136"/>
                    </a:cubicBezTo>
                    <a:cubicBezTo>
                      <a:pt x="347485" y="252652"/>
                      <a:pt x="339170" y="269283"/>
                      <a:pt x="328377" y="284499"/>
                    </a:cubicBezTo>
                    <a:cubicBezTo>
                      <a:pt x="303077" y="320415"/>
                      <a:pt x="266099" y="361462"/>
                      <a:pt x="231244" y="400032"/>
                    </a:cubicBezTo>
                    <a:cubicBezTo>
                      <a:pt x="214613" y="418433"/>
                      <a:pt x="198689" y="436126"/>
                      <a:pt x="184358" y="452757"/>
                    </a:cubicBezTo>
                    <a:cubicBezTo>
                      <a:pt x="182589" y="454880"/>
                      <a:pt x="179404" y="455057"/>
                      <a:pt x="177458" y="453288"/>
                    </a:cubicBezTo>
                    <a:cubicBezTo>
                      <a:pt x="177104" y="453111"/>
                      <a:pt x="176927" y="452934"/>
                      <a:pt x="176750" y="452757"/>
                    </a:cubicBezTo>
                    <a:close/>
                  </a:path>
                </a:pathLst>
              </a:custGeom>
              <a:noFill/>
              <a:ln w="24589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BE7FA1-27E7-4D59-9321-9BF1457BDF83}"/>
              </a:ext>
            </a:extLst>
          </p:cNvPr>
          <p:cNvGrpSpPr/>
          <p:nvPr userDrawn="1"/>
        </p:nvGrpSpPr>
        <p:grpSpPr>
          <a:xfrm>
            <a:off x="5312357" y="223200"/>
            <a:ext cx="1567284" cy="6634800"/>
            <a:chOff x="5312357" y="223200"/>
            <a:chExt cx="1567284" cy="66348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6E2B3D4-0EB2-466D-BB75-4ACC5A48C7D0}"/>
                </a:ext>
              </a:extLst>
            </p:cNvPr>
            <p:cNvSpPr/>
            <p:nvPr userDrawn="1"/>
          </p:nvSpPr>
          <p:spPr>
            <a:xfrm>
              <a:off x="5632674" y="6404400"/>
              <a:ext cx="675114" cy="453600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solidFill>
              <a:srgbClr val="0088CE"/>
            </a:solidFill>
            <a:ln w="58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BE" sz="600" i="1" dirty="0">
                  <a:solidFill>
                    <a:schemeClr val="bg1"/>
                  </a:solidFill>
                </a:rPr>
                <a:t>Erasmus+</a:t>
              </a:r>
              <a:endParaRPr lang="en-US" sz="600" i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E796654-A916-47FC-835F-99C6DBB53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312357" y="223200"/>
              <a:ext cx="1567284" cy="1082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4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  <p15:guide id="5" pos="397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199" y="34081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02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CECA8D6-6AF4-489D-8FBB-4F5FC9326362}"/>
              </a:ext>
            </a:extLst>
          </p:cNvPr>
          <p:cNvSpPr/>
          <p:nvPr userDrawn="1"/>
        </p:nvSpPr>
        <p:spPr>
          <a:xfrm>
            <a:off x="0" y="1000126"/>
            <a:ext cx="12192000" cy="5857874"/>
          </a:xfrm>
          <a:prstGeom prst="rect">
            <a:avLst/>
          </a:prstGeom>
          <a:gradFill flip="none" rotWithShape="1">
            <a:gsLst>
              <a:gs pos="0">
                <a:srgbClr val="217DC9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3472" t="39114" r="9706" b="12742"/>
          <a:stretch/>
        </p:blipFill>
        <p:spPr>
          <a:xfrm>
            <a:off x="0" y="1000124"/>
            <a:ext cx="5319052" cy="4919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35749-FAC8-45B2-8544-206FE37B4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/>
          <a:stretch/>
        </p:blipFill>
        <p:spPr>
          <a:xfrm>
            <a:off x="-1" y="1264398"/>
            <a:ext cx="4157853" cy="486547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A8B6B1E-D483-4A1F-84D4-DDC11F5E3074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5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E2B3D4-0EB2-466D-BB75-4ACC5A48C7D0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E796654-A916-47FC-835F-99C6DBB53C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95126" y="1989468"/>
            <a:ext cx="3601748" cy="30957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AF712-3E2A-4360-BBDE-4695BB3D37A5}"/>
              </a:ext>
            </a:extLst>
          </p:cNvPr>
          <p:cNvSpPr/>
          <p:nvPr userDrawn="1"/>
        </p:nvSpPr>
        <p:spPr>
          <a:xfrm>
            <a:off x="8256240" y="2447993"/>
            <a:ext cx="3935760" cy="14637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cap="all" baseline="0" dirty="0">
                <a:solidFill>
                  <a:schemeClr val="bg1"/>
                </a:solidFill>
              </a:rPr>
              <a:t>Building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the Universities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of the Future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8256240" y="4030547"/>
            <a:ext cx="3935760" cy="4802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cap="none" baseline="0" dirty="0">
                <a:solidFill>
                  <a:schemeClr val="bg1"/>
                </a:solidFill>
              </a:rPr>
              <a:t>Back to basics: for an innovative, inclusive</a:t>
            </a:r>
            <a:br>
              <a:rPr lang="en-US" sz="1400" cap="none" baseline="0" dirty="0">
                <a:solidFill>
                  <a:schemeClr val="bg1"/>
                </a:solidFill>
              </a:rPr>
            </a:br>
            <a:r>
              <a:rPr lang="en-US" sz="1400" cap="none" baseline="0" dirty="0">
                <a:solidFill>
                  <a:schemeClr val="bg1"/>
                </a:solidFill>
              </a:rPr>
              <a:t>and values based education</a:t>
            </a:r>
            <a:endParaRPr lang="en-US" sz="1400" cap="none" baseline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9C35-B48A-469B-ABD3-B0E89D40C3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88000" y="5071344"/>
            <a:ext cx="1584000" cy="525961"/>
            <a:chOff x="8400256" y="4884548"/>
            <a:chExt cx="1360100" cy="4516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906E93-A3BF-45E4-A901-83F69515B6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00256" y="4884548"/>
              <a:ext cx="675114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7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76D02A-7BF4-4C89-AE84-A27EE43BC6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75370" y="4884548"/>
              <a:ext cx="684986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NOV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4406BCD-9E6C-443D-A438-4699FC4039D2}"/>
              </a:ext>
            </a:extLst>
          </p:cNvPr>
          <p:cNvSpPr/>
          <p:nvPr userDrawn="1"/>
        </p:nvSpPr>
        <p:spPr>
          <a:xfrm>
            <a:off x="8832304" y="5765701"/>
            <a:ext cx="3359696" cy="6001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The square</a:t>
            </a:r>
            <a:b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</a:br>
            <a:r>
              <a:rPr lang="en-US" sz="110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mont</a:t>
            </a: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des arts/</a:t>
            </a:r>
            <a:r>
              <a:rPr lang="en-US" sz="110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kunstberg</a:t>
            </a: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1000 brussels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0F5D5B-E047-4CCB-9547-E72F9E296D3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00384" y="5829149"/>
            <a:ext cx="361285" cy="454493"/>
            <a:chOff x="8400384" y="5829149"/>
            <a:chExt cx="361285" cy="45449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C4287F-7313-4FE8-AF05-CCFDD12C3092}"/>
                </a:ext>
              </a:extLst>
            </p:cNvPr>
            <p:cNvSpPr/>
            <p:nvPr/>
          </p:nvSpPr>
          <p:spPr>
            <a:xfrm>
              <a:off x="8490971" y="5919912"/>
              <a:ext cx="179758" cy="179758"/>
            </a:xfrm>
            <a:custGeom>
              <a:avLst/>
              <a:gdLst>
                <a:gd name="connsiteX0" fmla="*/ 26362 w 179758"/>
                <a:gd name="connsiteY0" fmla="*/ 26362 h 179758"/>
                <a:gd name="connsiteX1" fmla="*/ 0 w 179758"/>
                <a:gd name="connsiteY1" fmla="*/ 89879 h 179758"/>
                <a:gd name="connsiteX2" fmla="*/ 0 w 179758"/>
                <a:gd name="connsiteY2" fmla="*/ 89879 h 179758"/>
                <a:gd name="connsiteX3" fmla="*/ 26362 w 179758"/>
                <a:gd name="connsiteY3" fmla="*/ 153396 h 179758"/>
                <a:gd name="connsiteX4" fmla="*/ 89879 w 179758"/>
                <a:gd name="connsiteY4" fmla="*/ 179758 h 179758"/>
                <a:gd name="connsiteX5" fmla="*/ 153396 w 179758"/>
                <a:gd name="connsiteY5" fmla="*/ 153396 h 179758"/>
                <a:gd name="connsiteX6" fmla="*/ 179758 w 179758"/>
                <a:gd name="connsiteY6" fmla="*/ 89879 h 179758"/>
                <a:gd name="connsiteX7" fmla="*/ 153396 w 179758"/>
                <a:gd name="connsiteY7" fmla="*/ 26362 h 179758"/>
                <a:gd name="connsiteX8" fmla="*/ 89879 w 179758"/>
                <a:gd name="connsiteY8" fmla="*/ 0 h 179758"/>
                <a:gd name="connsiteX9" fmla="*/ 26362 w 179758"/>
                <a:gd name="connsiteY9" fmla="*/ 26362 h 17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758" h="179758">
                  <a:moveTo>
                    <a:pt x="26362" y="26362"/>
                  </a:moveTo>
                  <a:cubicBezTo>
                    <a:pt x="10085" y="42639"/>
                    <a:pt x="0" y="65109"/>
                    <a:pt x="0" y="89879"/>
                  </a:cubicBezTo>
                  <a:lnTo>
                    <a:pt x="0" y="89879"/>
                  </a:lnTo>
                  <a:cubicBezTo>
                    <a:pt x="0" y="114649"/>
                    <a:pt x="10085" y="137296"/>
                    <a:pt x="26362" y="153396"/>
                  </a:cubicBezTo>
                  <a:cubicBezTo>
                    <a:pt x="42639" y="169673"/>
                    <a:pt x="65109" y="179758"/>
                    <a:pt x="89879" y="179758"/>
                  </a:cubicBezTo>
                  <a:cubicBezTo>
                    <a:pt x="114649" y="179758"/>
                    <a:pt x="137119" y="169673"/>
                    <a:pt x="153396" y="153396"/>
                  </a:cubicBezTo>
                  <a:cubicBezTo>
                    <a:pt x="169673" y="137119"/>
                    <a:pt x="179758" y="114649"/>
                    <a:pt x="179758" y="89879"/>
                  </a:cubicBezTo>
                  <a:cubicBezTo>
                    <a:pt x="179758" y="65109"/>
                    <a:pt x="169673" y="42639"/>
                    <a:pt x="153396" y="26362"/>
                  </a:cubicBezTo>
                  <a:cubicBezTo>
                    <a:pt x="137119" y="10085"/>
                    <a:pt x="114649" y="0"/>
                    <a:pt x="89879" y="0"/>
                  </a:cubicBezTo>
                  <a:cubicBezTo>
                    <a:pt x="65109" y="0"/>
                    <a:pt x="42639" y="10085"/>
                    <a:pt x="26362" y="26362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1D679F-605F-43B2-ABC6-FBEE398C22F9}"/>
                </a:ext>
              </a:extLst>
            </p:cNvPr>
            <p:cNvSpPr/>
            <p:nvPr/>
          </p:nvSpPr>
          <p:spPr>
            <a:xfrm>
              <a:off x="8400384" y="5829149"/>
              <a:ext cx="361285" cy="454493"/>
            </a:xfrm>
            <a:custGeom>
              <a:avLst/>
              <a:gdLst>
                <a:gd name="connsiteX0" fmla="*/ 176750 w 361285"/>
                <a:gd name="connsiteY0" fmla="*/ 452757 h 454493"/>
                <a:gd name="connsiteX1" fmla="*/ 130042 w 361285"/>
                <a:gd name="connsiteY1" fmla="*/ 400209 h 454493"/>
                <a:gd name="connsiteX2" fmla="*/ 32908 w 361285"/>
                <a:gd name="connsiteY2" fmla="*/ 284676 h 454493"/>
                <a:gd name="connsiteX3" fmla="*/ 32908 w 361285"/>
                <a:gd name="connsiteY3" fmla="*/ 284676 h 454493"/>
                <a:gd name="connsiteX4" fmla="*/ 8316 w 361285"/>
                <a:gd name="connsiteY4" fmla="*/ 234959 h 454493"/>
                <a:gd name="connsiteX5" fmla="*/ 0 w 361285"/>
                <a:gd name="connsiteY5" fmla="*/ 180643 h 454493"/>
                <a:gd name="connsiteX6" fmla="*/ 52901 w 361285"/>
                <a:gd name="connsiteY6" fmla="*/ 52901 h 454493"/>
                <a:gd name="connsiteX7" fmla="*/ 180643 w 361285"/>
                <a:gd name="connsiteY7" fmla="*/ 0 h 454493"/>
                <a:gd name="connsiteX8" fmla="*/ 308384 w 361285"/>
                <a:gd name="connsiteY8" fmla="*/ 52901 h 454493"/>
                <a:gd name="connsiteX9" fmla="*/ 361286 w 361285"/>
                <a:gd name="connsiteY9" fmla="*/ 180643 h 454493"/>
                <a:gd name="connsiteX10" fmla="*/ 361286 w 361285"/>
                <a:gd name="connsiteY10" fmla="*/ 180643 h 454493"/>
                <a:gd name="connsiteX11" fmla="*/ 352970 w 361285"/>
                <a:gd name="connsiteY11" fmla="*/ 235136 h 454493"/>
                <a:gd name="connsiteX12" fmla="*/ 328377 w 361285"/>
                <a:gd name="connsiteY12" fmla="*/ 284499 h 454493"/>
                <a:gd name="connsiteX13" fmla="*/ 231244 w 361285"/>
                <a:gd name="connsiteY13" fmla="*/ 400032 h 454493"/>
                <a:gd name="connsiteX14" fmla="*/ 184358 w 361285"/>
                <a:gd name="connsiteY14" fmla="*/ 452757 h 454493"/>
                <a:gd name="connsiteX15" fmla="*/ 177458 w 361285"/>
                <a:gd name="connsiteY15" fmla="*/ 453288 h 454493"/>
                <a:gd name="connsiteX16" fmla="*/ 176750 w 361285"/>
                <a:gd name="connsiteY16" fmla="*/ 452757 h 45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285" h="454493">
                  <a:moveTo>
                    <a:pt x="176750" y="452757"/>
                  </a:moveTo>
                  <a:cubicBezTo>
                    <a:pt x="162419" y="436126"/>
                    <a:pt x="146496" y="418433"/>
                    <a:pt x="130042" y="400209"/>
                  </a:cubicBezTo>
                  <a:cubicBezTo>
                    <a:pt x="95187" y="361639"/>
                    <a:pt x="58209" y="320592"/>
                    <a:pt x="32908" y="284676"/>
                  </a:cubicBezTo>
                  <a:lnTo>
                    <a:pt x="32908" y="284676"/>
                  </a:lnTo>
                  <a:cubicBezTo>
                    <a:pt x="22116" y="269106"/>
                    <a:pt x="13800" y="252475"/>
                    <a:pt x="8316" y="234959"/>
                  </a:cubicBezTo>
                  <a:cubicBezTo>
                    <a:pt x="2831" y="217621"/>
                    <a:pt x="0" y="199574"/>
                    <a:pt x="0" y="180643"/>
                  </a:cubicBezTo>
                  <a:cubicBezTo>
                    <a:pt x="0" y="130749"/>
                    <a:pt x="20170" y="85633"/>
                    <a:pt x="52901" y="52901"/>
                  </a:cubicBezTo>
                  <a:cubicBezTo>
                    <a:pt x="85633" y="20170"/>
                    <a:pt x="130749" y="0"/>
                    <a:pt x="180643" y="0"/>
                  </a:cubicBezTo>
                  <a:cubicBezTo>
                    <a:pt x="230536" y="0"/>
                    <a:pt x="275653" y="20170"/>
                    <a:pt x="308384" y="52901"/>
                  </a:cubicBezTo>
                  <a:cubicBezTo>
                    <a:pt x="341116" y="85633"/>
                    <a:pt x="361286" y="130749"/>
                    <a:pt x="361286" y="180643"/>
                  </a:cubicBezTo>
                  <a:lnTo>
                    <a:pt x="361286" y="180643"/>
                  </a:lnTo>
                  <a:cubicBezTo>
                    <a:pt x="361286" y="199397"/>
                    <a:pt x="358455" y="217797"/>
                    <a:pt x="352970" y="235136"/>
                  </a:cubicBezTo>
                  <a:cubicBezTo>
                    <a:pt x="347485" y="252652"/>
                    <a:pt x="339170" y="269283"/>
                    <a:pt x="328377" y="284499"/>
                  </a:cubicBezTo>
                  <a:cubicBezTo>
                    <a:pt x="303077" y="320415"/>
                    <a:pt x="266099" y="361462"/>
                    <a:pt x="231244" y="400032"/>
                  </a:cubicBezTo>
                  <a:cubicBezTo>
                    <a:pt x="214613" y="418433"/>
                    <a:pt x="198689" y="436126"/>
                    <a:pt x="184358" y="452757"/>
                  </a:cubicBezTo>
                  <a:cubicBezTo>
                    <a:pt x="182589" y="454880"/>
                    <a:pt x="179404" y="455057"/>
                    <a:pt x="177458" y="453288"/>
                  </a:cubicBezTo>
                  <a:cubicBezTo>
                    <a:pt x="177104" y="453111"/>
                    <a:pt x="176927" y="452934"/>
                    <a:pt x="176750" y="452757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70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A9EE98-0A49-4112-A1BF-997AB8A28220}"/>
              </a:ext>
            </a:extLst>
          </p:cNvPr>
          <p:cNvSpPr/>
          <p:nvPr userDrawn="1"/>
        </p:nvSpPr>
        <p:spPr>
          <a:xfrm>
            <a:off x="0" y="1000126"/>
            <a:ext cx="12192000" cy="5857874"/>
          </a:xfrm>
          <a:prstGeom prst="rect">
            <a:avLst/>
          </a:prstGeom>
          <a:gradFill flip="none" rotWithShape="1">
            <a:gsLst>
              <a:gs pos="0">
                <a:srgbClr val="217DC9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C0FC522-6FE9-480A-A032-B442D33C1D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3472" t="39114" r="9706" b="12742"/>
          <a:stretch/>
        </p:blipFill>
        <p:spPr>
          <a:xfrm>
            <a:off x="0" y="1000124"/>
            <a:ext cx="5319052" cy="49197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E5AED8-BAEC-4680-9D16-3DE5F974A4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/>
          <a:stretch/>
        </p:blipFill>
        <p:spPr>
          <a:xfrm>
            <a:off x="-1" y="1264398"/>
            <a:ext cx="4157853" cy="486547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58B629-EFC0-4DB0-A318-2D34DE0D6175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5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</a:t>
            </a:r>
            <a:r>
              <a:rPr lang="fr-BE" sz="600" i="1" dirty="0" smtClean="0">
                <a:solidFill>
                  <a:schemeClr val="bg1"/>
                </a:solidFill>
              </a:rPr>
              <a:t>+</a:t>
            </a:r>
          </a:p>
          <a:p>
            <a:r>
              <a:rPr lang="fr-BE" sz="600" i="1" dirty="0" smtClean="0">
                <a:solidFill>
                  <a:schemeClr val="bg1"/>
                </a:solidFill>
              </a:rPr>
              <a:t>Horizon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413" y="1484784"/>
            <a:ext cx="6418187" cy="2871390"/>
          </a:xfrm>
        </p:spPr>
        <p:txBody>
          <a:bodyPr lIns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8E8BB-AF51-4552-A9D8-24D32B434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8413" y="4356174"/>
            <a:ext cx="6418187" cy="1220490"/>
          </a:xfrm>
        </p:spPr>
        <p:txBody>
          <a:bodyPr lIns="0" tIns="216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2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952936B-FF4F-462C-A932-6CF5AA3948E6}"/>
              </a:ext>
            </a:extLst>
          </p:cNvPr>
          <p:cNvSpPr/>
          <p:nvPr userDrawn="1"/>
        </p:nvSpPr>
        <p:spPr>
          <a:xfrm>
            <a:off x="0" y="1000126"/>
            <a:ext cx="12192000" cy="5857874"/>
          </a:xfrm>
          <a:prstGeom prst="rect">
            <a:avLst/>
          </a:prstGeom>
          <a:gradFill flip="none" rotWithShape="1">
            <a:gsLst>
              <a:gs pos="0">
                <a:srgbClr val="217DC9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B85076B-722F-4A9D-91C8-8BAB39E79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3472" t="39114" r="9706" b="12742"/>
          <a:stretch/>
        </p:blipFill>
        <p:spPr>
          <a:xfrm>
            <a:off x="0" y="1000124"/>
            <a:ext cx="5319052" cy="4919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AD8156-7742-4BBA-A4B6-EB88EA6D3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/>
          <a:stretch/>
        </p:blipFill>
        <p:spPr>
          <a:xfrm>
            <a:off x="-1" y="1264398"/>
            <a:ext cx="4157853" cy="486547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58B629-EFC0-4DB0-A318-2D34DE0D6175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5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</a:t>
            </a:r>
            <a:r>
              <a:rPr lang="fr-BE" sz="600" i="1" dirty="0" smtClean="0">
                <a:solidFill>
                  <a:schemeClr val="bg1"/>
                </a:solidFill>
              </a:rPr>
              <a:t>+</a:t>
            </a:r>
          </a:p>
          <a:p>
            <a:r>
              <a:rPr lang="fr-BE" sz="600" i="1" dirty="0" smtClean="0">
                <a:solidFill>
                  <a:schemeClr val="bg1"/>
                </a:solidFill>
              </a:rPr>
              <a:t>Horizon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450" y="3008502"/>
            <a:ext cx="5864150" cy="2924234"/>
          </a:xfrm>
        </p:spPr>
        <p:txBody>
          <a:bodyPr lIns="0"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5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09" y="626534"/>
            <a:ext cx="10921182" cy="802746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09" y="1988840"/>
            <a:ext cx="10921182" cy="36004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/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accent5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14F87B8-06B6-2C4B-AFFE-BB7DC33005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95491" y="5997381"/>
            <a:ext cx="1964910" cy="514806"/>
          </a:xfrm>
          <a:prstGeom prst="rect">
            <a:avLst/>
          </a:prstGeom>
        </p:spPr>
      </p:pic>
      <p:grpSp>
        <p:nvGrpSpPr>
          <p:cNvPr id="6" name="Graphic 9">
            <a:extLst>
              <a:ext uri="{FF2B5EF4-FFF2-40B4-BE49-F238E27FC236}">
                <a16:creationId xmlns:a16="http://schemas.microsoft.com/office/drawing/2014/main" id="{405BF9E0-9A29-B545-A3DE-25AE1B8A8D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04AEEF"/>
          </a:solidFill>
        </p:grpSpPr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BA0A05DB-588C-A744-B4CC-24C1A9DDBEF1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B029D481-EF99-F448-8A51-94C66E9C7FDE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E104D14B-C9E5-6245-B179-CA5E402A7804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367DD043-E1FA-5348-95B0-98BF82AAA3C4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8F373B5D-66D9-7942-B13F-6EF5A5FF7421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3F9BDB50-56D1-BA49-82F3-F0CB3C1859AF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" name="Graphic 6">
            <a:extLst>
              <a:ext uri="{FF2B5EF4-FFF2-40B4-BE49-F238E27FC236}">
                <a16:creationId xmlns:a16="http://schemas.microsoft.com/office/drawing/2014/main" id="{27B8E8B8-1754-4CD6-BEF3-FEDEAEB85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1" y="5656973"/>
            <a:ext cx="1042863" cy="90009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49338" y="6509274"/>
            <a:ext cx="432048" cy="229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96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5308"/>
            <a:ext cx="4378680" cy="228393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/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accent5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CAC66F0-3B5E-4D01-8F66-854CACFF88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601" y="5656973"/>
            <a:ext cx="1069345" cy="922947"/>
          </a:xfrm>
          <a:prstGeom prst="rect">
            <a:avLst/>
          </a:prstGeom>
        </p:spPr>
      </p:pic>
      <p:grpSp>
        <p:nvGrpSpPr>
          <p:cNvPr id="8" name="Graphic 9">
            <a:extLst>
              <a:ext uri="{FF2B5EF4-FFF2-40B4-BE49-F238E27FC236}">
                <a16:creationId xmlns:a16="http://schemas.microsoft.com/office/drawing/2014/main" id="{4C11628E-0276-3A41-A401-66502E4898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04AEEF"/>
          </a:solidFill>
        </p:grpSpPr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46B11BD0-CE32-5249-A70E-CFE26A00A5C1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A4760594-CE09-8647-A756-2B7C4005F5BE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EE4E5B1A-3B40-0D4C-A46D-CA985A0D81EF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9489124E-5D6F-9E43-B81D-8BC8195E342D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:a16="http://schemas.microsoft.com/office/drawing/2014/main" id="{C43CDAC4-08F1-864C-B438-FBAE3AB9DE9F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B74EAABC-E714-EC48-9D37-0383FCD75535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20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0" y="1000125"/>
            <a:ext cx="5632674" cy="5857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450688" cy="1712596"/>
          </a:xfrm>
        </p:spPr>
        <p:txBody>
          <a:bodyPr b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450688" cy="2350776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238F13C8-3EF4-42F6-83B9-C60C06FE4E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601" y="5656973"/>
            <a:ext cx="1069345" cy="9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0" y="1000125"/>
            <a:ext cx="5632674" cy="5857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378680" cy="313432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5FB4BC-DAEA-4C11-B5CC-E6310DC11B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734815"/>
            <a:ext cx="1127448" cy="1123185"/>
            <a:chOff x="3863752" y="5098876"/>
            <a:chExt cx="1030694" cy="1026797"/>
          </a:xfrm>
          <a:solidFill>
            <a:schemeClr val="accent4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1C83A-C50E-46FD-A3DA-FA69FB81F089}"/>
                </a:ext>
              </a:extLst>
            </p:cNvPr>
            <p:cNvSpPr/>
            <p:nvPr/>
          </p:nvSpPr>
          <p:spPr>
            <a:xfrm>
              <a:off x="4305459" y="5978609"/>
              <a:ext cx="294513" cy="147064"/>
            </a:xfrm>
            <a:custGeom>
              <a:avLst/>
              <a:gdLst>
                <a:gd name="connsiteX0" fmla="*/ 147064 w 294513"/>
                <a:gd name="connsiteY0" fmla="*/ 0 h 147064"/>
                <a:gd name="connsiteX1" fmla="*/ 147064 w 294513"/>
                <a:gd name="connsiteY1" fmla="*/ 0 h 147064"/>
                <a:gd name="connsiteX2" fmla="*/ 0 w 294513"/>
                <a:gd name="connsiteY2" fmla="*/ 147064 h 147064"/>
                <a:gd name="connsiteX3" fmla="*/ 294513 w 294513"/>
                <a:gd name="connsiteY3" fmla="*/ 147064 h 147064"/>
                <a:gd name="connsiteX4" fmla="*/ 294513 w 294513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13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513" y="147064"/>
                  </a:lnTo>
                  <a:lnTo>
                    <a:pt x="294513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33A2AE-2307-4DA7-9AFC-DC0E2066142E}"/>
                </a:ext>
              </a:extLst>
            </p:cNvPr>
            <p:cNvSpPr/>
            <p:nvPr/>
          </p:nvSpPr>
          <p:spPr>
            <a:xfrm>
              <a:off x="4012202" y="5978609"/>
              <a:ext cx="294436" cy="147064"/>
            </a:xfrm>
            <a:custGeom>
              <a:avLst/>
              <a:gdLst>
                <a:gd name="connsiteX0" fmla="*/ 147064 w 294436"/>
                <a:gd name="connsiteY0" fmla="*/ 0 h 147064"/>
                <a:gd name="connsiteX1" fmla="*/ 147064 w 294436"/>
                <a:gd name="connsiteY1" fmla="*/ 0 h 147064"/>
                <a:gd name="connsiteX2" fmla="*/ 0 w 294436"/>
                <a:gd name="connsiteY2" fmla="*/ 147064 h 147064"/>
                <a:gd name="connsiteX3" fmla="*/ 294436 w 294436"/>
                <a:gd name="connsiteY3" fmla="*/ 147064 h 147064"/>
                <a:gd name="connsiteX4" fmla="*/ 294436 w 294436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6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436" y="147064"/>
                  </a:lnTo>
                  <a:lnTo>
                    <a:pt x="294436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A5E054-D1C8-45D3-9F49-8FBEC330788B}"/>
                </a:ext>
              </a:extLst>
            </p:cNvPr>
            <p:cNvSpPr/>
            <p:nvPr/>
          </p:nvSpPr>
          <p:spPr>
            <a:xfrm>
              <a:off x="4012356" y="5687902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1B57658-B9FB-410E-8A71-D130B746870D}"/>
                </a:ext>
              </a:extLst>
            </p:cNvPr>
            <p:cNvSpPr/>
            <p:nvPr/>
          </p:nvSpPr>
          <p:spPr>
            <a:xfrm>
              <a:off x="4305459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0AFA71-A21C-428C-B50D-C6353E8468A6}"/>
                </a:ext>
              </a:extLst>
            </p:cNvPr>
            <p:cNvSpPr/>
            <p:nvPr/>
          </p:nvSpPr>
          <p:spPr>
            <a:xfrm>
              <a:off x="3863752" y="5392306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82933C1-610A-4852-B4A0-E278FCE15B02}"/>
                </a:ext>
              </a:extLst>
            </p:cNvPr>
            <p:cNvSpPr/>
            <p:nvPr/>
          </p:nvSpPr>
          <p:spPr>
            <a:xfrm>
              <a:off x="4012356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BA7BD6-1064-4300-841E-4B9F6039766D}"/>
                </a:ext>
              </a:extLst>
            </p:cNvPr>
            <p:cNvSpPr/>
            <p:nvPr/>
          </p:nvSpPr>
          <p:spPr>
            <a:xfrm>
              <a:off x="4012279" y="5098876"/>
              <a:ext cx="294821" cy="294744"/>
            </a:xfrm>
            <a:custGeom>
              <a:avLst/>
              <a:gdLst>
                <a:gd name="connsiteX0" fmla="*/ 294822 w 294821"/>
                <a:gd name="connsiteY0" fmla="*/ 0 h 294744"/>
                <a:gd name="connsiteX1" fmla="*/ 147372 w 294821"/>
                <a:gd name="connsiteY1" fmla="*/ 0 h 294744"/>
                <a:gd name="connsiteX2" fmla="*/ 147372 w 294821"/>
                <a:gd name="connsiteY2" fmla="*/ 0 h 294744"/>
                <a:gd name="connsiteX3" fmla="*/ 0 w 294821"/>
                <a:gd name="connsiteY3" fmla="*/ 147372 h 294744"/>
                <a:gd name="connsiteX4" fmla="*/ 147372 w 294821"/>
                <a:gd name="connsiteY4" fmla="*/ 147372 h 294744"/>
                <a:gd name="connsiteX5" fmla="*/ 147372 w 294821"/>
                <a:gd name="connsiteY5" fmla="*/ 294745 h 294744"/>
                <a:gd name="connsiteX6" fmla="*/ 294822 w 294821"/>
                <a:gd name="connsiteY6" fmla="*/ 147372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744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745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1FD4FC2-67B8-41E4-9FDA-E7FFEAAFCFEB}"/>
                </a:ext>
              </a:extLst>
            </p:cNvPr>
            <p:cNvSpPr/>
            <p:nvPr userDrawn="1"/>
          </p:nvSpPr>
          <p:spPr>
            <a:xfrm>
              <a:off x="4305343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810A06-8933-4CE7-9C90-EBFCFB72F8BA}"/>
                </a:ext>
              </a:extLst>
            </p:cNvPr>
            <p:cNvSpPr/>
            <p:nvPr userDrawn="1"/>
          </p:nvSpPr>
          <p:spPr>
            <a:xfrm>
              <a:off x="3863752" y="5687940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553A98-87BA-4691-BA1C-89E7EA5C2EB3}"/>
                </a:ext>
              </a:extLst>
            </p:cNvPr>
            <p:cNvSpPr/>
            <p:nvPr userDrawn="1"/>
          </p:nvSpPr>
          <p:spPr>
            <a:xfrm>
              <a:off x="3863752" y="5978609"/>
              <a:ext cx="148450" cy="147064"/>
            </a:xfrm>
            <a:custGeom>
              <a:avLst/>
              <a:gdLst>
                <a:gd name="connsiteX0" fmla="*/ 1079 w 148450"/>
                <a:gd name="connsiteY0" fmla="*/ 0 h 147064"/>
                <a:gd name="connsiteX1" fmla="*/ 148450 w 148450"/>
                <a:gd name="connsiteY1" fmla="*/ 0 h 147064"/>
                <a:gd name="connsiteX2" fmla="*/ 148450 w 148450"/>
                <a:gd name="connsiteY2" fmla="*/ 147064 h 147064"/>
                <a:gd name="connsiteX3" fmla="*/ 0 w 148450"/>
                <a:gd name="connsiteY3" fmla="*/ 147064 h 147064"/>
                <a:gd name="connsiteX4" fmla="*/ 0 w 148450"/>
                <a:gd name="connsiteY4" fmla="*/ 1079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50" h="147064">
                  <a:moveTo>
                    <a:pt x="1079" y="0"/>
                  </a:moveTo>
                  <a:lnTo>
                    <a:pt x="148450" y="0"/>
                  </a:lnTo>
                  <a:lnTo>
                    <a:pt x="148450" y="147064"/>
                  </a:lnTo>
                  <a:lnTo>
                    <a:pt x="0" y="147064"/>
                  </a:lnTo>
                  <a:lnTo>
                    <a:pt x="0" y="1079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49F730-BE48-4903-9630-3FBBDC999C26}"/>
                </a:ext>
              </a:extLst>
            </p:cNvPr>
            <p:cNvSpPr/>
            <p:nvPr userDrawn="1"/>
          </p:nvSpPr>
          <p:spPr>
            <a:xfrm>
              <a:off x="4599625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01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" y="0"/>
            <a:ext cx="12183317" cy="68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7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024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95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62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44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3165B2-F15C-4529-A68B-9103D703EB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68C1B5"/>
              </a:gs>
              <a:gs pos="83000">
                <a:srgbClr val="68C1B5"/>
              </a:gs>
              <a:gs pos="100000">
                <a:srgbClr val="68C1B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4956" r="69" b="13149"/>
          <a:stretch/>
        </p:blipFill>
        <p:spPr>
          <a:xfrm>
            <a:off x="-1" y="0"/>
            <a:ext cx="8040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7F2114-84C2-40AE-AA56-86F078E73884}"/>
              </a:ext>
            </a:extLst>
          </p:cNvPr>
          <p:cNvSpPr/>
          <p:nvPr userDrawn="1"/>
        </p:nvSpPr>
        <p:spPr>
          <a:xfrm>
            <a:off x="11901" y="993982"/>
            <a:ext cx="12192000" cy="585787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68C1B5"/>
              </a:gs>
              <a:gs pos="83000">
                <a:srgbClr val="68C1B5"/>
              </a:gs>
              <a:gs pos="100000">
                <a:srgbClr val="68C1B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043" t="34956" r="4741" b="13149"/>
          <a:stretch/>
        </p:blipFill>
        <p:spPr>
          <a:xfrm>
            <a:off x="0" y="1000124"/>
            <a:ext cx="7924800" cy="58905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2733C0-6C90-4F26-B8D1-FEF26BC9B4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2678" y="1281845"/>
            <a:ext cx="3557383" cy="55761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2662" y="1994647"/>
            <a:ext cx="3601393" cy="30954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6852341" y="2018544"/>
            <a:ext cx="5125178" cy="36933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indent="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BE" sz="2000" b="1" kern="1200" cap="none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Vanessa </a:t>
            </a:r>
            <a:r>
              <a:rPr lang="fr-BE" sz="2000" b="1" kern="1200" cap="none" baseline="0" dirty="0" err="1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Debiais-Sainton</a:t>
            </a:r>
            <a:endParaRPr lang="fr-BE" sz="2000" b="1" kern="1200" cap="none" baseline="0" dirty="0" smtClean="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1600" b="1" dirty="0" smtClean="0">
                <a:solidFill>
                  <a:srgbClr val="CC0066"/>
                </a:solidFill>
                <a:latin typeface="EC Square Sans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 Of Unit,</a:t>
            </a:r>
            <a:r>
              <a:rPr lang="fr-BE" sz="1600" b="1" baseline="0" dirty="0" smtClean="0">
                <a:solidFill>
                  <a:srgbClr val="CC0066"/>
                </a:solidFill>
                <a:latin typeface="EC Square Sans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600" b="1" dirty="0" smtClean="0">
                <a:solidFill>
                  <a:srgbClr val="CC0066"/>
                </a:solidFill>
                <a:latin typeface="EC Square Sans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Education Unit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1600" b="1" dirty="0" smtClean="0">
                <a:solidFill>
                  <a:srgbClr val="CC0066"/>
                </a:solidFill>
                <a:latin typeface="EC Square Sans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Commission (DG EAC)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BE" sz="1600" b="1" dirty="0" smtClean="0">
              <a:solidFill>
                <a:srgbClr val="CC0066"/>
              </a:solidFill>
              <a:latin typeface="EC Square Sans Pro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2400" b="1" kern="1200" cap="none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State of </a:t>
            </a:r>
            <a:r>
              <a:rPr lang="fr-BE" sz="2400" b="1" kern="1200" cap="none" baseline="0" dirty="0" err="1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play</a:t>
            </a:r>
            <a:r>
              <a:rPr lang="fr-BE" sz="2400" b="1" kern="1200" cap="none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 European Universities Initiative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2400" b="1" kern="1200" cap="none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&amp;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2400" b="1" kern="1200" cap="none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transition </a:t>
            </a:r>
            <a:r>
              <a:rPr lang="fr-BE" sz="2400" b="1" kern="1200" cap="none" baseline="0" dirty="0" err="1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towards</a:t>
            </a:r>
            <a:r>
              <a:rPr lang="fr-BE" sz="2400" b="1" kern="1200" cap="none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 the Universities of the Future</a:t>
            </a:r>
          </a:p>
          <a:p>
            <a:pPr>
              <a:lnSpc>
                <a:spcPct val="90000"/>
              </a:lnSpc>
            </a:pPr>
            <a:endParaRPr lang="en-US" sz="1600" cap="none" baseline="0" dirty="0">
              <a:solidFill>
                <a:schemeClr val="bg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BE7FA1-27E7-4D59-9321-9BF1457BDF83}"/>
              </a:ext>
            </a:extLst>
          </p:cNvPr>
          <p:cNvGrpSpPr/>
          <p:nvPr userDrawn="1"/>
        </p:nvGrpSpPr>
        <p:grpSpPr>
          <a:xfrm>
            <a:off x="5312359" y="223200"/>
            <a:ext cx="1567284" cy="6634800"/>
            <a:chOff x="5312357" y="223200"/>
            <a:chExt cx="1567284" cy="66348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6E2B3D4-0EB2-466D-BB75-4ACC5A48C7D0}"/>
                </a:ext>
              </a:extLst>
            </p:cNvPr>
            <p:cNvSpPr/>
            <p:nvPr userDrawn="1"/>
          </p:nvSpPr>
          <p:spPr>
            <a:xfrm>
              <a:off x="5632674" y="6404400"/>
              <a:ext cx="675114" cy="453600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solidFill>
              <a:srgbClr val="0088CE"/>
            </a:solidFill>
            <a:ln w="58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BE" sz="450" i="1" dirty="0">
                  <a:solidFill>
                    <a:schemeClr val="bg1"/>
                  </a:solidFill>
                </a:rPr>
                <a:t>Erasmus+</a:t>
              </a:r>
              <a:endParaRPr lang="en-US" sz="450" i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E796654-A916-47FC-835F-99C6DBB53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2357" y="223200"/>
              <a:ext cx="1567284" cy="1082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8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  <p15:guide id="5" pos="397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29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DBA42-786D-4B8E-9F25-2B172A67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0412A-EB9E-456B-A243-A4600992B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FBAA6-59D7-4910-9289-400A72D26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7205-0D8E-46CF-A34C-23F47A4F24D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E871A-DD76-4E5F-81E4-66E7BF34A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4F133-28A2-4F40-941B-7E200968F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079E-2BC8-44ED-8379-DE36A2A69A58}" type="slidenum">
              <a:rPr lang="en-US" smtClean="0"/>
              <a:t>‹#›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525FA8-03E8-4D25-9993-51D34049B1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59700" y="-477287"/>
            <a:ext cx="1532301" cy="383075"/>
            <a:chOff x="10659698" y="-477287"/>
            <a:chExt cx="1532301" cy="38307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F33BEA-D726-4787-BB9E-35D88981CDDC}"/>
                </a:ext>
              </a:extLst>
            </p:cNvPr>
            <p:cNvSpPr/>
            <p:nvPr/>
          </p:nvSpPr>
          <p:spPr>
            <a:xfrm>
              <a:off x="10659698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8D6B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A13802-BB4A-4E76-8511-5D5FAA834B47}"/>
                </a:ext>
              </a:extLst>
            </p:cNvPr>
            <p:cNvSpPr/>
            <p:nvPr/>
          </p:nvSpPr>
          <p:spPr>
            <a:xfrm>
              <a:off x="10851235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99C2E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8849C2-EC61-4D44-A2F9-D720A6CAB8BA}"/>
                </a:ext>
              </a:extLst>
            </p:cNvPr>
            <p:cNvSpPr/>
            <p:nvPr/>
          </p:nvSpPr>
          <p:spPr>
            <a:xfrm>
              <a:off x="11042773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DB2866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F4AC05-3443-41EF-82FF-0CB8865708E0}"/>
                </a:ext>
              </a:extLst>
            </p:cNvPr>
            <p:cNvSpPr/>
            <p:nvPr/>
          </p:nvSpPr>
          <p:spPr>
            <a:xfrm>
              <a:off x="11234311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03895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B0BA6C-7CA0-4204-9C39-9E4139AF6876}"/>
                </a:ext>
              </a:extLst>
            </p:cNvPr>
            <p:cNvSpPr/>
            <p:nvPr/>
          </p:nvSpPr>
          <p:spPr>
            <a:xfrm>
              <a:off x="11425849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26A37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98BB34-5E45-4107-B8AD-248177B0E258}"/>
                </a:ext>
              </a:extLst>
            </p:cNvPr>
            <p:cNvSpPr/>
            <p:nvPr/>
          </p:nvSpPr>
          <p:spPr>
            <a:xfrm>
              <a:off x="11617386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1E75BB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A5AC5F-8A9B-4CD8-93F8-ACA3562BA810}"/>
                </a:ext>
              </a:extLst>
            </p:cNvPr>
            <p:cNvSpPr/>
            <p:nvPr/>
          </p:nvSpPr>
          <p:spPr>
            <a:xfrm>
              <a:off x="11808924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00AEE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EBCD35-FCAC-4A49-9C45-9DFCDEC1137E}"/>
                </a:ext>
              </a:extLst>
            </p:cNvPr>
            <p:cNvSpPr/>
            <p:nvPr/>
          </p:nvSpPr>
          <p:spPr>
            <a:xfrm>
              <a:off x="12000462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DC63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D13B2A-A248-435E-A8BC-2A5B33110733}"/>
                </a:ext>
              </a:extLst>
            </p:cNvPr>
            <p:cNvSpPr/>
            <p:nvPr/>
          </p:nvSpPr>
          <p:spPr>
            <a:xfrm>
              <a:off x="10659698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BE2DD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166F15-EE65-4B2C-9C23-6DDAFC739196}"/>
                </a:ext>
              </a:extLst>
            </p:cNvPr>
            <p:cNvSpPr/>
            <p:nvPr/>
          </p:nvSpPr>
          <p:spPr>
            <a:xfrm>
              <a:off x="10851235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BCB8C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D8593A-6009-44F2-8E2A-6813FF9EF96A}"/>
                </a:ext>
              </a:extLst>
            </p:cNvPr>
            <p:cNvSpPr/>
            <p:nvPr/>
          </p:nvSpPr>
          <p:spPr>
            <a:xfrm>
              <a:off x="11042773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E8959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B611D0-8A23-4627-A77B-C4433F99B700}"/>
                </a:ext>
              </a:extLst>
            </p:cNvPr>
            <p:cNvSpPr/>
            <p:nvPr/>
          </p:nvSpPr>
          <p:spPr>
            <a:xfrm>
              <a:off x="11234311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E8EB9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4A5572-B546-4D50-95FD-C321A4D54FDA}"/>
                </a:ext>
              </a:extLst>
            </p:cNvPr>
            <p:cNvSpPr/>
            <p:nvPr/>
          </p:nvSpPr>
          <p:spPr>
            <a:xfrm>
              <a:off x="11425849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6AB83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1C03BB-E5CA-4ABC-AACB-F9487C5E9039}"/>
                </a:ext>
              </a:extLst>
            </p:cNvPr>
            <p:cNvSpPr/>
            <p:nvPr/>
          </p:nvSpPr>
          <p:spPr>
            <a:xfrm>
              <a:off x="11617386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FA7D4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F194B5-6DBA-406F-A777-7EDB54402E9F}"/>
                </a:ext>
              </a:extLst>
            </p:cNvPr>
            <p:cNvSpPr/>
            <p:nvPr/>
          </p:nvSpPr>
          <p:spPr>
            <a:xfrm>
              <a:off x="11808924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CC4E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F109BB0-CEA8-4E08-8CC8-DACAF89A03A2}"/>
                </a:ext>
              </a:extLst>
            </p:cNvPr>
            <p:cNvSpPr/>
            <p:nvPr/>
          </p:nvSpPr>
          <p:spPr>
            <a:xfrm>
              <a:off x="12000462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C7DC9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9963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>
          <p15:clr>
            <a:srgbClr val="F26B43"/>
          </p15:clr>
        </p15:guide>
        <p15:guide id="3" orient="horz" pos="4320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63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DBA42-786D-4B8E-9F25-2B172A67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0412A-EB9E-456B-A243-A4600992B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FBAA6-59D7-4910-9289-400A72D26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7205-0D8E-46CF-A34C-23F47A4F24D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E871A-DD76-4E5F-81E4-66E7BF34A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4F133-28A2-4F40-941B-7E200968F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079E-2BC8-44ED-8379-DE36A2A69A58}" type="slidenum">
              <a:rPr lang="en-US" smtClean="0"/>
              <a:t>‹#›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525FA8-03E8-4D25-9993-51D34049B1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59698" y="-477287"/>
            <a:ext cx="1532301" cy="383075"/>
            <a:chOff x="10659698" y="-477287"/>
            <a:chExt cx="1532301" cy="38307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F33BEA-D726-4787-BB9E-35D88981CDDC}"/>
                </a:ext>
              </a:extLst>
            </p:cNvPr>
            <p:cNvSpPr/>
            <p:nvPr/>
          </p:nvSpPr>
          <p:spPr>
            <a:xfrm>
              <a:off x="10659698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8D6B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A13802-BB4A-4E76-8511-5D5FAA834B47}"/>
                </a:ext>
              </a:extLst>
            </p:cNvPr>
            <p:cNvSpPr/>
            <p:nvPr/>
          </p:nvSpPr>
          <p:spPr>
            <a:xfrm>
              <a:off x="10851235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99C2E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8849C2-EC61-4D44-A2F9-D720A6CAB8BA}"/>
                </a:ext>
              </a:extLst>
            </p:cNvPr>
            <p:cNvSpPr/>
            <p:nvPr/>
          </p:nvSpPr>
          <p:spPr>
            <a:xfrm>
              <a:off x="11042773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DB2866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F4AC05-3443-41EF-82FF-0CB8865708E0}"/>
                </a:ext>
              </a:extLst>
            </p:cNvPr>
            <p:cNvSpPr/>
            <p:nvPr/>
          </p:nvSpPr>
          <p:spPr>
            <a:xfrm>
              <a:off x="11234311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03895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B0BA6C-7CA0-4204-9C39-9E4139AF6876}"/>
                </a:ext>
              </a:extLst>
            </p:cNvPr>
            <p:cNvSpPr/>
            <p:nvPr/>
          </p:nvSpPr>
          <p:spPr>
            <a:xfrm>
              <a:off x="11425849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26A37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98BB34-5E45-4107-B8AD-248177B0E258}"/>
                </a:ext>
              </a:extLst>
            </p:cNvPr>
            <p:cNvSpPr/>
            <p:nvPr/>
          </p:nvSpPr>
          <p:spPr>
            <a:xfrm>
              <a:off x="11617386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1E75BB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A5AC5F-8A9B-4CD8-93F8-ACA3562BA810}"/>
                </a:ext>
              </a:extLst>
            </p:cNvPr>
            <p:cNvSpPr/>
            <p:nvPr/>
          </p:nvSpPr>
          <p:spPr>
            <a:xfrm>
              <a:off x="11808924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00AEE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EBCD35-FCAC-4A49-9C45-9DFCDEC1137E}"/>
                </a:ext>
              </a:extLst>
            </p:cNvPr>
            <p:cNvSpPr/>
            <p:nvPr/>
          </p:nvSpPr>
          <p:spPr>
            <a:xfrm>
              <a:off x="12000462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DC63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D13B2A-A248-435E-A8BC-2A5B33110733}"/>
                </a:ext>
              </a:extLst>
            </p:cNvPr>
            <p:cNvSpPr/>
            <p:nvPr/>
          </p:nvSpPr>
          <p:spPr>
            <a:xfrm>
              <a:off x="10659698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BE2DD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166F15-EE65-4B2C-9C23-6DDAFC739196}"/>
                </a:ext>
              </a:extLst>
            </p:cNvPr>
            <p:cNvSpPr/>
            <p:nvPr/>
          </p:nvSpPr>
          <p:spPr>
            <a:xfrm>
              <a:off x="10851235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BCB8C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D8593A-6009-44F2-8E2A-6813FF9EF96A}"/>
                </a:ext>
              </a:extLst>
            </p:cNvPr>
            <p:cNvSpPr/>
            <p:nvPr/>
          </p:nvSpPr>
          <p:spPr>
            <a:xfrm>
              <a:off x="11042773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E8959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B611D0-8A23-4627-A77B-C4433F99B700}"/>
                </a:ext>
              </a:extLst>
            </p:cNvPr>
            <p:cNvSpPr/>
            <p:nvPr/>
          </p:nvSpPr>
          <p:spPr>
            <a:xfrm>
              <a:off x="11234311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E8EB9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4A5572-B546-4D50-95FD-C321A4D54FDA}"/>
                </a:ext>
              </a:extLst>
            </p:cNvPr>
            <p:cNvSpPr/>
            <p:nvPr/>
          </p:nvSpPr>
          <p:spPr>
            <a:xfrm>
              <a:off x="11425849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6AB83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1C03BB-E5CA-4ABC-AACB-F9487C5E9039}"/>
                </a:ext>
              </a:extLst>
            </p:cNvPr>
            <p:cNvSpPr/>
            <p:nvPr/>
          </p:nvSpPr>
          <p:spPr>
            <a:xfrm>
              <a:off x="11617386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FA7D4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F194B5-6DBA-406F-A777-7EDB54402E9F}"/>
                </a:ext>
              </a:extLst>
            </p:cNvPr>
            <p:cNvSpPr/>
            <p:nvPr/>
          </p:nvSpPr>
          <p:spPr>
            <a:xfrm>
              <a:off x="11808924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CC4E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F109BB0-CEA8-4E08-8CC8-DACAF89A03A2}"/>
                </a:ext>
              </a:extLst>
            </p:cNvPr>
            <p:cNvSpPr/>
            <p:nvPr/>
          </p:nvSpPr>
          <p:spPr>
            <a:xfrm>
              <a:off x="12000462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C7DC9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843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>
          <p15:clr>
            <a:srgbClr val="F26B43"/>
          </p15:clr>
        </p15:guide>
        <p15:guide id="3" orient="horz" pos="4320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6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21.png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17.png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mailto:RTD-ERA-TALENT-PLATFORM@ec.europa.eu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hyperlink" Target="https://www.linkedin.com/company/euraxessofficia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axess.ec.europa.eu/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hyperlink" Target="https://www.facebook.com/euraxess" TargetMode="Externa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9281" y="1609143"/>
            <a:ext cx="415546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26"/>
              </a:lnSpc>
              <a:spcAft>
                <a:spcPts val="1200"/>
              </a:spcAft>
            </a:pPr>
            <a:r>
              <a:rPr lang="nl-BE" sz="5400" b="1" dirty="0" smtClean="0">
                <a:solidFill>
                  <a:srgbClr val="1B3B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Pro" panose="020B0506040000020004" pitchFamily="34" charset="0"/>
              </a:rPr>
              <a:t>EURAXESS</a:t>
            </a:r>
            <a:endParaRPr lang="nl-BE" sz="5400" b="1" dirty="0" smtClean="0">
              <a:solidFill>
                <a:srgbClr val="1B3B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C Square Sans Pro" panose="020B0506040000020004" pitchFamily="34" charset="0"/>
            </a:endParaRPr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6849281" y="3959597"/>
            <a:ext cx="4723594" cy="8600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fr-BE" sz="1600" b="1" dirty="0" smtClean="0"/>
              <a:t>Slaven </a:t>
            </a:r>
            <a:r>
              <a:rPr lang="fr-BE" sz="1600" b="1" dirty="0" err="1" smtClean="0"/>
              <a:t>Misljencevic</a:t>
            </a:r>
            <a:endParaRPr lang="en-GB" sz="16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fr-BE" sz="1600" dirty="0"/>
              <a:t>DG Research &amp; Innovation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BE" sz="1600" dirty="0" err="1" smtClean="0"/>
              <a:t>European</a:t>
            </a:r>
            <a:r>
              <a:rPr lang="fr-BE" sz="1600" dirty="0" smtClean="0"/>
              <a:t> Commission</a:t>
            </a: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6849282" y="2590244"/>
            <a:ext cx="4723594" cy="2562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1B3B51"/>
                </a:solidFill>
              </a:rPr>
              <a:t>4th Informal Working Group Meeting on Research and </a:t>
            </a:r>
            <a:r>
              <a:rPr lang="en-US" sz="1800" b="1" dirty="0" smtClean="0">
                <a:solidFill>
                  <a:srgbClr val="1B3B51"/>
                </a:solidFill>
              </a:rPr>
              <a:t>Innovation,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1B3B51"/>
                </a:solidFill>
              </a:rPr>
              <a:t>Tbilisi, Georgia, </a:t>
            </a:r>
            <a:r>
              <a:rPr lang="nl-BE" sz="1800" b="1" dirty="0" smtClean="0">
                <a:solidFill>
                  <a:srgbClr val="1B3B51"/>
                </a:solidFill>
              </a:rPr>
              <a:t>20</a:t>
            </a:r>
            <a:r>
              <a:rPr lang="nl-BE" sz="1800" b="1" dirty="0" smtClean="0">
                <a:solidFill>
                  <a:srgbClr val="1B3B51"/>
                </a:solidFill>
              </a:rPr>
              <a:t> </a:t>
            </a:r>
            <a:r>
              <a:rPr lang="nl-BE" sz="1800" b="1" dirty="0" err="1" smtClean="0">
                <a:solidFill>
                  <a:srgbClr val="1B3B51"/>
                </a:solidFill>
              </a:rPr>
              <a:t>October</a:t>
            </a:r>
            <a:r>
              <a:rPr lang="nl-BE" sz="1800" b="1" dirty="0" smtClean="0">
                <a:solidFill>
                  <a:srgbClr val="1B3B51"/>
                </a:solidFill>
              </a:rPr>
              <a:t> 2022</a:t>
            </a:r>
            <a:endParaRPr lang="fr-BE" sz="1800" b="1" dirty="0" smtClean="0">
              <a:solidFill>
                <a:srgbClr val="1B3B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64959" y="201194"/>
            <a:ext cx="10132571" cy="1006159"/>
          </a:xfrm>
        </p:spPr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EURAXESS</a:t>
            </a:r>
            <a:endParaRPr lang="en-GB" sz="3200" b="0" i="1" dirty="0">
              <a:solidFill>
                <a:schemeClr val="tx1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29571D8-CF86-4D35-8820-64463C188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657" y="3163510"/>
            <a:ext cx="7938415" cy="900000"/>
          </a:xfrm>
          <a:prstGeom prst="rect">
            <a:avLst/>
          </a:prstGeom>
          <a:solidFill>
            <a:srgbClr val="009F9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i="0" dirty="0">
                <a:solidFill>
                  <a:schemeClr val="bg1"/>
                </a:solidFill>
                <a:latin typeface="Calibri" pitchFamily="34" charset="0"/>
              </a:rPr>
              <a:t>Launched 17 years ago (formerly known as ERA-MORE)</a:t>
            </a:r>
            <a:endParaRPr lang="fr-BE" altLang="en-US" sz="1800" i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29571D8-CF86-4D35-8820-64463C188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73" y="1599083"/>
            <a:ext cx="2159999" cy="1368000"/>
          </a:xfrm>
          <a:prstGeom prst="rect">
            <a:avLst/>
          </a:prstGeom>
          <a:solidFill>
            <a:srgbClr val="3683A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en-US" altLang="en-US" sz="1100" b="1" i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en-US" altLang="en-US" b="1" i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b="1" i="0" dirty="0" smtClean="0">
                <a:solidFill>
                  <a:schemeClr val="bg1"/>
                </a:solidFill>
                <a:latin typeface="Calibri" pitchFamily="34" charset="0"/>
              </a:rPr>
              <a:t>WHAT</a:t>
            </a:r>
            <a:endParaRPr lang="fr-BE" altLang="en-US" i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571D8-CF86-4D35-8820-64463C188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73" y="3163511"/>
            <a:ext cx="2160000" cy="900000"/>
          </a:xfrm>
          <a:prstGeom prst="rect">
            <a:avLst/>
          </a:prstGeom>
          <a:solidFill>
            <a:srgbClr val="009F9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en-US" altLang="en-US" sz="1100" b="1" i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b="1" i="0" dirty="0" smtClean="0">
                <a:solidFill>
                  <a:schemeClr val="bg1"/>
                </a:solidFill>
                <a:latin typeface="Calibri" pitchFamily="34" charset="0"/>
              </a:rPr>
              <a:t>WHEN</a:t>
            </a:r>
            <a:endParaRPr lang="fr-BE" altLang="en-US" i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29571D8-CF86-4D35-8820-64463C188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73" y="4213492"/>
            <a:ext cx="2160000" cy="900000"/>
          </a:xfrm>
          <a:prstGeom prst="rect">
            <a:avLst/>
          </a:prstGeom>
          <a:solidFill>
            <a:srgbClr val="2B679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en-US" altLang="en-US" sz="1100" b="1" i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b="1" i="0" dirty="0" smtClean="0">
                <a:solidFill>
                  <a:schemeClr val="bg1"/>
                </a:solidFill>
                <a:latin typeface="Calibri" pitchFamily="34" charset="0"/>
              </a:rPr>
              <a:t>WHERE</a:t>
            </a:r>
            <a:endParaRPr lang="fr-BE" altLang="en-US" i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29571D8-CF86-4D35-8820-64463C188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73" y="5257460"/>
            <a:ext cx="2160000" cy="1184940"/>
          </a:xfrm>
          <a:prstGeom prst="rect">
            <a:avLst/>
          </a:prstGeom>
          <a:solidFill>
            <a:srgbClr val="AA147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en-US" altLang="en-US" sz="1100" b="1" i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b="1" i="0" dirty="0" smtClean="0">
                <a:solidFill>
                  <a:schemeClr val="bg1"/>
                </a:solidFill>
                <a:latin typeface="Calibri" pitchFamily="34" charset="0"/>
              </a:rPr>
              <a:t>WHY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fr-BE" altLang="en-US" i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A29571D8-CF86-4D35-8820-64463C188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657" y="4210485"/>
            <a:ext cx="7938414" cy="900000"/>
          </a:xfrm>
          <a:prstGeom prst="rect">
            <a:avLst/>
          </a:prstGeom>
          <a:solidFill>
            <a:srgbClr val="2B679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i="0" dirty="0" smtClean="0">
                <a:solidFill>
                  <a:schemeClr val="bg1"/>
                </a:solidFill>
                <a:latin typeface="Calibri" pitchFamily="34" charset="0"/>
              </a:rPr>
              <a:t>Europe (43 countries) and Worldwide (9 hubs:</a:t>
            </a:r>
            <a:r>
              <a:rPr lang="en-GB" sz="180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Africa, ASEAN, Brazil, China, India, Japan, Latin America and the Caribbean, Korea and North </a:t>
            </a:r>
            <a:r>
              <a:rPr lang="en-GB" sz="180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</a:t>
            </a:r>
            <a:r>
              <a:rPr lang="en-US" altLang="en-US" sz="1800" i="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fr-BE" altLang="en-US" sz="1800" i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A29571D8-CF86-4D35-8820-64463C188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658" y="1644341"/>
            <a:ext cx="7938415" cy="1366528"/>
          </a:xfrm>
          <a:prstGeom prst="rect">
            <a:avLst/>
          </a:prstGeom>
          <a:solidFill>
            <a:srgbClr val="3683A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/>
            <a:r>
              <a:rPr lang="en-GB" sz="18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European portal with a jobs, funding and hosting </a:t>
            </a:r>
            <a:r>
              <a:rPr lang="en-GB" sz="180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</a:p>
          <a:p>
            <a:pPr marL="285750" indent="-285750"/>
            <a:r>
              <a:rPr lang="en-GB" sz="180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 European </a:t>
            </a:r>
            <a:r>
              <a:rPr lang="en-GB" sz="18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complementary national </a:t>
            </a:r>
            <a:r>
              <a:rPr lang="en-GB" sz="180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portals;</a:t>
            </a:r>
          </a:p>
          <a:p>
            <a:pPr marL="285750" indent="-285750"/>
            <a:r>
              <a:rPr lang="en-GB" sz="180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 National hubs with more than 600 associated Service </a:t>
            </a:r>
            <a:r>
              <a:rPr lang="en-GB" sz="1800" i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centers</a:t>
            </a:r>
            <a:endParaRPr lang="en-GB" sz="1800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en-GB" sz="1800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Worldwide hubs</a:t>
            </a:r>
            <a:endParaRPr lang="en-US" sz="18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A29571D8-CF86-4D35-8820-64463C188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656" y="5257460"/>
            <a:ext cx="7938415" cy="1200329"/>
          </a:xfrm>
          <a:prstGeom prst="rect">
            <a:avLst/>
          </a:prstGeom>
          <a:solidFill>
            <a:srgbClr val="AA147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defRPr/>
            </a:pPr>
            <a:r>
              <a:rPr lang="en-US" altLang="en-US" sz="1800" i="0" dirty="0">
                <a:solidFill>
                  <a:schemeClr val="bg1"/>
                </a:solidFill>
                <a:latin typeface="Calibri" pitchFamily="34" charset="0"/>
              </a:rPr>
              <a:t>To remove the barriers to researchers’ </a:t>
            </a:r>
            <a:r>
              <a:rPr lang="en-US" altLang="en-US" sz="1800" i="0" dirty="0" smtClean="0">
                <a:solidFill>
                  <a:schemeClr val="bg1"/>
                </a:solidFill>
                <a:latin typeface="Calibri" pitchFamily="34" charset="0"/>
              </a:rPr>
              <a:t>mobility &amp; support career development</a:t>
            </a:r>
            <a:endParaRPr lang="en-US" altLang="en-US" sz="1800" i="0" dirty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defRPr/>
            </a:pPr>
            <a:r>
              <a:rPr lang="en-US" altLang="en-US" sz="1800" i="0" dirty="0">
                <a:solidFill>
                  <a:schemeClr val="bg1"/>
                </a:solidFill>
                <a:latin typeface="Calibri" pitchFamily="34" charset="0"/>
              </a:rPr>
              <a:t>To </a:t>
            </a:r>
            <a:r>
              <a:rPr lang="en-US" altLang="en-US" sz="1800" i="0" dirty="0" smtClean="0">
                <a:solidFill>
                  <a:schemeClr val="bg1"/>
                </a:solidFill>
                <a:latin typeface="Calibri" pitchFamily="34" charset="0"/>
              </a:rPr>
              <a:t>create </a:t>
            </a:r>
            <a:r>
              <a:rPr lang="en-US" altLang="en-US" sz="1800" i="0" dirty="0">
                <a:solidFill>
                  <a:schemeClr val="bg1"/>
                </a:solidFill>
                <a:latin typeface="Calibri" pitchFamily="34" charset="0"/>
              </a:rPr>
              <a:t>conditions for open, transparent merit-based recruitment </a:t>
            </a:r>
          </a:p>
          <a:p>
            <a:pPr marL="285750" indent="-285750" eaLnBrk="1" hangingPunct="1">
              <a:spcBef>
                <a:spcPct val="0"/>
              </a:spcBef>
              <a:buClrTx/>
              <a:defRPr/>
            </a:pPr>
            <a:r>
              <a:rPr lang="en-US" altLang="en-US" sz="1800" i="0" dirty="0" smtClean="0">
                <a:solidFill>
                  <a:schemeClr val="bg1"/>
                </a:solidFill>
                <a:latin typeface="Calibri" pitchFamily="34" charset="0"/>
              </a:rPr>
              <a:t>To </a:t>
            </a:r>
            <a:r>
              <a:rPr lang="en-US" altLang="en-US" sz="1800" i="0" dirty="0">
                <a:solidFill>
                  <a:schemeClr val="bg1"/>
                </a:solidFill>
                <a:latin typeface="Calibri" pitchFamily="34" charset="0"/>
              </a:rPr>
              <a:t>promote </a:t>
            </a:r>
            <a:r>
              <a:rPr lang="en-US" altLang="en-US" sz="1800" i="0" dirty="0" smtClean="0">
                <a:solidFill>
                  <a:schemeClr val="bg1"/>
                </a:solidFill>
                <a:latin typeface="Calibri" pitchFamily="34" charset="0"/>
              </a:rPr>
              <a:t>cooperation between research performing </a:t>
            </a:r>
            <a:r>
              <a:rPr lang="en-US" altLang="en-US" sz="1800" i="0" dirty="0" err="1" smtClean="0">
                <a:solidFill>
                  <a:schemeClr val="bg1"/>
                </a:solidFill>
                <a:latin typeface="Calibri" pitchFamily="34" charset="0"/>
              </a:rPr>
              <a:t>organisations</a:t>
            </a:r>
            <a:endParaRPr lang="en-US" altLang="en-US" sz="1800" i="0" dirty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defRPr/>
            </a:pPr>
            <a:r>
              <a:rPr lang="en-US" altLang="en-US" sz="1800" i="0" dirty="0">
                <a:solidFill>
                  <a:schemeClr val="bg1"/>
                </a:solidFill>
                <a:latin typeface="Calibri" pitchFamily="34" charset="0"/>
              </a:rPr>
              <a:t>To foster attractive careers across Europe and beyond</a:t>
            </a:r>
            <a:endParaRPr lang="fr-BE" altLang="en-US" sz="1800" i="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849473" y="2283083"/>
            <a:ext cx="656186" cy="0"/>
          </a:xfrm>
          <a:prstGeom prst="line">
            <a:avLst/>
          </a:prstGeom>
          <a:ln w="28575">
            <a:solidFill>
              <a:srgbClr val="3683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49473" y="3594519"/>
            <a:ext cx="656186" cy="0"/>
          </a:xfrm>
          <a:prstGeom prst="line">
            <a:avLst/>
          </a:prstGeom>
          <a:ln w="28575">
            <a:solidFill>
              <a:srgbClr val="009F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49473" y="4646987"/>
            <a:ext cx="656186" cy="0"/>
          </a:xfrm>
          <a:prstGeom prst="line">
            <a:avLst/>
          </a:prstGeom>
          <a:ln w="28575">
            <a:solidFill>
              <a:srgbClr val="2B67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49473" y="5849865"/>
            <a:ext cx="656186" cy="0"/>
          </a:xfrm>
          <a:prstGeom prst="line">
            <a:avLst/>
          </a:prstGeom>
          <a:ln w="28575">
            <a:solidFill>
              <a:srgbClr val="AA14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6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402580" y="1680211"/>
            <a:ext cx="6332220" cy="1437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64959" y="201194"/>
            <a:ext cx="10132571" cy="1006159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tx1"/>
                </a:solidFill>
              </a:rPr>
              <a:t>CENTRAL </a:t>
            </a:r>
            <a:r>
              <a:rPr lang="nl-BE" sz="3200" b="1" dirty="0" smtClean="0">
                <a:solidFill>
                  <a:schemeClr val="tx1"/>
                </a:solidFill>
              </a:rPr>
              <a:t>EURAXESS PORTAL</a:t>
            </a:r>
            <a:endParaRPr lang="en-GB" sz="3200" b="0" i="1" dirty="0">
              <a:solidFill>
                <a:schemeClr val="tx1"/>
              </a:solidFill>
            </a:endParaRPr>
          </a:p>
        </p:txBody>
      </p:sp>
      <p:graphicFrame>
        <p:nvGraphicFramePr>
          <p:cNvPr id="29" name="Content Placeholder 15">
            <a:extLst>
              <a:ext uri="{FF2B5EF4-FFF2-40B4-BE49-F238E27FC236}">
                <a16:creationId xmlns:a16="http://schemas.microsoft.com/office/drawing/2014/main" id="{47429AE0-711C-464B-B33E-3CF4EA8E8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123326"/>
              </p:ext>
            </p:extLst>
          </p:nvPr>
        </p:nvGraphicFramePr>
        <p:xfrm>
          <a:off x="264959" y="1680211"/>
          <a:ext cx="4860000" cy="3292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9B36B5B-61E1-4BEC-8C5A-26541868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04" y="2976985"/>
            <a:ext cx="778149" cy="7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31200" y="1967177"/>
            <a:ext cx="1603501" cy="875614"/>
          </a:xfrm>
          <a:prstGeom prst="rect">
            <a:avLst/>
          </a:prstGeom>
          <a:solidFill>
            <a:srgbClr val="FFC3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registered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endParaRPr lang="en-GB" altLang="fr-FR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33060" y="1954786"/>
            <a:ext cx="1808851" cy="875614"/>
          </a:xfrm>
          <a:prstGeom prst="rect">
            <a:avLst/>
          </a:prstGeom>
          <a:solidFill>
            <a:srgbClr val="4C9EA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researchers using the platform</a:t>
            </a:r>
            <a:endParaRPr lang="en-GB" altLang="fr-FR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40270" y="1954786"/>
            <a:ext cx="1808851" cy="875614"/>
          </a:xfrm>
          <a:prstGeom prst="rect">
            <a:avLst/>
          </a:prstGeom>
          <a:solidFill>
            <a:srgbClr val="BD248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80000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job offers published yearly (average)</a:t>
            </a:r>
            <a:endParaRPr lang="en-GB" altLang="fr-FR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04" r="2928"/>
          <a:stretch/>
        </p:blipFill>
        <p:spPr>
          <a:xfrm>
            <a:off x="8663940" y="3349935"/>
            <a:ext cx="3193253" cy="2258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Rectangle 45"/>
          <p:cNvSpPr/>
          <p:nvPr/>
        </p:nvSpPr>
        <p:spPr>
          <a:xfrm>
            <a:off x="10100270" y="5147873"/>
            <a:ext cx="1520230" cy="69301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Visitors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 223 countries all over the world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13148" y="5656224"/>
            <a:ext cx="4322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w="22225">
                  <a:solidFill>
                    <a:srgbClr val="AA1471"/>
                  </a:solidFill>
                  <a:prstDash val="solid"/>
                </a:ln>
                <a:solidFill>
                  <a:srgbClr val="AA1471"/>
                </a:solidFill>
              </a:rPr>
              <a:t>17.417.186 PAGE VIEWS</a:t>
            </a:r>
            <a:endParaRPr lang="en-US" dirty="0">
              <a:ln w="22225">
                <a:solidFill>
                  <a:srgbClr val="AA1471"/>
                </a:solidFill>
                <a:prstDash val="solid"/>
              </a:ln>
              <a:solidFill>
                <a:srgbClr val="AA147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93654" y="6129883"/>
            <a:ext cx="4322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w="22225">
                  <a:solidFill>
                    <a:srgbClr val="AA1471"/>
                  </a:solidFill>
                  <a:prstDash val="solid"/>
                </a:ln>
                <a:solidFill>
                  <a:srgbClr val="2B679F"/>
                </a:solidFill>
              </a:rPr>
              <a:t>1.713.493 VISITORS</a:t>
            </a:r>
            <a:endParaRPr lang="en-US" dirty="0">
              <a:ln w="22225">
                <a:solidFill>
                  <a:srgbClr val="AA1471"/>
                </a:solidFill>
                <a:prstDash val="solid"/>
              </a:ln>
              <a:solidFill>
                <a:srgbClr val="2B679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07314" y="5547649"/>
            <a:ext cx="4322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w="22225">
                  <a:solidFill>
                    <a:srgbClr val="AA1471"/>
                  </a:solidFill>
                  <a:prstDash val="solid"/>
                </a:ln>
                <a:solidFill>
                  <a:srgbClr val="2B679F"/>
                </a:solidFill>
              </a:rPr>
              <a:t>3.427.505 SESSIONS</a:t>
            </a:r>
            <a:endParaRPr lang="en-US" dirty="0">
              <a:ln w="22225">
                <a:solidFill>
                  <a:srgbClr val="AA1471"/>
                </a:solidFill>
                <a:prstDash val="solid"/>
              </a:ln>
              <a:solidFill>
                <a:srgbClr val="2B679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>
            <a:off x="3393654" y="5972054"/>
            <a:ext cx="928253" cy="388050"/>
          </a:xfrm>
          <a:prstGeom prst="curvedConnector3">
            <a:avLst/>
          </a:prstGeom>
          <a:ln w="28575">
            <a:solidFill>
              <a:srgbClr val="2B6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6856540" y="5916981"/>
            <a:ext cx="859733" cy="443123"/>
          </a:xfrm>
          <a:prstGeom prst="curvedConnector3">
            <a:avLst/>
          </a:prstGeom>
          <a:ln w="28575">
            <a:solidFill>
              <a:srgbClr val="2B6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/>
          <a:srcRect t="26188" b="18117"/>
          <a:stretch/>
        </p:blipFill>
        <p:spPr>
          <a:xfrm>
            <a:off x="4907314" y="3921044"/>
            <a:ext cx="3600000" cy="1441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143" t="32294" r="11525" b="4925"/>
          <a:stretch/>
        </p:blipFill>
        <p:spPr>
          <a:xfrm>
            <a:off x="5956776" y="3663917"/>
            <a:ext cx="5816124" cy="3151972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64959" y="201194"/>
            <a:ext cx="10132571" cy="1006159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tx1"/>
                </a:solidFill>
              </a:rPr>
              <a:t>NATIONAL </a:t>
            </a:r>
            <a:r>
              <a:rPr lang="nl-BE" sz="3200" b="1" dirty="0" smtClean="0">
                <a:solidFill>
                  <a:schemeClr val="tx1"/>
                </a:solidFill>
              </a:rPr>
              <a:t>EURAXESS PORTALS</a:t>
            </a:r>
            <a:endParaRPr lang="en-GB" sz="3200" b="0" i="1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15">
            <a:extLst>
              <a:ext uri="{FF2B5EF4-FFF2-40B4-BE49-F238E27FC236}">
                <a16:creationId xmlns:a16="http://schemas.microsoft.com/office/drawing/2014/main" id="{47429AE0-711C-464B-B33E-3CF4EA8E8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558271"/>
              </p:ext>
            </p:extLst>
          </p:nvPr>
        </p:nvGraphicFramePr>
        <p:xfrm>
          <a:off x="176816" y="1672716"/>
          <a:ext cx="4860000" cy="3292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9B36B5B-61E1-4BEC-8C5A-26541868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461" y="2969490"/>
            <a:ext cx="778149" cy="7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ontent Placeholder 15">
            <a:extLst>
              <a:ext uri="{FF2B5EF4-FFF2-40B4-BE49-F238E27FC236}">
                <a16:creationId xmlns:a16="http://schemas.microsoft.com/office/drawing/2014/main" id="{47429AE0-711C-464B-B33E-3CF4EA8E8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210838"/>
              </p:ext>
            </p:extLst>
          </p:nvPr>
        </p:nvGraphicFramePr>
        <p:xfrm>
          <a:off x="176816" y="1671608"/>
          <a:ext cx="4860000" cy="32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r="11147" b="66542"/>
          <a:stretch/>
        </p:blipFill>
        <p:spPr>
          <a:xfrm>
            <a:off x="176816" y="5041035"/>
            <a:ext cx="5917456" cy="16798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4272" y="1456378"/>
            <a:ext cx="3842208" cy="2169825"/>
          </a:xfrm>
          <a:prstGeom prst="rect">
            <a:avLst/>
          </a:prstGeom>
          <a:solidFill>
            <a:srgbClr val="4C9EA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fr-BE" altLang="fr-FR" sz="15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 </a:t>
            </a:r>
            <a:r>
              <a:rPr lang="fr-BE" altLang="fr-FR" sz="15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fr-BE" altLang="fr-FR" sz="15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600+ </a:t>
            </a:r>
            <a:r>
              <a:rPr lang="fr-BE" altLang="fr-FR" sz="15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centres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fr-BE" altLang="fr-FR" sz="15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topics of support (VISA, pension, taxes etc.)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fr-BE" altLang="fr-FR" sz="15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Country-</a:t>
            </a:r>
            <a:r>
              <a:rPr lang="fr-BE" altLang="fr-FR" sz="1500" b="1" i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fr-BE" altLang="fr-FR" sz="15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  <a:endParaRPr lang="fr-BE" altLang="fr-FR" sz="15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fr-BE" altLang="fr-FR" sz="1500" b="1" i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</a:t>
            </a:r>
            <a:r>
              <a:rPr lang="fr-BE" altLang="fr-FR" sz="15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altLang="fr-FR" sz="15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BE" altLang="fr-FR" sz="15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fr-BE" altLang="fr-FR" sz="15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 </a:t>
            </a:r>
            <a:r>
              <a:rPr lang="fr-BE" altLang="fr-FR" sz="1500" b="1" i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fr-BE" altLang="fr-FR" sz="15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fr-BE" altLang="fr-FR" sz="1500" b="1" i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BE" altLang="fr-FR" sz="15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relevant </a:t>
            </a:r>
            <a:r>
              <a:rPr lang="fr-BE" altLang="fr-FR" sz="1500" b="1" i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endParaRPr lang="fr-BE" altLang="fr-FR" sz="15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fr-BE" altLang="fr-FR" sz="1500" b="1" i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</a:t>
            </a:r>
            <a:r>
              <a:rPr lang="fr-BE" altLang="fr-FR" sz="15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networking &amp; </a:t>
            </a:r>
            <a:r>
              <a:rPr lang="fr-BE" altLang="fr-FR" sz="1500" b="1" i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fr-BE" altLang="fr-FR" sz="15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building</a:t>
            </a:r>
            <a:r>
              <a:rPr lang="fr-BE" altLang="fr-FR" sz="1200" i="0" dirty="0" smtClean="0">
                <a:solidFill>
                  <a:schemeClr val="bg1"/>
                </a:solidFill>
              </a:rPr>
              <a:t> </a:t>
            </a:r>
            <a:endParaRPr lang="fr-BE" altLang="fr-FR" sz="1400" i="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22276" y="5958839"/>
            <a:ext cx="1969723" cy="892431"/>
          </a:xfrm>
          <a:prstGeom prst="rect">
            <a:avLst/>
          </a:prstGeom>
        </p:spPr>
      </p:pic>
      <p:sp>
        <p:nvSpPr>
          <p:cNvPr id="19" name="Title 4"/>
          <p:cNvSpPr txBox="1">
            <a:spLocks/>
          </p:cNvSpPr>
          <p:nvPr/>
        </p:nvSpPr>
        <p:spPr>
          <a:xfrm>
            <a:off x="10053230" y="1456378"/>
            <a:ext cx="1635850" cy="2169825"/>
          </a:xfrm>
          <a:prstGeom prst="rect">
            <a:avLst/>
          </a:prstGeom>
          <a:solidFill>
            <a:srgbClr val="BE2D90"/>
          </a:solidFill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356B1"/>
              </a:buClr>
              <a:buSzTx/>
              <a:buFontTx/>
              <a:buNone/>
              <a:tabLst/>
              <a:defRPr/>
            </a:pPr>
            <a:r>
              <a:rPr lang="es-ES" sz="1800" dirty="0" smtClean="0">
                <a:solidFill>
                  <a:srgbClr val="FFFFFF"/>
                </a:solidFill>
                <a:latin typeface="Arial"/>
              </a:rPr>
              <a:t>&gt;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450.000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requests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addressed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yearly</a:t>
            </a:r>
          </a:p>
        </p:txBody>
      </p:sp>
      <p:sp>
        <p:nvSpPr>
          <p:cNvPr id="2" name="Oval 1"/>
          <p:cNvSpPr/>
          <p:nvPr/>
        </p:nvSpPr>
        <p:spPr>
          <a:xfrm>
            <a:off x="1525819" y="6210375"/>
            <a:ext cx="1609725" cy="55350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33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64959" y="201194"/>
            <a:ext cx="10132571" cy="1006159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tx1"/>
                </a:solidFill>
              </a:rPr>
              <a:t>GEORGIA NATIONAL </a:t>
            </a:r>
            <a:r>
              <a:rPr lang="nl-BE" sz="3200" b="1" dirty="0" smtClean="0">
                <a:solidFill>
                  <a:schemeClr val="tx1"/>
                </a:solidFill>
              </a:rPr>
              <a:t>EURAXESS </a:t>
            </a:r>
            <a:r>
              <a:rPr lang="nl-BE" sz="3200" b="1" dirty="0" smtClean="0">
                <a:solidFill>
                  <a:schemeClr val="tx1"/>
                </a:solidFill>
              </a:rPr>
              <a:t>PORTAL</a:t>
            </a:r>
            <a:endParaRPr lang="en-GB" sz="3200" b="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276" y="5958839"/>
            <a:ext cx="1969723" cy="89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2399"/>
            <a:ext cx="6968018" cy="4319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410" y="1551427"/>
            <a:ext cx="6638475" cy="41817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807" y="6220388"/>
            <a:ext cx="274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https://www.euraxess.ge/</a:t>
            </a:r>
          </a:p>
        </p:txBody>
      </p:sp>
    </p:spTree>
    <p:extLst>
      <p:ext uri="{BB962C8B-B14F-4D97-AF65-F5344CB8AC3E}">
        <p14:creationId xmlns:p14="http://schemas.microsoft.com/office/powerpoint/2010/main" val="17980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153791" y="2933508"/>
            <a:ext cx="6668653" cy="667382"/>
          </a:xfrm>
          <a:prstGeom prst="rect">
            <a:avLst/>
          </a:prstGeom>
          <a:solidFill>
            <a:srgbClr val="4C9EA3"/>
          </a:solidFill>
          <a:ln>
            <a:noFill/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153791" y="1657740"/>
            <a:ext cx="6668653" cy="1117600"/>
          </a:xfrm>
          <a:prstGeom prst="rect">
            <a:avLst/>
          </a:prstGeom>
          <a:solidFill>
            <a:srgbClr val="4C9EA3"/>
          </a:solidFill>
          <a:ln>
            <a:noFill/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64959" y="201194"/>
            <a:ext cx="10132571" cy="1006159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tx1"/>
                </a:solidFill>
              </a:rPr>
              <a:t>EURAXESS </a:t>
            </a:r>
            <a:r>
              <a:rPr lang="nl-BE" sz="3200" b="1" dirty="0" smtClean="0">
                <a:solidFill>
                  <a:schemeClr val="tx1"/>
                </a:solidFill>
              </a:rPr>
              <a:t>WORLDWIDE</a:t>
            </a:r>
            <a:endParaRPr lang="en-GB" sz="3200" b="0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15">
            <a:extLst>
              <a:ext uri="{FF2B5EF4-FFF2-40B4-BE49-F238E27FC236}">
                <a16:creationId xmlns:a16="http://schemas.microsoft.com/office/drawing/2014/main" id="{47429AE0-711C-464B-B33E-3CF4EA8E8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273591"/>
              </p:ext>
            </p:extLst>
          </p:nvPr>
        </p:nvGraphicFramePr>
        <p:xfrm>
          <a:off x="204759" y="1658848"/>
          <a:ext cx="4860000" cy="3292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9B36B5B-61E1-4BEC-8C5A-26541868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04" y="2955622"/>
            <a:ext cx="778149" cy="7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5">
            <a:extLst>
              <a:ext uri="{FF2B5EF4-FFF2-40B4-BE49-F238E27FC236}">
                <a16:creationId xmlns:a16="http://schemas.microsoft.com/office/drawing/2014/main" id="{47429AE0-711C-464B-B33E-3CF4EA8E8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889720"/>
              </p:ext>
            </p:extLst>
          </p:nvPr>
        </p:nvGraphicFramePr>
        <p:xfrm>
          <a:off x="204759" y="1657740"/>
          <a:ext cx="4860000" cy="32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65261" y="1815908"/>
            <a:ext cx="109942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GB" sz="15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  </a:t>
            </a:r>
          </a:p>
          <a:p>
            <a:pPr>
              <a:spcBef>
                <a:spcPct val="0"/>
              </a:spcBef>
              <a:buClrTx/>
            </a:pPr>
            <a:r>
              <a:rPr lang="en-GB" sz="15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ASEAN </a:t>
            </a:r>
          </a:p>
          <a:p>
            <a:pPr>
              <a:spcBef>
                <a:spcPct val="0"/>
              </a:spcBef>
              <a:buClrTx/>
            </a:pPr>
            <a:r>
              <a:rPr lang="en-GB" sz="15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Brazil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93301" y="1824125"/>
            <a:ext cx="13577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Char char="•"/>
            </a:pP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 </a:t>
            </a:r>
          </a:p>
          <a:p>
            <a:pPr marL="285750" indent="-285750">
              <a:spcBef>
                <a:spcPct val="0"/>
              </a:spcBef>
              <a:buChar char="•"/>
            </a:pP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</a:p>
          <a:p>
            <a:pPr marL="285750" indent="-285750">
              <a:spcBef>
                <a:spcPct val="0"/>
              </a:spcBef>
              <a:buChar char="•"/>
            </a:pP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65083" y="1839243"/>
            <a:ext cx="33550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Latin America &amp; the Caribbean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Korea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</a:t>
            </a:r>
            <a:r>
              <a:rPr lang="en-GB" sz="15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</a:t>
            </a:r>
            <a:endParaRPr lang="en-US" sz="1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33518" y="3850498"/>
            <a:ext cx="5524558" cy="28122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31244" y="2990200"/>
            <a:ext cx="1949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GB" sz="14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200+ events organised yearly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82818" y="2997955"/>
            <a:ext cx="2225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sz="14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32.500 participants to online events in 2020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26390" y="2990200"/>
            <a:ext cx="2831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sz="14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46.000 researchers registered in the </a:t>
            </a:r>
            <a:r>
              <a:rPr lang="en-US" sz="14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community </a:t>
            </a:r>
            <a:endParaRPr lang="en-US" sz="14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3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F6CE4-C7EF-8743-9B9E-767138C3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71" y="156327"/>
            <a:ext cx="7381775" cy="853290"/>
          </a:xfrm>
        </p:spPr>
        <p:txBody>
          <a:bodyPr/>
          <a:lstStyle/>
          <a:p>
            <a:r>
              <a:rPr lang="en-IE" dirty="0"/>
              <a:t>FOLLOW US</a:t>
            </a:r>
            <a:endParaRPr lang="en-BE" dirty="0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704848" y="1825626"/>
            <a:ext cx="3358489" cy="3763134"/>
          </a:xfrm>
        </p:spPr>
        <p:txBody>
          <a:bodyPr/>
          <a:lstStyle/>
          <a:p>
            <a:pPr marL="0" indent="0" algn="ctr">
              <a:buNone/>
            </a:pPr>
            <a:r>
              <a:rPr lang="fr-BE" sz="2000" dirty="0" smtClean="0">
                <a:solidFill>
                  <a:srgbClr val="009F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AND LIKE EURAXESS ON SOCIAL MEDIA</a:t>
            </a:r>
          </a:p>
          <a:p>
            <a:pPr marL="0" indent="0">
              <a:buNone/>
            </a:pPr>
            <a:endParaRPr lang="fr-BE" sz="20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71629" y="1825625"/>
            <a:ext cx="3358489" cy="3763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BE" sz="2000" smtClean="0">
                <a:solidFill>
                  <a:srgbClr val="AA14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 THE PORTAL &amp; CREATE YOUR ACCOUNT FOR FREE</a:t>
            </a:r>
            <a:endParaRPr lang="en-US" sz="2000" dirty="0">
              <a:solidFill>
                <a:srgbClr val="AA14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238411" y="1825625"/>
            <a:ext cx="3358489" cy="3763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BE" sz="2000" smtClean="0">
                <a:solidFill>
                  <a:srgbClr val="2B67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 SEND AN EMAIL TO THE FUNCTIONAL MAILBOX</a:t>
            </a:r>
            <a:endParaRPr lang="en-US" sz="2000" dirty="0">
              <a:solidFill>
                <a:srgbClr val="2B679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29" y="3056731"/>
            <a:ext cx="720000" cy="720000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29" y="3942013"/>
            <a:ext cx="720000" cy="720000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0" y="3056731"/>
            <a:ext cx="720000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74" y="3941615"/>
            <a:ext cx="720000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74" y="4826499"/>
            <a:ext cx="720000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91" y="4053906"/>
            <a:ext cx="720000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655" y="3056731"/>
            <a:ext cx="720000" cy="7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29" y="4826499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63329" y="5032610"/>
            <a:ext cx="3428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23398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hlinkClick r:id="rId13"/>
              </a:rPr>
              <a:t>RTD-ERA-TALENT-PLATFORM@ec.europa.eu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135627" y="2842591"/>
            <a:ext cx="0" cy="3120887"/>
          </a:xfrm>
          <a:prstGeom prst="line">
            <a:avLst/>
          </a:prstGeom>
          <a:ln w="19050">
            <a:solidFill>
              <a:srgbClr val="009F9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56753" y="2842591"/>
            <a:ext cx="0" cy="3120887"/>
          </a:xfrm>
          <a:prstGeom prst="line">
            <a:avLst/>
          </a:prstGeom>
          <a:ln w="19050">
            <a:solidFill>
              <a:srgbClr val="009F9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012" y="2184570"/>
            <a:ext cx="10156297" cy="1749286"/>
          </a:xfrm>
        </p:spPr>
        <p:txBody>
          <a:bodyPr/>
          <a:lstStyle/>
          <a:p>
            <a:r>
              <a:rPr lang="en-GB" sz="4000" dirty="0" smtClean="0"/>
              <a:t> THANK </a:t>
            </a:r>
            <a:r>
              <a:rPr lang="en-GB" sz="4000" dirty="0" smtClean="0"/>
              <a:t>YOU!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317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9_Office Theme">
  <a:themeElements>
    <a:clrScheme name="EC EUROPEAN UNIVERSITIES">
      <a:dk1>
        <a:srgbClr val="1C1C1C"/>
      </a:dk1>
      <a:lt1>
        <a:sysClr val="window" lastClr="FFFFFF"/>
      </a:lt1>
      <a:dk2>
        <a:srgbClr val="88D6BF"/>
      </a:dk2>
      <a:lt2>
        <a:srgbClr val="F99C2E"/>
      </a:lt2>
      <a:accent1>
        <a:srgbClr val="DB2866"/>
      </a:accent1>
      <a:accent2>
        <a:srgbClr val="903895"/>
      </a:accent2>
      <a:accent3>
        <a:srgbClr val="F26A37"/>
      </a:accent3>
      <a:accent4>
        <a:srgbClr val="1E75BB"/>
      </a:accent4>
      <a:accent5>
        <a:srgbClr val="00AEEF"/>
      </a:accent5>
      <a:accent6>
        <a:srgbClr val="8DC63F"/>
      </a:accent6>
      <a:hlink>
        <a:srgbClr val="0563C1"/>
      </a:hlink>
      <a:folHlink>
        <a:srgbClr val="954F72"/>
      </a:folHlink>
    </a:clrScheme>
    <a:fontScheme name="EUROPEAN COMMISSION">
      <a:majorFont>
        <a:latin typeface="EC Square Sans Pro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EC EUROPEAN UNIVERSITIES">
      <a:dk1>
        <a:srgbClr val="1C1C1C"/>
      </a:dk1>
      <a:lt1>
        <a:sysClr val="window" lastClr="FFFFFF"/>
      </a:lt1>
      <a:dk2>
        <a:srgbClr val="88D6BF"/>
      </a:dk2>
      <a:lt2>
        <a:srgbClr val="F99C2E"/>
      </a:lt2>
      <a:accent1>
        <a:srgbClr val="DB2866"/>
      </a:accent1>
      <a:accent2>
        <a:srgbClr val="903895"/>
      </a:accent2>
      <a:accent3>
        <a:srgbClr val="F26A37"/>
      </a:accent3>
      <a:accent4>
        <a:srgbClr val="1E75BB"/>
      </a:accent4>
      <a:accent5>
        <a:srgbClr val="00AEEF"/>
      </a:accent5>
      <a:accent6>
        <a:srgbClr val="8DC63F"/>
      </a:accent6>
      <a:hlink>
        <a:srgbClr val="0563C1"/>
      </a:hlink>
      <a:folHlink>
        <a:srgbClr val="954F72"/>
      </a:folHlink>
    </a:clrScheme>
    <a:fontScheme name="EUROPEAN COMMISSION">
      <a:majorFont>
        <a:latin typeface="EC Square Sans Pro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6626BAE47CD439624384DF220C8C1" ma:contentTypeVersion="13" ma:contentTypeDescription="Create a new document." ma:contentTypeScope="" ma:versionID="c80fcf69ffba7463af7145fe743ca018">
  <xsd:schema xmlns:xsd="http://www.w3.org/2001/XMLSchema" xmlns:xs="http://www.w3.org/2001/XMLSchema" xmlns:p="http://schemas.microsoft.com/office/2006/metadata/properties" xmlns:ns2="ea759aec-9602-4cfb-a4d6-76210f1c4c69" xmlns:ns3="0858bc24-9fe5-48cd-8c9b-429408622c91" targetNamespace="http://schemas.microsoft.com/office/2006/metadata/properties" ma:root="true" ma:fieldsID="8c3c98c11837a3b8962ec55de716cfed" ns2:_="" ns3:_="">
    <xsd:import namespace="ea759aec-9602-4cfb-a4d6-76210f1c4c69"/>
    <xsd:import namespace="0858bc24-9fe5-48cd-8c9b-429408622c9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59aec-9602-4cfb-a4d6-76210f1c4c6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75503ba6-c77d-4a47-a49f-513eb447c3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8bc24-9fe5-48cd-8c9b-429408622c9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c3baddc-5ee6-4942-abf3-e3bdcef93071}" ma:internalName="TaxCatchAll" ma:showField="CatchAllData" ma:web="0858bc24-9fe5-48cd-8c9b-429408622c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25E628-282A-4B0D-95CF-141193568190}"/>
</file>

<file path=customXml/itemProps2.xml><?xml version="1.0" encoding="utf-8"?>
<ds:datastoreItem xmlns:ds="http://schemas.openxmlformats.org/officeDocument/2006/customXml" ds:itemID="{21DDC666-1AFE-44A6-A42B-5F173FF2E069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11489</TotalTime>
  <Words>356</Words>
  <Application>Microsoft Office PowerPoint</Application>
  <PresentationFormat>Widescreen</PresentationFormat>
  <Paragraphs>95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EC Square Sans Pro</vt:lpstr>
      <vt:lpstr>EC Square Sans Pro Medium</vt:lpstr>
      <vt:lpstr>Verdana</vt:lpstr>
      <vt:lpstr>1_Office Theme</vt:lpstr>
      <vt:lpstr>9_Office Theme</vt:lpstr>
      <vt:lpstr>2_Office Theme</vt:lpstr>
      <vt:lpstr>PowerPoint Presentation</vt:lpstr>
      <vt:lpstr>EURAXESS</vt:lpstr>
      <vt:lpstr>CENTRAL EURAXESS PORTAL</vt:lpstr>
      <vt:lpstr>NATIONAL EURAXESS PORTALS</vt:lpstr>
      <vt:lpstr>GEORGIA NATIONAL EURAXESS PORTAL</vt:lpstr>
      <vt:lpstr>EURAXESS WORLDWIDE</vt:lpstr>
      <vt:lpstr>FOLLOW US</vt:lpstr>
      <vt:lpstr> THANK YOU!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 transition and Recovery, Resilience and Preparedness, Competitive edge through a stronger ERA for the Future</dc:title>
  <dc:creator>RAVET Julien (RTD)</dc:creator>
  <cp:lastModifiedBy>MISLJENCEVIC Slaven (RTD)</cp:lastModifiedBy>
  <cp:revision>527</cp:revision>
  <dcterms:created xsi:type="dcterms:W3CDTF">2020-09-25T15:00:15Z</dcterms:created>
  <dcterms:modified xsi:type="dcterms:W3CDTF">2022-10-19T18:52:42Z</dcterms:modified>
</cp:coreProperties>
</file>