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tags/tag2.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715" r:id="rId5"/>
    <p:sldMasterId id="2147483742" r:id="rId6"/>
  </p:sldMasterIdLst>
  <p:notesMasterIdLst>
    <p:notesMasterId r:id="rId38"/>
  </p:notesMasterIdLst>
  <p:handoutMasterIdLst>
    <p:handoutMasterId r:id="rId39"/>
  </p:handoutMasterIdLst>
  <p:sldIdLst>
    <p:sldId id="337" r:id="rId7"/>
    <p:sldId id="1020" r:id="rId8"/>
    <p:sldId id="596" r:id="rId9"/>
    <p:sldId id="598" r:id="rId10"/>
    <p:sldId id="694" r:id="rId11"/>
    <p:sldId id="605" r:id="rId12"/>
    <p:sldId id="1021" r:id="rId13"/>
    <p:sldId id="919" r:id="rId14"/>
    <p:sldId id="921" r:id="rId15"/>
    <p:sldId id="923" r:id="rId16"/>
    <p:sldId id="1019" r:id="rId17"/>
    <p:sldId id="926" r:id="rId18"/>
    <p:sldId id="800" r:id="rId19"/>
    <p:sldId id="936" r:id="rId20"/>
    <p:sldId id="645" r:id="rId21"/>
    <p:sldId id="736" r:id="rId22"/>
    <p:sldId id="658" r:id="rId23"/>
    <p:sldId id="659" r:id="rId24"/>
    <p:sldId id="662" r:id="rId25"/>
    <p:sldId id="700" r:id="rId26"/>
    <p:sldId id="660" r:id="rId27"/>
    <p:sldId id="628" r:id="rId28"/>
    <p:sldId id="740" r:id="rId29"/>
    <p:sldId id="741" r:id="rId30"/>
    <p:sldId id="655" r:id="rId31"/>
    <p:sldId id="656" r:id="rId32"/>
    <p:sldId id="657" r:id="rId33"/>
    <p:sldId id="663" r:id="rId34"/>
    <p:sldId id="742" r:id="rId35"/>
    <p:sldId id="737" r:id="rId36"/>
    <p:sldId id="739" r:id="rId37"/>
  </p:sldIdLst>
  <p:sldSz cx="9144000" cy="5143500" type="screen16x9"/>
  <p:notesSz cx="6669088" cy="9926638"/>
  <p:defaultTextStyle>
    <a:defPPr>
      <a:defRPr lang="en-GB"/>
    </a:defPPr>
    <a:lvl1pPr algn="l"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p:defaultTextStyle>
  <p:extLst>
    <p:ext uri="{EFAFB233-063F-42B5-8137-9DF3F51BA10A}">
      <p15:sldGuideLst xmlns:p15="http://schemas.microsoft.com/office/powerpoint/2012/main">
        <p15:guide id="1" orient="horz" pos="1620">
          <p15:clr>
            <a:srgbClr val="A4A3A4"/>
          </p15:clr>
        </p15:guide>
        <p15:guide id="2" pos="2925">
          <p15:clr>
            <a:srgbClr val="A4A3A4"/>
          </p15:clr>
        </p15:guide>
      </p15:sldGuideLst>
    </p:ext>
    <p:ext uri="{2D200454-40CA-4A62-9FC3-DE9A4176ACB9}">
      <p15:notesGuideLst xmlns:p15="http://schemas.microsoft.com/office/powerpoint/2012/main">
        <p15:guide id="1" orient="horz" pos="3127" userDrawn="1">
          <p15:clr>
            <a:srgbClr val="A4A3A4"/>
          </p15:clr>
        </p15:guide>
        <p15:guide id="2" pos="209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140"/>
    <a:srgbClr val="FF6600"/>
    <a:srgbClr val="FAF5F5"/>
    <a:srgbClr val="FFFFFF"/>
    <a:srgbClr val="1F497D"/>
    <a:srgbClr val="5791D7"/>
    <a:srgbClr val="83AEE1"/>
    <a:srgbClr val="003399"/>
    <a:srgbClr val="FBCBA3"/>
    <a:srgbClr val="D5B8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85" autoAdjust="0"/>
    <p:restoredTop sz="94712" autoAdjust="0"/>
  </p:normalViewPr>
  <p:slideViewPr>
    <p:cSldViewPr showGuides="1">
      <p:cViewPr>
        <p:scale>
          <a:sx n="125" d="100"/>
          <a:sy n="125" d="100"/>
        </p:scale>
        <p:origin x="1032" y="312"/>
      </p:cViewPr>
      <p:guideLst>
        <p:guide orient="horz" pos="1620"/>
        <p:guide pos="2925"/>
      </p:guideLst>
    </p:cSldViewPr>
  </p:slideViewPr>
  <p:outlineViewPr>
    <p:cViewPr>
      <p:scale>
        <a:sx n="33" d="100"/>
        <a:sy n="33" d="100"/>
      </p:scale>
      <p:origin x="0" y="0"/>
    </p:cViewPr>
  </p:outlineViewPr>
  <p:notesTextViewPr>
    <p:cViewPr>
      <p:scale>
        <a:sx n="1" d="1"/>
        <a:sy n="1" d="1"/>
      </p:scale>
      <p:origin x="0" y="0"/>
    </p:cViewPr>
  </p:notesTextViewPr>
  <p:sorterViewPr>
    <p:cViewPr>
      <p:scale>
        <a:sx n="150" d="100"/>
        <a:sy n="150" d="100"/>
      </p:scale>
      <p:origin x="0" y="0"/>
    </p:cViewPr>
  </p:sorterViewPr>
  <p:notesViewPr>
    <p:cSldViewPr showGuides="1">
      <p:cViewPr>
        <p:scale>
          <a:sx n="110" d="100"/>
          <a:sy n="110" d="100"/>
        </p:scale>
        <p:origin x="-2208" y="-58"/>
      </p:cViewPr>
      <p:guideLst>
        <p:guide orient="horz" pos="3127"/>
        <p:guide pos="2099"/>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handoutMaster" Target="handoutMasters/handoutMaster1.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theme" Target="theme/theme1.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tableStyles" Target="tableStyles.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2" Type="http://schemas.openxmlformats.org/officeDocument/2006/relationships/oleObject" Target="file:///\\net1.cec.eu.int\ercea\Public\02_RESEARCH_CONTRACTS\20_Cross_FP_Activities\X-FP\010_DATA_ANALYSIS\CALLS\2020\FPCM\FPCM%20briefing%20data.xlsx"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34"/>
    </mc:Choice>
    <mc:Fallback>
      <c:style val="34"/>
    </mc:Fallback>
  </mc:AlternateContent>
  <c:clrMapOvr bg1="lt1" tx1="dk1" bg2="lt2" tx2="dk2" accent1="accent1" accent2="accent2" accent3="accent3" accent4="accent4" accent5="accent5" accent6="accent6" hlink="hlink" folHlink="folHlink"/>
  <c:chart>
    <c:title>
      <c:tx>
        <c:rich>
          <a:bodyPr/>
          <a:lstStyle/>
          <a:p>
            <a:pPr>
              <a:defRPr sz="2400" b="0" i="0">
                <a:latin typeface="Calibri Light" panose="020F0302020204030204" pitchFamily="34" charset="0"/>
                <a:cs typeface="Calibri Light" panose="020F0302020204030204" pitchFamily="34" charset="0"/>
              </a:defRPr>
            </a:pPr>
            <a:r>
              <a:rPr lang="en-US" sz="2000" b="0" i="0" dirty="0">
                <a:latin typeface="Calibri Light" panose="020F0302020204030204" pitchFamily="34" charset="0"/>
                <a:cs typeface="Calibri Light" panose="020F0302020204030204" pitchFamily="34" charset="0"/>
              </a:rPr>
              <a:t>STG COG ADG 2020 Grantees by years since PhD</a:t>
            </a:r>
          </a:p>
        </c:rich>
      </c:tx>
      <c:overlay val="0"/>
    </c:title>
    <c:autoTitleDeleted val="0"/>
    <c:plotArea>
      <c:layout>
        <c:manualLayout>
          <c:layoutTarget val="inner"/>
          <c:xMode val="edge"/>
          <c:yMode val="edge"/>
          <c:x val="0.1425113596155049"/>
          <c:y val="0.193260657605208"/>
          <c:w val="0.77310200827359055"/>
          <c:h val="0.67212059356588905"/>
        </c:manualLayout>
      </c:layout>
      <c:barChart>
        <c:barDir val="col"/>
        <c:grouping val="stacked"/>
        <c:varyColors val="0"/>
        <c:ser>
          <c:idx val="2"/>
          <c:order val="0"/>
          <c:tx>
            <c:strRef>
              <c:f>'age phd'!$S$3</c:f>
              <c:strCache>
                <c:ptCount val="1"/>
                <c:pt idx="0">
                  <c:v>ADG</c:v>
                </c:pt>
              </c:strCache>
            </c:strRef>
          </c:tx>
          <c:spPr>
            <a:solidFill>
              <a:srgbClr val="4472C4">
                <a:lumMod val="60000"/>
                <a:lumOff val="40000"/>
              </a:srgbClr>
            </a:solidFill>
            <a:ln>
              <a:solidFill>
                <a:sysClr val="windowText" lastClr="000000"/>
              </a:solidFill>
            </a:ln>
          </c:spPr>
          <c:invertIfNegative val="0"/>
          <c:cat>
            <c:numRef>
              <c:f>'age phd'!$P$4:$P$48</c:f>
              <c:numCache>
                <c:formatCode>General</c:formatCode>
                <c:ptCount val="45"/>
                <c:pt idx="0">
                  <c:v>2</c:v>
                </c:pt>
                <c:pt idx="1">
                  <c:v>3</c:v>
                </c:pt>
                <c:pt idx="2">
                  <c:v>4</c:v>
                </c:pt>
                <c:pt idx="3">
                  <c:v>5</c:v>
                </c:pt>
                <c:pt idx="4">
                  <c:v>6</c:v>
                </c:pt>
                <c:pt idx="5">
                  <c:v>7</c:v>
                </c:pt>
                <c:pt idx="6">
                  <c:v>8</c:v>
                </c:pt>
                <c:pt idx="7">
                  <c:v>9</c:v>
                </c:pt>
                <c:pt idx="8">
                  <c:v>10</c:v>
                </c:pt>
                <c:pt idx="9">
                  <c:v>11</c:v>
                </c:pt>
                <c:pt idx="10">
                  <c:v>12</c:v>
                </c:pt>
                <c:pt idx="11">
                  <c:v>13</c:v>
                </c:pt>
                <c:pt idx="12">
                  <c:v>14</c:v>
                </c:pt>
                <c:pt idx="13">
                  <c:v>15</c:v>
                </c:pt>
                <c:pt idx="14">
                  <c:v>16</c:v>
                </c:pt>
                <c:pt idx="15">
                  <c:v>17</c:v>
                </c:pt>
                <c:pt idx="16">
                  <c:v>18</c:v>
                </c:pt>
                <c:pt idx="17">
                  <c:v>19</c:v>
                </c:pt>
                <c:pt idx="18">
                  <c:v>20</c:v>
                </c:pt>
                <c:pt idx="19">
                  <c:v>21</c:v>
                </c:pt>
                <c:pt idx="20">
                  <c:v>22</c:v>
                </c:pt>
                <c:pt idx="21">
                  <c:v>23</c:v>
                </c:pt>
                <c:pt idx="22">
                  <c:v>24</c:v>
                </c:pt>
                <c:pt idx="23">
                  <c:v>25</c:v>
                </c:pt>
                <c:pt idx="24">
                  <c:v>26</c:v>
                </c:pt>
                <c:pt idx="25">
                  <c:v>27</c:v>
                </c:pt>
                <c:pt idx="26">
                  <c:v>28</c:v>
                </c:pt>
                <c:pt idx="27">
                  <c:v>29</c:v>
                </c:pt>
                <c:pt idx="28">
                  <c:v>30</c:v>
                </c:pt>
                <c:pt idx="29">
                  <c:v>31</c:v>
                </c:pt>
                <c:pt idx="30">
                  <c:v>32</c:v>
                </c:pt>
                <c:pt idx="31">
                  <c:v>33</c:v>
                </c:pt>
                <c:pt idx="32">
                  <c:v>34</c:v>
                </c:pt>
                <c:pt idx="33">
                  <c:v>35</c:v>
                </c:pt>
                <c:pt idx="34">
                  <c:v>36</c:v>
                </c:pt>
                <c:pt idx="35">
                  <c:v>37</c:v>
                </c:pt>
                <c:pt idx="36">
                  <c:v>38</c:v>
                </c:pt>
                <c:pt idx="37">
                  <c:v>39</c:v>
                </c:pt>
                <c:pt idx="38">
                  <c:v>40</c:v>
                </c:pt>
                <c:pt idx="39">
                  <c:v>41</c:v>
                </c:pt>
                <c:pt idx="40">
                  <c:v>42</c:v>
                </c:pt>
                <c:pt idx="41">
                  <c:v>43</c:v>
                </c:pt>
                <c:pt idx="42">
                  <c:v>44</c:v>
                </c:pt>
                <c:pt idx="43">
                  <c:v>45</c:v>
                </c:pt>
                <c:pt idx="44">
                  <c:v>46</c:v>
                </c:pt>
              </c:numCache>
            </c:numRef>
          </c:cat>
          <c:val>
            <c:numRef>
              <c:f>'age phd'!$S$4:$S$48</c:f>
              <c:numCache>
                <c:formatCode>General</c:formatCode>
                <c:ptCount val="45"/>
                <c:pt idx="3">
                  <c:v>1</c:v>
                </c:pt>
                <c:pt idx="9">
                  <c:v>1</c:v>
                </c:pt>
                <c:pt idx="10">
                  <c:v>3</c:v>
                </c:pt>
                <c:pt idx="11">
                  <c:v>4</c:v>
                </c:pt>
                <c:pt idx="12">
                  <c:v>5</c:v>
                </c:pt>
                <c:pt idx="13">
                  <c:v>11</c:v>
                </c:pt>
                <c:pt idx="14">
                  <c:v>16</c:v>
                </c:pt>
                <c:pt idx="15">
                  <c:v>9</c:v>
                </c:pt>
                <c:pt idx="16">
                  <c:v>11</c:v>
                </c:pt>
                <c:pt idx="17">
                  <c:v>12</c:v>
                </c:pt>
                <c:pt idx="18">
                  <c:v>8</c:v>
                </c:pt>
                <c:pt idx="19">
                  <c:v>9</c:v>
                </c:pt>
                <c:pt idx="20">
                  <c:v>12</c:v>
                </c:pt>
                <c:pt idx="21">
                  <c:v>16</c:v>
                </c:pt>
                <c:pt idx="22">
                  <c:v>14</c:v>
                </c:pt>
                <c:pt idx="23">
                  <c:v>11</c:v>
                </c:pt>
                <c:pt idx="24">
                  <c:v>6</c:v>
                </c:pt>
                <c:pt idx="25">
                  <c:v>4</c:v>
                </c:pt>
                <c:pt idx="26">
                  <c:v>15</c:v>
                </c:pt>
                <c:pt idx="27">
                  <c:v>10</c:v>
                </c:pt>
                <c:pt idx="28">
                  <c:v>8</c:v>
                </c:pt>
                <c:pt idx="29">
                  <c:v>3</c:v>
                </c:pt>
                <c:pt idx="32">
                  <c:v>6</c:v>
                </c:pt>
                <c:pt idx="33">
                  <c:v>8</c:v>
                </c:pt>
                <c:pt idx="35">
                  <c:v>1</c:v>
                </c:pt>
                <c:pt idx="38">
                  <c:v>1</c:v>
                </c:pt>
                <c:pt idx="40">
                  <c:v>3</c:v>
                </c:pt>
                <c:pt idx="44">
                  <c:v>1</c:v>
                </c:pt>
              </c:numCache>
            </c:numRef>
          </c:val>
          <c:extLst>
            <c:ext xmlns:c16="http://schemas.microsoft.com/office/drawing/2014/chart" uri="{C3380CC4-5D6E-409C-BE32-E72D297353CC}">
              <c16:uniqueId val="{00000000-6DD8-D748-81B4-24C014FBC6AA}"/>
            </c:ext>
          </c:extLst>
        </c:ser>
        <c:ser>
          <c:idx val="1"/>
          <c:order val="1"/>
          <c:tx>
            <c:strRef>
              <c:f>'age phd'!$R$3</c:f>
              <c:strCache>
                <c:ptCount val="1"/>
                <c:pt idx="0">
                  <c:v>COG</c:v>
                </c:pt>
              </c:strCache>
            </c:strRef>
          </c:tx>
          <c:spPr>
            <a:solidFill>
              <a:srgbClr val="ED7D31">
                <a:lumMod val="60000"/>
                <a:lumOff val="40000"/>
              </a:srgbClr>
            </a:solidFill>
            <a:ln>
              <a:solidFill>
                <a:sysClr val="windowText" lastClr="000000"/>
              </a:solidFill>
            </a:ln>
          </c:spPr>
          <c:invertIfNegative val="0"/>
          <c:cat>
            <c:numRef>
              <c:f>'age phd'!$P$4:$P$48</c:f>
              <c:numCache>
                <c:formatCode>General</c:formatCode>
                <c:ptCount val="45"/>
                <c:pt idx="0">
                  <c:v>2</c:v>
                </c:pt>
                <c:pt idx="1">
                  <c:v>3</c:v>
                </c:pt>
                <c:pt idx="2">
                  <c:v>4</c:v>
                </c:pt>
                <c:pt idx="3">
                  <c:v>5</c:v>
                </c:pt>
                <c:pt idx="4">
                  <c:v>6</c:v>
                </c:pt>
                <c:pt idx="5">
                  <c:v>7</c:v>
                </c:pt>
                <c:pt idx="6">
                  <c:v>8</c:v>
                </c:pt>
                <c:pt idx="7">
                  <c:v>9</c:v>
                </c:pt>
                <c:pt idx="8">
                  <c:v>10</c:v>
                </c:pt>
                <c:pt idx="9">
                  <c:v>11</c:v>
                </c:pt>
                <c:pt idx="10">
                  <c:v>12</c:v>
                </c:pt>
                <c:pt idx="11">
                  <c:v>13</c:v>
                </c:pt>
                <c:pt idx="12">
                  <c:v>14</c:v>
                </c:pt>
                <c:pt idx="13">
                  <c:v>15</c:v>
                </c:pt>
                <c:pt idx="14">
                  <c:v>16</c:v>
                </c:pt>
                <c:pt idx="15">
                  <c:v>17</c:v>
                </c:pt>
                <c:pt idx="16">
                  <c:v>18</c:v>
                </c:pt>
                <c:pt idx="17">
                  <c:v>19</c:v>
                </c:pt>
                <c:pt idx="18">
                  <c:v>20</c:v>
                </c:pt>
                <c:pt idx="19">
                  <c:v>21</c:v>
                </c:pt>
                <c:pt idx="20">
                  <c:v>22</c:v>
                </c:pt>
                <c:pt idx="21">
                  <c:v>23</c:v>
                </c:pt>
                <c:pt idx="22">
                  <c:v>24</c:v>
                </c:pt>
                <c:pt idx="23">
                  <c:v>25</c:v>
                </c:pt>
                <c:pt idx="24">
                  <c:v>26</c:v>
                </c:pt>
                <c:pt idx="25">
                  <c:v>27</c:v>
                </c:pt>
                <c:pt idx="26">
                  <c:v>28</c:v>
                </c:pt>
                <c:pt idx="27">
                  <c:v>29</c:v>
                </c:pt>
                <c:pt idx="28">
                  <c:v>30</c:v>
                </c:pt>
                <c:pt idx="29">
                  <c:v>31</c:v>
                </c:pt>
                <c:pt idx="30">
                  <c:v>32</c:v>
                </c:pt>
                <c:pt idx="31">
                  <c:v>33</c:v>
                </c:pt>
                <c:pt idx="32">
                  <c:v>34</c:v>
                </c:pt>
                <c:pt idx="33">
                  <c:v>35</c:v>
                </c:pt>
                <c:pt idx="34">
                  <c:v>36</c:v>
                </c:pt>
                <c:pt idx="35">
                  <c:v>37</c:v>
                </c:pt>
                <c:pt idx="36">
                  <c:v>38</c:v>
                </c:pt>
                <c:pt idx="37">
                  <c:v>39</c:v>
                </c:pt>
                <c:pt idx="38">
                  <c:v>40</c:v>
                </c:pt>
                <c:pt idx="39">
                  <c:v>41</c:v>
                </c:pt>
                <c:pt idx="40">
                  <c:v>42</c:v>
                </c:pt>
                <c:pt idx="41">
                  <c:v>43</c:v>
                </c:pt>
                <c:pt idx="42">
                  <c:v>44</c:v>
                </c:pt>
                <c:pt idx="43">
                  <c:v>45</c:v>
                </c:pt>
                <c:pt idx="44">
                  <c:v>46</c:v>
                </c:pt>
              </c:numCache>
            </c:numRef>
          </c:cat>
          <c:val>
            <c:numRef>
              <c:f>'age phd'!$R$4:$R$48</c:f>
              <c:numCache>
                <c:formatCode>General</c:formatCode>
                <c:ptCount val="45"/>
                <c:pt idx="5">
                  <c:v>10</c:v>
                </c:pt>
                <c:pt idx="6">
                  <c:v>30</c:v>
                </c:pt>
                <c:pt idx="7">
                  <c:v>38</c:v>
                </c:pt>
                <c:pt idx="8">
                  <c:v>52</c:v>
                </c:pt>
                <c:pt idx="9">
                  <c:v>116</c:v>
                </c:pt>
                <c:pt idx="10">
                  <c:v>32</c:v>
                </c:pt>
                <c:pt idx="11">
                  <c:v>20</c:v>
                </c:pt>
                <c:pt idx="12">
                  <c:v>16</c:v>
                </c:pt>
                <c:pt idx="13">
                  <c:v>8</c:v>
                </c:pt>
                <c:pt idx="14">
                  <c:v>2</c:v>
                </c:pt>
                <c:pt idx="15">
                  <c:v>2</c:v>
                </c:pt>
                <c:pt idx="17">
                  <c:v>1</c:v>
                </c:pt>
              </c:numCache>
            </c:numRef>
          </c:val>
          <c:extLst>
            <c:ext xmlns:c16="http://schemas.microsoft.com/office/drawing/2014/chart" uri="{C3380CC4-5D6E-409C-BE32-E72D297353CC}">
              <c16:uniqueId val="{00000001-6DD8-D748-81B4-24C014FBC6AA}"/>
            </c:ext>
          </c:extLst>
        </c:ser>
        <c:ser>
          <c:idx val="0"/>
          <c:order val="2"/>
          <c:tx>
            <c:strRef>
              <c:f>'age phd'!$Q$3</c:f>
              <c:strCache>
                <c:ptCount val="1"/>
                <c:pt idx="0">
                  <c:v>STG</c:v>
                </c:pt>
              </c:strCache>
            </c:strRef>
          </c:tx>
          <c:spPr>
            <a:solidFill>
              <a:srgbClr val="70AD47">
                <a:lumMod val="40000"/>
                <a:lumOff val="60000"/>
              </a:srgbClr>
            </a:solidFill>
            <a:ln w="9525">
              <a:solidFill>
                <a:sysClr val="windowText" lastClr="000000"/>
              </a:solidFill>
            </a:ln>
          </c:spPr>
          <c:invertIfNegative val="0"/>
          <c:cat>
            <c:numRef>
              <c:f>'age phd'!$P$4:$P$48</c:f>
              <c:numCache>
                <c:formatCode>General</c:formatCode>
                <c:ptCount val="45"/>
                <c:pt idx="0">
                  <c:v>2</c:v>
                </c:pt>
                <c:pt idx="1">
                  <c:v>3</c:v>
                </c:pt>
                <c:pt idx="2">
                  <c:v>4</c:v>
                </c:pt>
                <c:pt idx="3">
                  <c:v>5</c:v>
                </c:pt>
                <c:pt idx="4">
                  <c:v>6</c:v>
                </c:pt>
                <c:pt idx="5">
                  <c:v>7</c:v>
                </c:pt>
                <c:pt idx="6">
                  <c:v>8</c:v>
                </c:pt>
                <c:pt idx="7">
                  <c:v>9</c:v>
                </c:pt>
                <c:pt idx="8">
                  <c:v>10</c:v>
                </c:pt>
                <c:pt idx="9">
                  <c:v>11</c:v>
                </c:pt>
                <c:pt idx="10">
                  <c:v>12</c:v>
                </c:pt>
                <c:pt idx="11">
                  <c:v>13</c:v>
                </c:pt>
                <c:pt idx="12">
                  <c:v>14</c:v>
                </c:pt>
                <c:pt idx="13">
                  <c:v>15</c:v>
                </c:pt>
                <c:pt idx="14">
                  <c:v>16</c:v>
                </c:pt>
                <c:pt idx="15">
                  <c:v>17</c:v>
                </c:pt>
                <c:pt idx="16">
                  <c:v>18</c:v>
                </c:pt>
                <c:pt idx="17">
                  <c:v>19</c:v>
                </c:pt>
                <c:pt idx="18">
                  <c:v>20</c:v>
                </c:pt>
                <c:pt idx="19">
                  <c:v>21</c:v>
                </c:pt>
                <c:pt idx="20">
                  <c:v>22</c:v>
                </c:pt>
                <c:pt idx="21">
                  <c:v>23</c:v>
                </c:pt>
                <c:pt idx="22">
                  <c:v>24</c:v>
                </c:pt>
                <c:pt idx="23">
                  <c:v>25</c:v>
                </c:pt>
                <c:pt idx="24">
                  <c:v>26</c:v>
                </c:pt>
                <c:pt idx="25">
                  <c:v>27</c:v>
                </c:pt>
                <c:pt idx="26">
                  <c:v>28</c:v>
                </c:pt>
                <c:pt idx="27">
                  <c:v>29</c:v>
                </c:pt>
                <c:pt idx="28">
                  <c:v>30</c:v>
                </c:pt>
                <c:pt idx="29">
                  <c:v>31</c:v>
                </c:pt>
                <c:pt idx="30">
                  <c:v>32</c:v>
                </c:pt>
                <c:pt idx="31">
                  <c:v>33</c:v>
                </c:pt>
                <c:pt idx="32">
                  <c:v>34</c:v>
                </c:pt>
                <c:pt idx="33">
                  <c:v>35</c:v>
                </c:pt>
                <c:pt idx="34">
                  <c:v>36</c:v>
                </c:pt>
                <c:pt idx="35">
                  <c:v>37</c:v>
                </c:pt>
                <c:pt idx="36">
                  <c:v>38</c:v>
                </c:pt>
                <c:pt idx="37">
                  <c:v>39</c:v>
                </c:pt>
                <c:pt idx="38">
                  <c:v>40</c:v>
                </c:pt>
                <c:pt idx="39">
                  <c:v>41</c:v>
                </c:pt>
                <c:pt idx="40">
                  <c:v>42</c:v>
                </c:pt>
                <c:pt idx="41">
                  <c:v>43</c:v>
                </c:pt>
                <c:pt idx="42">
                  <c:v>44</c:v>
                </c:pt>
                <c:pt idx="43">
                  <c:v>45</c:v>
                </c:pt>
                <c:pt idx="44">
                  <c:v>46</c:v>
                </c:pt>
              </c:numCache>
            </c:numRef>
          </c:cat>
          <c:val>
            <c:numRef>
              <c:f>'age phd'!$Q$4:$Q$48</c:f>
              <c:numCache>
                <c:formatCode>General</c:formatCode>
                <c:ptCount val="45"/>
                <c:pt idx="0">
                  <c:v>6</c:v>
                </c:pt>
                <c:pt idx="1">
                  <c:v>25</c:v>
                </c:pt>
                <c:pt idx="2">
                  <c:v>50</c:v>
                </c:pt>
                <c:pt idx="3">
                  <c:v>72</c:v>
                </c:pt>
                <c:pt idx="4">
                  <c:v>201</c:v>
                </c:pt>
                <c:pt idx="5">
                  <c:v>31</c:v>
                </c:pt>
                <c:pt idx="6">
                  <c:v>19</c:v>
                </c:pt>
                <c:pt idx="7">
                  <c:v>22</c:v>
                </c:pt>
                <c:pt idx="8">
                  <c:v>3</c:v>
                </c:pt>
                <c:pt idx="9">
                  <c:v>6</c:v>
                </c:pt>
                <c:pt idx="10">
                  <c:v>1</c:v>
                </c:pt>
              </c:numCache>
            </c:numRef>
          </c:val>
          <c:extLst>
            <c:ext xmlns:c16="http://schemas.microsoft.com/office/drawing/2014/chart" uri="{C3380CC4-5D6E-409C-BE32-E72D297353CC}">
              <c16:uniqueId val="{00000002-6DD8-D748-81B4-24C014FBC6AA}"/>
            </c:ext>
          </c:extLst>
        </c:ser>
        <c:dLbls>
          <c:showLegendKey val="0"/>
          <c:showVal val="0"/>
          <c:showCatName val="0"/>
          <c:showSerName val="0"/>
          <c:showPercent val="0"/>
          <c:showBubbleSize val="0"/>
        </c:dLbls>
        <c:gapWidth val="40"/>
        <c:overlap val="100"/>
        <c:axId val="42180992"/>
        <c:axId val="42182912"/>
      </c:barChart>
      <c:lineChart>
        <c:grouping val="standard"/>
        <c:varyColors val="0"/>
        <c:ser>
          <c:idx val="3"/>
          <c:order val="3"/>
          <c:tx>
            <c:strRef>
              <c:f>'age phd'!$Y$3</c:f>
              <c:strCache>
                <c:ptCount val="1"/>
                <c:pt idx="0">
                  <c:v>Success rate</c:v>
                </c:pt>
              </c:strCache>
            </c:strRef>
          </c:tx>
          <c:marker>
            <c:symbol val="none"/>
          </c:marker>
          <c:cat>
            <c:numRef>
              <c:f>'age phd'!$P$4:$P$48</c:f>
              <c:numCache>
                <c:formatCode>General</c:formatCode>
                <c:ptCount val="45"/>
                <c:pt idx="0">
                  <c:v>2</c:v>
                </c:pt>
                <c:pt idx="1">
                  <c:v>3</c:v>
                </c:pt>
                <c:pt idx="2">
                  <c:v>4</c:v>
                </c:pt>
                <c:pt idx="3">
                  <c:v>5</c:v>
                </c:pt>
                <c:pt idx="4">
                  <c:v>6</c:v>
                </c:pt>
                <c:pt idx="5">
                  <c:v>7</c:v>
                </c:pt>
                <c:pt idx="6">
                  <c:v>8</c:v>
                </c:pt>
                <c:pt idx="7">
                  <c:v>9</c:v>
                </c:pt>
                <c:pt idx="8">
                  <c:v>10</c:v>
                </c:pt>
                <c:pt idx="9">
                  <c:v>11</c:v>
                </c:pt>
                <c:pt idx="10">
                  <c:v>12</c:v>
                </c:pt>
                <c:pt idx="11">
                  <c:v>13</c:v>
                </c:pt>
                <c:pt idx="12">
                  <c:v>14</c:v>
                </c:pt>
                <c:pt idx="13">
                  <c:v>15</c:v>
                </c:pt>
                <c:pt idx="14">
                  <c:v>16</c:v>
                </c:pt>
                <c:pt idx="15">
                  <c:v>17</c:v>
                </c:pt>
                <c:pt idx="16">
                  <c:v>18</c:v>
                </c:pt>
                <c:pt idx="17">
                  <c:v>19</c:v>
                </c:pt>
                <c:pt idx="18">
                  <c:v>20</c:v>
                </c:pt>
                <c:pt idx="19">
                  <c:v>21</c:v>
                </c:pt>
                <c:pt idx="20">
                  <c:v>22</c:v>
                </c:pt>
                <c:pt idx="21">
                  <c:v>23</c:v>
                </c:pt>
                <c:pt idx="22">
                  <c:v>24</c:v>
                </c:pt>
                <c:pt idx="23">
                  <c:v>25</c:v>
                </c:pt>
                <c:pt idx="24">
                  <c:v>26</c:v>
                </c:pt>
                <c:pt idx="25">
                  <c:v>27</c:v>
                </c:pt>
                <c:pt idx="26">
                  <c:v>28</c:v>
                </c:pt>
                <c:pt idx="27">
                  <c:v>29</c:v>
                </c:pt>
                <c:pt idx="28">
                  <c:v>30</c:v>
                </c:pt>
                <c:pt idx="29">
                  <c:v>31</c:v>
                </c:pt>
                <c:pt idx="30">
                  <c:v>32</c:v>
                </c:pt>
                <c:pt idx="31">
                  <c:v>33</c:v>
                </c:pt>
                <c:pt idx="32">
                  <c:v>34</c:v>
                </c:pt>
                <c:pt idx="33">
                  <c:v>35</c:v>
                </c:pt>
                <c:pt idx="34">
                  <c:v>36</c:v>
                </c:pt>
                <c:pt idx="35">
                  <c:v>37</c:v>
                </c:pt>
                <c:pt idx="36">
                  <c:v>38</c:v>
                </c:pt>
                <c:pt idx="37">
                  <c:v>39</c:v>
                </c:pt>
                <c:pt idx="38">
                  <c:v>40</c:v>
                </c:pt>
                <c:pt idx="39">
                  <c:v>41</c:v>
                </c:pt>
                <c:pt idx="40">
                  <c:v>42</c:v>
                </c:pt>
                <c:pt idx="41">
                  <c:v>43</c:v>
                </c:pt>
                <c:pt idx="42">
                  <c:v>44</c:v>
                </c:pt>
                <c:pt idx="43">
                  <c:v>45</c:v>
                </c:pt>
                <c:pt idx="44">
                  <c:v>46</c:v>
                </c:pt>
              </c:numCache>
            </c:numRef>
          </c:cat>
          <c:val>
            <c:numRef>
              <c:f>'age phd'!$Y$4:$Y$48</c:f>
              <c:numCache>
                <c:formatCode>General</c:formatCode>
                <c:ptCount val="45"/>
                <c:pt idx="0">
                  <c:v>5.5555555555555552E-2</c:v>
                </c:pt>
                <c:pt idx="1">
                  <c:v>0.12820512820512819</c:v>
                </c:pt>
                <c:pt idx="2">
                  <c:v>0.13157894736842105</c:v>
                </c:pt>
                <c:pt idx="3">
                  <c:v>0.12920353982300886</c:v>
                </c:pt>
                <c:pt idx="4">
                  <c:v>0.14639475600874</c:v>
                </c:pt>
                <c:pt idx="5">
                  <c:v>9.8086124401913874E-2</c:v>
                </c:pt>
                <c:pt idx="6">
                  <c:v>0.13136729222520108</c:v>
                </c:pt>
                <c:pt idx="7">
                  <c:v>0.12219959266802444</c:v>
                </c:pt>
                <c:pt idx="8">
                  <c:v>0.12643678160919541</c:v>
                </c:pt>
                <c:pt idx="9">
                  <c:v>0.13835770528683913</c:v>
                </c:pt>
                <c:pt idx="10">
                  <c:v>0.13584905660377358</c:v>
                </c:pt>
                <c:pt idx="11">
                  <c:v>0.12371134020618557</c:v>
                </c:pt>
                <c:pt idx="12">
                  <c:v>9.5454545454545459E-2</c:v>
                </c:pt>
                <c:pt idx="13">
                  <c:v>0.12666666666666668</c:v>
                </c:pt>
                <c:pt idx="14">
                  <c:v>0.12676056338028169</c:v>
                </c:pt>
                <c:pt idx="15">
                  <c:v>6.6265060240963861E-2</c:v>
                </c:pt>
                <c:pt idx="16">
                  <c:v>7.586206896551724E-2</c:v>
                </c:pt>
                <c:pt idx="17">
                  <c:v>8.9655172413793102E-2</c:v>
                </c:pt>
                <c:pt idx="18">
                  <c:v>5.7553956834532377E-2</c:v>
                </c:pt>
                <c:pt idx="19">
                  <c:v>6.8181818181818177E-2</c:v>
                </c:pt>
                <c:pt idx="20">
                  <c:v>7.8431372549019607E-2</c:v>
                </c:pt>
                <c:pt idx="21">
                  <c:v>0.10810810810810811</c:v>
                </c:pt>
                <c:pt idx="22">
                  <c:v>0.11290322580645161</c:v>
                </c:pt>
                <c:pt idx="23">
                  <c:v>0.10185185185185185</c:v>
                </c:pt>
                <c:pt idx="24">
                  <c:v>6.8965517241379309E-2</c:v>
                </c:pt>
                <c:pt idx="25">
                  <c:v>3.9603960396039604E-2</c:v>
                </c:pt>
                <c:pt idx="26">
                  <c:v>0.1388888888888889</c:v>
                </c:pt>
                <c:pt idx="27">
                  <c:v>0.10989010989010989</c:v>
                </c:pt>
                <c:pt idx="28">
                  <c:v>9.3023255813953487E-2</c:v>
                </c:pt>
                <c:pt idx="29">
                  <c:v>4.6153846153846156E-2</c:v>
                </c:pt>
                <c:pt idx="30">
                  <c:v>0</c:v>
                </c:pt>
                <c:pt idx="31">
                  <c:v>0</c:v>
                </c:pt>
                <c:pt idx="32">
                  <c:v>0.14634146341463414</c:v>
                </c:pt>
                <c:pt idx="33">
                  <c:v>0.21621621621621623</c:v>
                </c:pt>
                <c:pt idx="34">
                  <c:v>0</c:v>
                </c:pt>
                <c:pt idx="35">
                  <c:v>4.7619047619047616E-2</c:v>
                </c:pt>
                <c:pt idx="36">
                  <c:v>0</c:v>
                </c:pt>
                <c:pt idx="37">
                  <c:v>0</c:v>
                </c:pt>
                <c:pt idx="38">
                  <c:v>0.16666666666666666</c:v>
                </c:pt>
                <c:pt idx="39">
                  <c:v>0</c:v>
                </c:pt>
                <c:pt idx="40">
                  <c:v>0.27272727272727271</c:v>
                </c:pt>
                <c:pt idx="41">
                  <c:v>0</c:v>
                </c:pt>
                <c:pt idx="42">
                  <c:v>0</c:v>
                </c:pt>
                <c:pt idx="43">
                  <c:v>0</c:v>
                </c:pt>
                <c:pt idx="44">
                  <c:v>0.5</c:v>
                </c:pt>
              </c:numCache>
            </c:numRef>
          </c:val>
          <c:smooth val="0"/>
          <c:extLst>
            <c:ext xmlns:c16="http://schemas.microsoft.com/office/drawing/2014/chart" uri="{C3380CC4-5D6E-409C-BE32-E72D297353CC}">
              <c16:uniqueId val="{00000003-6DD8-D748-81B4-24C014FBC6AA}"/>
            </c:ext>
          </c:extLst>
        </c:ser>
        <c:dLbls>
          <c:showLegendKey val="0"/>
          <c:showVal val="0"/>
          <c:showCatName val="0"/>
          <c:showSerName val="0"/>
          <c:showPercent val="0"/>
          <c:showBubbleSize val="0"/>
        </c:dLbls>
        <c:marker val="1"/>
        <c:smooth val="0"/>
        <c:axId val="867140728"/>
        <c:axId val="867137448"/>
      </c:lineChart>
      <c:catAx>
        <c:axId val="42180992"/>
        <c:scaling>
          <c:orientation val="minMax"/>
        </c:scaling>
        <c:delete val="0"/>
        <c:axPos val="b"/>
        <c:title>
          <c:tx>
            <c:rich>
              <a:bodyPr/>
              <a:lstStyle/>
              <a:p>
                <a:pPr>
                  <a:defRPr sz="1800" b="0" i="0">
                    <a:latin typeface="Calibri Light" panose="020F0302020204030204" pitchFamily="34" charset="0"/>
                    <a:cs typeface="Calibri Light" panose="020F0302020204030204" pitchFamily="34" charset="0"/>
                  </a:defRPr>
                </a:pPr>
                <a:r>
                  <a:rPr lang="en-US" b="0" i="0">
                    <a:latin typeface="Calibri Light" panose="020F0302020204030204" pitchFamily="34" charset="0"/>
                    <a:cs typeface="Calibri Light" panose="020F0302020204030204" pitchFamily="34" charset="0"/>
                  </a:rPr>
                  <a:t># Yrs since PhD</a:t>
                </a:r>
              </a:p>
            </c:rich>
          </c:tx>
          <c:overlay val="0"/>
        </c:title>
        <c:numFmt formatCode="General" sourceLinked="1"/>
        <c:majorTickMark val="out"/>
        <c:minorTickMark val="none"/>
        <c:tickLblPos val="nextTo"/>
        <c:txPr>
          <a:bodyPr/>
          <a:lstStyle/>
          <a:p>
            <a:pPr>
              <a:defRPr b="0" i="0">
                <a:latin typeface="Calibri Light" panose="020F0302020204030204" pitchFamily="34" charset="0"/>
                <a:cs typeface="Calibri Light" panose="020F0302020204030204" pitchFamily="34" charset="0"/>
              </a:defRPr>
            </a:pPr>
            <a:endParaRPr lang="en-US"/>
          </a:p>
        </c:txPr>
        <c:crossAx val="42182912"/>
        <c:crosses val="autoZero"/>
        <c:auto val="1"/>
        <c:lblAlgn val="ctr"/>
        <c:lblOffset val="100"/>
        <c:noMultiLvlLbl val="0"/>
      </c:catAx>
      <c:valAx>
        <c:axId val="42182912"/>
        <c:scaling>
          <c:orientation val="minMax"/>
          <c:max val="220"/>
        </c:scaling>
        <c:delete val="0"/>
        <c:axPos val="l"/>
        <c:majorGridlines/>
        <c:title>
          <c:tx>
            <c:rich>
              <a:bodyPr rot="-5400000" vert="horz"/>
              <a:lstStyle/>
              <a:p>
                <a:pPr>
                  <a:defRPr sz="1800" b="0" i="0">
                    <a:latin typeface="Calibri Light" panose="020F0302020204030204" pitchFamily="34" charset="0"/>
                    <a:cs typeface="Calibri Light" panose="020F0302020204030204" pitchFamily="34" charset="0"/>
                  </a:defRPr>
                </a:pPr>
                <a:r>
                  <a:rPr lang="en-US" b="0" i="0">
                    <a:latin typeface="Calibri Light" panose="020F0302020204030204" pitchFamily="34" charset="0"/>
                    <a:cs typeface="Calibri Light" panose="020F0302020204030204" pitchFamily="34" charset="0"/>
                  </a:rPr>
                  <a:t># grantees</a:t>
                </a:r>
              </a:p>
            </c:rich>
          </c:tx>
          <c:layout>
            <c:manualLayout>
              <c:xMode val="edge"/>
              <c:yMode val="edge"/>
              <c:x val="2.2222222222222223E-2"/>
              <c:y val="0.33259295713035869"/>
            </c:manualLayout>
          </c:layout>
          <c:overlay val="0"/>
        </c:title>
        <c:numFmt formatCode="General" sourceLinked="1"/>
        <c:majorTickMark val="out"/>
        <c:minorTickMark val="none"/>
        <c:tickLblPos val="nextTo"/>
        <c:txPr>
          <a:bodyPr/>
          <a:lstStyle/>
          <a:p>
            <a:pPr>
              <a:defRPr b="0" i="0">
                <a:latin typeface="Calibri Light" panose="020F0302020204030204" pitchFamily="34" charset="0"/>
                <a:cs typeface="Calibri Light" panose="020F0302020204030204" pitchFamily="34" charset="0"/>
              </a:defRPr>
            </a:pPr>
            <a:endParaRPr lang="en-US"/>
          </a:p>
        </c:txPr>
        <c:crossAx val="42180992"/>
        <c:crosses val="autoZero"/>
        <c:crossBetween val="between"/>
        <c:majorUnit val="20"/>
      </c:valAx>
      <c:valAx>
        <c:axId val="867137448"/>
        <c:scaling>
          <c:orientation val="minMax"/>
        </c:scaling>
        <c:delete val="0"/>
        <c:axPos val="r"/>
        <c:numFmt formatCode="0%" sourceLinked="0"/>
        <c:majorTickMark val="out"/>
        <c:minorTickMark val="none"/>
        <c:tickLblPos val="nextTo"/>
        <c:txPr>
          <a:bodyPr/>
          <a:lstStyle/>
          <a:p>
            <a:pPr>
              <a:defRPr sz="1600"/>
            </a:pPr>
            <a:endParaRPr lang="en-US"/>
          </a:p>
        </c:txPr>
        <c:crossAx val="867140728"/>
        <c:crosses val="max"/>
        <c:crossBetween val="between"/>
      </c:valAx>
      <c:catAx>
        <c:axId val="867140728"/>
        <c:scaling>
          <c:orientation val="minMax"/>
        </c:scaling>
        <c:delete val="1"/>
        <c:axPos val="b"/>
        <c:numFmt formatCode="General" sourceLinked="1"/>
        <c:majorTickMark val="out"/>
        <c:minorTickMark val="none"/>
        <c:tickLblPos val="nextTo"/>
        <c:crossAx val="867137448"/>
        <c:crosses val="autoZero"/>
        <c:auto val="1"/>
        <c:lblAlgn val="ctr"/>
        <c:lblOffset val="100"/>
        <c:noMultiLvlLbl val="0"/>
      </c:catAx>
      <c:spPr>
        <a:solidFill>
          <a:schemeClr val="bg1"/>
        </a:solidFill>
        <a:ln>
          <a:solidFill>
            <a:schemeClr val="tx1">
              <a:lumMod val="65000"/>
              <a:lumOff val="35000"/>
            </a:schemeClr>
          </a:solidFill>
        </a:ln>
      </c:spPr>
    </c:plotArea>
    <c:legend>
      <c:legendPos val="r"/>
      <c:layout>
        <c:manualLayout>
          <c:xMode val="edge"/>
          <c:yMode val="edge"/>
          <c:x val="0.56128672444424943"/>
          <c:y val="0.22526953887379014"/>
          <c:w val="0.1774369841259468"/>
          <c:h val="0.35870887968553383"/>
        </c:manualLayout>
      </c:layout>
      <c:overlay val="0"/>
      <c:spPr>
        <a:solidFill>
          <a:sysClr val="window" lastClr="FFFFFF"/>
        </a:solidFill>
        <a:ln>
          <a:solidFill>
            <a:sysClr val="windowText" lastClr="000000"/>
          </a:solidFill>
        </a:ln>
      </c:spPr>
      <c:txPr>
        <a:bodyPr/>
        <a:lstStyle/>
        <a:p>
          <a:pPr>
            <a:defRPr sz="1400" b="0" i="0">
              <a:latin typeface="Calibri Light" panose="020F0302020204030204" pitchFamily="34" charset="0"/>
              <a:cs typeface="Calibri Light" panose="020F0302020204030204" pitchFamily="34" charset="0"/>
            </a:defRPr>
          </a:pPr>
          <a:endParaRPr lang="en-US"/>
        </a:p>
      </c:txPr>
    </c:legend>
    <c:plotVisOnly val="1"/>
    <c:dispBlanksAs val="gap"/>
    <c:showDLblsOverMax val="0"/>
  </c:chart>
  <c:spPr>
    <a:noFill/>
    <a:ln>
      <a:noFill/>
    </a:ln>
  </c:spPr>
  <c:txPr>
    <a:bodyPr/>
    <a:lstStyle/>
    <a:p>
      <a:pPr>
        <a:defRPr>
          <a:latin typeface="Arial" pitchFamily="34" charset="0"/>
          <a:cs typeface="Arial" pitchFamily="34" charset="0"/>
        </a:defRPr>
      </a:pPr>
      <a:endParaRPr lang="en-US"/>
    </a:p>
  </c:txPr>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hdr" sz="quarter"/>
          </p:nvPr>
        </p:nvSpPr>
        <p:spPr bwMode="auto">
          <a:xfrm>
            <a:off x="2" y="6"/>
            <a:ext cx="6669088" cy="1005776"/>
          </a:xfrm>
          <a:prstGeom prst="rect">
            <a:avLst/>
          </a:prstGeom>
          <a:noFill/>
          <a:ln w="9525">
            <a:noFill/>
            <a:miter lim="800000"/>
            <a:headEnd/>
            <a:tailEnd/>
          </a:ln>
        </p:spPr>
        <p:txBody>
          <a:bodyPr vert="horz" wrap="square" lIns="89217" tIns="44608" rIns="89217" bIns="44608" numCol="1" anchor="ctr" anchorCtr="0" compatLnSpc="1">
            <a:prstTxWarp prst="textNoShape">
              <a:avLst/>
            </a:prstTxWarp>
          </a:bodyPr>
          <a:lstStyle>
            <a:lvl1pPr algn="ctr" defTabSz="892545">
              <a:defRPr sz="2400" b="1">
                <a:solidFill>
                  <a:schemeClr val="tx2"/>
                </a:solidFill>
                <a:latin typeface="Arial" charset="0"/>
                <a:ea typeface="+mn-ea"/>
                <a:cs typeface="+mn-cs"/>
              </a:defRPr>
            </a:lvl1pPr>
          </a:lstStyle>
          <a:p>
            <a:pPr>
              <a:defRPr/>
            </a:pPr>
            <a:r>
              <a:rPr lang="fr-BE"/>
              <a:t>European Research Council</a:t>
            </a:r>
            <a:endParaRPr lang="en-US" sz="1200"/>
          </a:p>
        </p:txBody>
      </p:sp>
      <p:sp>
        <p:nvSpPr>
          <p:cNvPr id="38917" name="Rectangle 5"/>
          <p:cNvSpPr>
            <a:spLocks noGrp="1" noChangeArrowheads="1"/>
          </p:cNvSpPr>
          <p:nvPr>
            <p:ph type="sldNum" sz="quarter" idx="3"/>
          </p:nvPr>
        </p:nvSpPr>
        <p:spPr bwMode="auto">
          <a:xfrm>
            <a:off x="0" y="8920866"/>
            <a:ext cx="6667513" cy="1004175"/>
          </a:xfrm>
          <a:prstGeom prst="rect">
            <a:avLst/>
          </a:prstGeom>
          <a:noFill/>
          <a:ln w="9525">
            <a:noFill/>
            <a:miter lim="800000"/>
            <a:headEnd/>
            <a:tailEnd/>
          </a:ln>
        </p:spPr>
        <p:txBody>
          <a:bodyPr vert="horz" wrap="square" lIns="89217" tIns="44608" rIns="89217" bIns="44608" numCol="1" anchor="ctr" anchorCtr="0" compatLnSpc="1">
            <a:prstTxWarp prst="textNoShape">
              <a:avLst/>
            </a:prstTxWarp>
          </a:bodyPr>
          <a:lstStyle>
            <a:lvl1pPr algn="ctr" defTabSz="892545">
              <a:defRPr sz="1200" smtClean="0">
                <a:latin typeface="Arial" pitchFamily="34" charset="0"/>
              </a:defRPr>
            </a:lvl1pPr>
          </a:lstStyle>
          <a:p>
            <a:pPr>
              <a:defRPr/>
            </a:pPr>
            <a:fld id="{DC5E6965-B652-44DC-ABCE-ED0A4C9AC137}" type="slidenum">
              <a:rPr lang="en-US"/>
              <a:pPr>
                <a:defRPr/>
              </a:pPr>
              <a:t>‹#›</a:t>
            </a:fld>
            <a:endParaRPr lang="en-US"/>
          </a:p>
        </p:txBody>
      </p:sp>
    </p:spTree>
    <p:extLst>
      <p:ext uri="{BB962C8B-B14F-4D97-AF65-F5344CB8AC3E}">
        <p14:creationId xmlns:p14="http://schemas.microsoft.com/office/powerpoint/2010/main" val="32328802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bwMode="auto">
          <a:xfrm>
            <a:off x="3" y="7"/>
            <a:ext cx="2890148" cy="497291"/>
          </a:xfrm>
          <a:prstGeom prst="rect">
            <a:avLst/>
          </a:prstGeom>
          <a:noFill/>
          <a:ln w="9525">
            <a:noFill/>
            <a:miter lim="800000"/>
            <a:headEnd/>
            <a:tailEnd/>
          </a:ln>
        </p:spPr>
        <p:txBody>
          <a:bodyPr vert="horz" wrap="square" lIns="89217" tIns="44608" rIns="89217" bIns="44608" numCol="1" anchor="t" anchorCtr="0" compatLnSpc="1">
            <a:prstTxWarp prst="textNoShape">
              <a:avLst/>
            </a:prstTxWarp>
          </a:bodyPr>
          <a:lstStyle>
            <a:lvl1pPr defTabSz="892545">
              <a:defRPr sz="1200">
                <a:latin typeface="Arial" charset="0"/>
                <a:ea typeface="+mn-ea"/>
                <a:cs typeface="+mn-cs"/>
              </a:defRPr>
            </a:lvl1pPr>
          </a:lstStyle>
          <a:p>
            <a:pPr>
              <a:defRPr/>
            </a:pPr>
            <a:endParaRPr lang="en-GB"/>
          </a:p>
        </p:txBody>
      </p:sp>
      <p:sp>
        <p:nvSpPr>
          <p:cNvPr id="24579" name="Rectangle 3"/>
          <p:cNvSpPr>
            <a:spLocks noGrp="1" noChangeArrowheads="1"/>
          </p:cNvSpPr>
          <p:nvPr>
            <p:ph type="dt" idx="1"/>
          </p:nvPr>
        </p:nvSpPr>
        <p:spPr bwMode="auto">
          <a:xfrm>
            <a:off x="3777372" y="7"/>
            <a:ext cx="2890148" cy="497291"/>
          </a:xfrm>
          <a:prstGeom prst="rect">
            <a:avLst/>
          </a:prstGeom>
          <a:noFill/>
          <a:ln w="9525">
            <a:noFill/>
            <a:miter lim="800000"/>
            <a:headEnd/>
            <a:tailEnd/>
          </a:ln>
        </p:spPr>
        <p:txBody>
          <a:bodyPr vert="horz" wrap="square" lIns="89217" tIns="44608" rIns="89217" bIns="44608" numCol="1" anchor="t" anchorCtr="0" compatLnSpc="1">
            <a:prstTxWarp prst="textNoShape">
              <a:avLst/>
            </a:prstTxWarp>
          </a:bodyPr>
          <a:lstStyle>
            <a:lvl1pPr algn="r" defTabSz="892545">
              <a:defRPr sz="1200">
                <a:latin typeface="Arial" charset="0"/>
                <a:ea typeface="+mn-ea"/>
                <a:cs typeface="+mn-cs"/>
              </a:defRPr>
            </a:lvl1pPr>
          </a:lstStyle>
          <a:p>
            <a:pPr>
              <a:defRPr/>
            </a:pPr>
            <a:endParaRPr lang="en-GB"/>
          </a:p>
        </p:txBody>
      </p:sp>
      <p:sp>
        <p:nvSpPr>
          <p:cNvPr id="8196" name="Rectangle 4"/>
          <p:cNvSpPr>
            <a:spLocks noGrp="1" noRot="1" noChangeAspect="1" noChangeArrowheads="1" noTextEdit="1"/>
          </p:cNvSpPr>
          <p:nvPr>
            <p:ph type="sldImg" idx="2"/>
          </p:nvPr>
        </p:nvSpPr>
        <p:spPr bwMode="auto">
          <a:xfrm>
            <a:off x="25400" y="744538"/>
            <a:ext cx="6618288" cy="3724275"/>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4581" name="Rectangle 5"/>
          <p:cNvSpPr>
            <a:spLocks noGrp="1" noChangeArrowheads="1"/>
          </p:cNvSpPr>
          <p:nvPr>
            <p:ph type="body" sz="quarter" idx="3"/>
          </p:nvPr>
        </p:nvSpPr>
        <p:spPr bwMode="auto">
          <a:xfrm>
            <a:off x="666600" y="4715481"/>
            <a:ext cx="5335901" cy="4466027"/>
          </a:xfrm>
          <a:prstGeom prst="rect">
            <a:avLst/>
          </a:prstGeom>
          <a:noFill/>
          <a:ln w="9525">
            <a:noFill/>
            <a:miter lim="800000"/>
            <a:headEnd/>
            <a:tailEnd/>
          </a:ln>
        </p:spPr>
        <p:txBody>
          <a:bodyPr vert="horz" wrap="square" lIns="89217" tIns="44608" rIns="89217" bIns="4460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4582" name="Rectangle 6"/>
          <p:cNvSpPr>
            <a:spLocks noGrp="1" noChangeArrowheads="1"/>
          </p:cNvSpPr>
          <p:nvPr>
            <p:ph type="ftr" sz="quarter" idx="4"/>
          </p:nvPr>
        </p:nvSpPr>
        <p:spPr bwMode="auto">
          <a:xfrm>
            <a:off x="3" y="9427756"/>
            <a:ext cx="2890148" cy="497291"/>
          </a:xfrm>
          <a:prstGeom prst="rect">
            <a:avLst/>
          </a:prstGeom>
          <a:noFill/>
          <a:ln w="9525">
            <a:noFill/>
            <a:miter lim="800000"/>
            <a:headEnd/>
            <a:tailEnd/>
          </a:ln>
        </p:spPr>
        <p:txBody>
          <a:bodyPr vert="horz" wrap="square" lIns="89217" tIns="44608" rIns="89217" bIns="44608" numCol="1" anchor="b" anchorCtr="0" compatLnSpc="1">
            <a:prstTxWarp prst="textNoShape">
              <a:avLst/>
            </a:prstTxWarp>
          </a:bodyPr>
          <a:lstStyle>
            <a:lvl1pPr defTabSz="892545">
              <a:defRPr sz="1200">
                <a:latin typeface="Arial" charset="0"/>
                <a:ea typeface="+mn-ea"/>
                <a:cs typeface="+mn-cs"/>
              </a:defRPr>
            </a:lvl1pPr>
          </a:lstStyle>
          <a:p>
            <a:pPr>
              <a:defRPr/>
            </a:pPr>
            <a:endParaRPr lang="en-GB"/>
          </a:p>
        </p:txBody>
      </p:sp>
      <p:sp>
        <p:nvSpPr>
          <p:cNvPr id="24583" name="Rectangle 7"/>
          <p:cNvSpPr>
            <a:spLocks noGrp="1" noChangeArrowheads="1"/>
          </p:cNvSpPr>
          <p:nvPr>
            <p:ph type="sldNum" sz="quarter" idx="5"/>
          </p:nvPr>
        </p:nvSpPr>
        <p:spPr bwMode="auto">
          <a:xfrm>
            <a:off x="3777372" y="9427756"/>
            <a:ext cx="2890148" cy="497291"/>
          </a:xfrm>
          <a:prstGeom prst="rect">
            <a:avLst/>
          </a:prstGeom>
          <a:noFill/>
          <a:ln w="9525">
            <a:noFill/>
            <a:miter lim="800000"/>
            <a:headEnd/>
            <a:tailEnd/>
          </a:ln>
        </p:spPr>
        <p:txBody>
          <a:bodyPr vert="horz" wrap="square" lIns="89217" tIns="44608" rIns="89217" bIns="44608" numCol="1" anchor="b" anchorCtr="0" compatLnSpc="1">
            <a:prstTxWarp prst="textNoShape">
              <a:avLst/>
            </a:prstTxWarp>
          </a:bodyPr>
          <a:lstStyle>
            <a:lvl1pPr algn="r" defTabSz="892545">
              <a:defRPr sz="1200" smtClean="0">
                <a:latin typeface="Arial" pitchFamily="34" charset="0"/>
              </a:defRPr>
            </a:lvl1pPr>
          </a:lstStyle>
          <a:p>
            <a:pPr>
              <a:defRPr/>
            </a:pPr>
            <a:fld id="{80C349A3-44AF-4E97-9945-9F0AB40C2E43}" type="slidenum">
              <a:rPr lang="en-US"/>
              <a:pPr>
                <a:defRPr/>
              </a:pPr>
              <a:t>‹#›</a:t>
            </a:fld>
            <a:endParaRPr lang="en-US"/>
          </a:p>
        </p:txBody>
      </p:sp>
    </p:spTree>
    <p:extLst>
      <p:ext uri="{BB962C8B-B14F-4D97-AF65-F5344CB8AC3E}">
        <p14:creationId xmlns:p14="http://schemas.microsoft.com/office/powerpoint/2010/main" val="17083846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a:defRPr/>
            </a:pPr>
            <a:fld id="{80C349A3-44AF-4E97-9945-9F0AB40C2E43}" type="slidenum">
              <a:rPr lang="en-US" smtClean="0"/>
              <a:pPr>
                <a:defRPr/>
              </a:pPr>
              <a:t>1</a:t>
            </a:fld>
            <a:endParaRPr lang="en-US"/>
          </a:p>
        </p:txBody>
      </p:sp>
    </p:spTree>
    <p:extLst>
      <p:ext uri="{BB962C8B-B14F-4D97-AF65-F5344CB8AC3E}">
        <p14:creationId xmlns:p14="http://schemas.microsoft.com/office/powerpoint/2010/main" val="13822017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8" y="754063"/>
            <a:ext cx="6726238" cy="37846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80C349A3-44AF-4E97-9945-9F0AB40C2E43}" type="slidenum">
              <a:rPr lang="en-US" smtClean="0"/>
              <a:pPr>
                <a:defRPr/>
              </a:pPr>
              <a:t>17</a:t>
            </a:fld>
            <a:endParaRPr lang="en-US"/>
          </a:p>
        </p:txBody>
      </p:sp>
    </p:spTree>
    <p:extLst>
      <p:ext uri="{BB962C8B-B14F-4D97-AF65-F5344CB8AC3E}">
        <p14:creationId xmlns:p14="http://schemas.microsoft.com/office/powerpoint/2010/main" val="24207989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80C349A3-44AF-4E97-9945-9F0AB40C2E43}" type="slidenum">
              <a:rPr lang="en-US" smtClean="0">
                <a:solidFill>
                  <a:prstClr val="black"/>
                </a:solidFill>
              </a:rPr>
              <a:pPr>
                <a:defRPr/>
              </a:pPr>
              <a:t>18</a:t>
            </a:fld>
            <a:endParaRPr lang="en-US">
              <a:solidFill>
                <a:prstClr val="black"/>
              </a:solidFill>
            </a:endParaRPr>
          </a:p>
        </p:txBody>
      </p:sp>
    </p:spTree>
    <p:extLst>
      <p:ext uri="{BB962C8B-B14F-4D97-AF65-F5344CB8AC3E}">
        <p14:creationId xmlns:p14="http://schemas.microsoft.com/office/powerpoint/2010/main" val="42539938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IE" altLang="fr-FR" dirty="0"/>
              <a:t>Writing a good proposal is a learning process, do not give up!</a:t>
            </a:r>
          </a:p>
          <a:p>
            <a:endParaRPr lang="en-GB" dirty="0"/>
          </a:p>
        </p:txBody>
      </p:sp>
      <p:sp>
        <p:nvSpPr>
          <p:cNvPr id="4" name="Slide Number Placeholder 3"/>
          <p:cNvSpPr>
            <a:spLocks noGrp="1"/>
          </p:cNvSpPr>
          <p:nvPr>
            <p:ph type="sldNum" sz="quarter" idx="10"/>
          </p:nvPr>
        </p:nvSpPr>
        <p:spPr/>
        <p:txBody>
          <a:bodyPr/>
          <a:lstStyle/>
          <a:p>
            <a:pPr>
              <a:defRPr/>
            </a:pPr>
            <a:fld id="{80C349A3-44AF-4E97-9945-9F0AB40C2E43}" type="slidenum">
              <a:rPr lang="en-US" smtClean="0"/>
              <a:pPr>
                <a:defRPr/>
              </a:pPr>
              <a:t>20</a:t>
            </a:fld>
            <a:endParaRPr lang="en-US"/>
          </a:p>
        </p:txBody>
      </p:sp>
    </p:spTree>
    <p:extLst>
      <p:ext uri="{BB962C8B-B14F-4D97-AF65-F5344CB8AC3E}">
        <p14:creationId xmlns:p14="http://schemas.microsoft.com/office/powerpoint/2010/main" val="28799967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GB" sz="1200" kern="1200" dirty="0">
                <a:solidFill>
                  <a:schemeClr val="tx1"/>
                </a:solidFill>
                <a:effectLst/>
                <a:latin typeface="Arial" charset="0"/>
                <a:ea typeface="ＭＳ Ｐゴシック" charset="0"/>
                <a:cs typeface="ＭＳ Ｐゴシック" charset="0"/>
              </a:rPr>
              <a:t>I will leave you mentioning that the VFP 2023 internal call for expression of interest will be launched in June and will stay open one month</a:t>
            </a:r>
            <a:r>
              <a:rPr lang="en-GB" sz="1200" b="1" kern="1200" dirty="0">
                <a:solidFill>
                  <a:schemeClr val="tx1"/>
                </a:solidFill>
                <a:effectLst/>
                <a:latin typeface="Arial" charset="0"/>
                <a:ea typeface="ＭＳ Ｐゴシック" charset="0"/>
                <a:cs typeface="ＭＳ Ｐゴシック" charset="0"/>
              </a:rPr>
              <a:t>.</a:t>
            </a:r>
            <a:endParaRPr lang="en-US" sz="1200" kern="1200" dirty="0">
              <a:solidFill>
                <a:schemeClr val="tx1"/>
              </a:solidFill>
              <a:effectLst/>
              <a:latin typeface="Arial" charset="0"/>
              <a:ea typeface="ＭＳ Ｐゴシック" charset="0"/>
              <a:cs typeface="ＭＳ Ｐゴシック" charset="0"/>
            </a:endParaRPr>
          </a:p>
          <a:p>
            <a:endParaRPr lang="en-GB" sz="1200" kern="1200" dirty="0">
              <a:solidFill>
                <a:schemeClr val="tx1"/>
              </a:solidFill>
              <a:effectLst/>
              <a:latin typeface="Arial" charset="0"/>
              <a:ea typeface="ＭＳ Ｐゴシック" charset="0"/>
              <a:cs typeface="ＭＳ Ｐゴシック" charset="0"/>
            </a:endParaRPr>
          </a:p>
          <a:p>
            <a:r>
              <a:rPr lang="en-GB" sz="1200" kern="1200" dirty="0">
                <a:solidFill>
                  <a:schemeClr val="tx1"/>
                </a:solidFill>
                <a:effectLst/>
                <a:latin typeface="Arial" charset="0"/>
                <a:ea typeface="ＭＳ Ｐゴシック" charset="0"/>
                <a:cs typeface="ＭＳ Ｐゴシック" charset="0"/>
              </a:rPr>
              <a:t>You can find more info regarding the ERC mobility programmes and the MI on our additional opportunities web page and you can always contact our FMB.</a:t>
            </a:r>
            <a:endParaRPr lang="en-US" sz="1200" kern="1200" dirty="0">
              <a:solidFill>
                <a:schemeClr val="tx1"/>
              </a:solidFill>
              <a:effectLst/>
              <a:latin typeface="Arial" charset="0"/>
              <a:ea typeface="ＭＳ Ｐゴシック" charset="0"/>
              <a:cs typeface="ＭＳ Ｐゴシック" charset="0"/>
            </a:endParaRPr>
          </a:p>
          <a:p>
            <a:endParaRPr lang="en-GB" sz="1200" kern="1200" dirty="0">
              <a:solidFill>
                <a:schemeClr val="tx1"/>
              </a:solidFill>
              <a:effectLst/>
              <a:latin typeface="Arial" charset="0"/>
              <a:ea typeface="ＭＳ Ｐゴシック" charset="0"/>
              <a:cs typeface="ＭＳ Ｐゴシック" charset="0"/>
            </a:endParaRPr>
          </a:p>
          <a:p>
            <a:r>
              <a:rPr lang="en-GB" sz="1200" kern="1200" dirty="0">
                <a:solidFill>
                  <a:schemeClr val="tx1"/>
                </a:solidFill>
                <a:effectLst/>
                <a:latin typeface="Arial" charset="0"/>
                <a:ea typeface="ＭＳ Ｐゴシック" charset="0"/>
                <a:cs typeface="ＭＳ Ｐゴシック" charset="0"/>
              </a:rPr>
              <a:t>Thank you for your attention!</a:t>
            </a:r>
            <a:endParaRPr lang="en-US" sz="1200" kern="1200" dirty="0">
              <a:solidFill>
                <a:schemeClr val="tx1"/>
              </a:solidFill>
              <a:effectLst/>
              <a:latin typeface="Arial" charset="0"/>
              <a:ea typeface="ＭＳ Ｐゴシック" charset="0"/>
              <a:cs typeface="ＭＳ Ｐゴシック" charset="0"/>
            </a:endParaRPr>
          </a:p>
          <a:p>
            <a:endParaRPr lang="en-GB" dirty="0">
              <a:latin typeface="Arial" pitchFamily="34" charset="0"/>
              <a:ea typeface="ＭＳ Ｐゴシック" pitchFamily="34" charset="-128"/>
            </a:endParaRPr>
          </a:p>
        </p:txBody>
      </p:sp>
      <p:sp>
        <p:nvSpPr>
          <p:cNvPr id="79876"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2227" eaLnBrk="0" hangingPunct="0">
              <a:defRPr>
                <a:solidFill>
                  <a:schemeClr val="tx1"/>
                </a:solidFill>
                <a:latin typeface="Arial" pitchFamily="34" charset="0"/>
                <a:ea typeface="ＭＳ Ｐゴシック" pitchFamily="34" charset="-128"/>
              </a:defRPr>
            </a:lvl1pPr>
            <a:lvl2pPr marL="746368" indent="-287064" defTabSz="912227" eaLnBrk="0" hangingPunct="0">
              <a:defRPr>
                <a:solidFill>
                  <a:schemeClr val="tx1"/>
                </a:solidFill>
                <a:latin typeface="Arial" pitchFamily="34" charset="0"/>
                <a:ea typeface="ＭＳ Ｐゴシック" pitchFamily="34" charset="-128"/>
              </a:defRPr>
            </a:lvl2pPr>
            <a:lvl3pPr marL="1148258" indent="-229652" defTabSz="912227" eaLnBrk="0" hangingPunct="0">
              <a:defRPr>
                <a:solidFill>
                  <a:schemeClr val="tx1"/>
                </a:solidFill>
                <a:latin typeface="Arial" pitchFamily="34" charset="0"/>
                <a:ea typeface="ＭＳ Ｐゴシック" pitchFamily="34" charset="-128"/>
              </a:defRPr>
            </a:lvl3pPr>
            <a:lvl4pPr marL="1607561" indent="-229652" defTabSz="912227" eaLnBrk="0" hangingPunct="0">
              <a:defRPr>
                <a:solidFill>
                  <a:schemeClr val="tx1"/>
                </a:solidFill>
                <a:latin typeface="Arial" pitchFamily="34" charset="0"/>
                <a:ea typeface="ＭＳ Ｐゴシック" pitchFamily="34" charset="-128"/>
              </a:defRPr>
            </a:lvl4pPr>
            <a:lvl5pPr marL="2066864" indent="-229652" defTabSz="912227" eaLnBrk="0" hangingPunct="0">
              <a:defRPr>
                <a:solidFill>
                  <a:schemeClr val="tx1"/>
                </a:solidFill>
                <a:latin typeface="Arial" pitchFamily="34" charset="0"/>
                <a:ea typeface="ＭＳ Ｐゴシック" pitchFamily="34" charset="-128"/>
              </a:defRPr>
            </a:lvl5pPr>
            <a:lvl6pPr marL="2526167" indent="-229652" defTabSz="912227" eaLnBrk="0" fontAlgn="base" hangingPunct="0">
              <a:spcBef>
                <a:spcPct val="0"/>
              </a:spcBef>
              <a:spcAft>
                <a:spcPct val="0"/>
              </a:spcAft>
              <a:defRPr>
                <a:solidFill>
                  <a:schemeClr val="tx1"/>
                </a:solidFill>
                <a:latin typeface="Arial" pitchFamily="34" charset="0"/>
                <a:ea typeface="ＭＳ Ｐゴシック" pitchFamily="34" charset="-128"/>
              </a:defRPr>
            </a:lvl6pPr>
            <a:lvl7pPr marL="2985470" indent="-229652" defTabSz="912227" eaLnBrk="0" fontAlgn="base" hangingPunct="0">
              <a:spcBef>
                <a:spcPct val="0"/>
              </a:spcBef>
              <a:spcAft>
                <a:spcPct val="0"/>
              </a:spcAft>
              <a:defRPr>
                <a:solidFill>
                  <a:schemeClr val="tx1"/>
                </a:solidFill>
                <a:latin typeface="Arial" pitchFamily="34" charset="0"/>
                <a:ea typeface="ＭＳ Ｐゴシック" pitchFamily="34" charset="-128"/>
              </a:defRPr>
            </a:lvl7pPr>
            <a:lvl8pPr marL="3444773" indent="-229652" defTabSz="912227" eaLnBrk="0" fontAlgn="base" hangingPunct="0">
              <a:spcBef>
                <a:spcPct val="0"/>
              </a:spcBef>
              <a:spcAft>
                <a:spcPct val="0"/>
              </a:spcAft>
              <a:defRPr>
                <a:solidFill>
                  <a:schemeClr val="tx1"/>
                </a:solidFill>
                <a:latin typeface="Arial" pitchFamily="34" charset="0"/>
                <a:ea typeface="ＭＳ Ｐゴシック" pitchFamily="34" charset="-128"/>
              </a:defRPr>
            </a:lvl8pPr>
            <a:lvl9pPr marL="3904077" indent="-229652" defTabSz="912227"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60FC0189-8E27-42E0-AC54-74B31597245C}" type="slidenum">
              <a:rPr lang="en-US" smtClean="0"/>
              <a:pPr eaLnBrk="1" hangingPunct="1"/>
              <a:t>21</a:t>
            </a:fld>
            <a:endParaRPr lang="en-US" dirty="0"/>
          </a:p>
        </p:txBody>
      </p:sp>
    </p:spTree>
    <p:extLst>
      <p:ext uri="{BB962C8B-B14F-4D97-AF65-F5344CB8AC3E}">
        <p14:creationId xmlns:p14="http://schemas.microsoft.com/office/powerpoint/2010/main" val="6034360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GB" dirty="0">
              <a:latin typeface="Arial" pitchFamily="34" charset="0"/>
              <a:ea typeface="ＭＳ Ｐゴシック" pitchFamily="34" charset="-128"/>
            </a:endParaRPr>
          </a:p>
        </p:txBody>
      </p:sp>
      <p:sp>
        <p:nvSpPr>
          <p:cNvPr id="79876"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05112" eaLnBrk="0" hangingPunct="0">
              <a:defRPr>
                <a:solidFill>
                  <a:schemeClr val="tx1"/>
                </a:solidFill>
                <a:latin typeface="Arial" pitchFamily="34" charset="0"/>
                <a:ea typeface="ＭＳ Ｐゴシック" pitchFamily="34" charset="-128"/>
              </a:defRPr>
            </a:lvl1pPr>
            <a:lvl2pPr marL="740546" indent="-284825" defTabSz="905112" eaLnBrk="0" hangingPunct="0">
              <a:defRPr>
                <a:solidFill>
                  <a:schemeClr val="tx1"/>
                </a:solidFill>
                <a:latin typeface="Arial" pitchFamily="34" charset="0"/>
                <a:ea typeface="ＭＳ Ｐゴシック" pitchFamily="34" charset="-128"/>
              </a:defRPr>
            </a:lvl2pPr>
            <a:lvl3pPr marL="1139302" indent="-227861" defTabSz="905112" eaLnBrk="0" hangingPunct="0">
              <a:defRPr>
                <a:solidFill>
                  <a:schemeClr val="tx1"/>
                </a:solidFill>
                <a:latin typeface="Arial" pitchFamily="34" charset="0"/>
                <a:ea typeface="ＭＳ Ｐゴシック" pitchFamily="34" charset="-128"/>
              </a:defRPr>
            </a:lvl3pPr>
            <a:lvl4pPr marL="1595022" indent="-227861" defTabSz="905112" eaLnBrk="0" hangingPunct="0">
              <a:defRPr>
                <a:solidFill>
                  <a:schemeClr val="tx1"/>
                </a:solidFill>
                <a:latin typeface="Arial" pitchFamily="34" charset="0"/>
                <a:ea typeface="ＭＳ Ｐゴシック" pitchFamily="34" charset="-128"/>
              </a:defRPr>
            </a:lvl4pPr>
            <a:lvl5pPr marL="2050742" indent="-227861" defTabSz="905112" eaLnBrk="0" hangingPunct="0">
              <a:defRPr>
                <a:solidFill>
                  <a:schemeClr val="tx1"/>
                </a:solidFill>
                <a:latin typeface="Arial" pitchFamily="34" charset="0"/>
                <a:ea typeface="ＭＳ Ｐゴシック" pitchFamily="34" charset="-128"/>
              </a:defRPr>
            </a:lvl5pPr>
            <a:lvl6pPr marL="2506463" indent="-227861" defTabSz="905112" eaLnBrk="0" fontAlgn="base" hangingPunct="0">
              <a:spcBef>
                <a:spcPct val="0"/>
              </a:spcBef>
              <a:spcAft>
                <a:spcPct val="0"/>
              </a:spcAft>
              <a:defRPr>
                <a:solidFill>
                  <a:schemeClr val="tx1"/>
                </a:solidFill>
                <a:latin typeface="Arial" pitchFamily="34" charset="0"/>
                <a:ea typeface="ＭＳ Ｐゴシック" pitchFamily="34" charset="-128"/>
              </a:defRPr>
            </a:lvl6pPr>
            <a:lvl7pPr marL="2962183" indent="-227861" defTabSz="905112" eaLnBrk="0" fontAlgn="base" hangingPunct="0">
              <a:spcBef>
                <a:spcPct val="0"/>
              </a:spcBef>
              <a:spcAft>
                <a:spcPct val="0"/>
              </a:spcAft>
              <a:defRPr>
                <a:solidFill>
                  <a:schemeClr val="tx1"/>
                </a:solidFill>
                <a:latin typeface="Arial" pitchFamily="34" charset="0"/>
                <a:ea typeface="ＭＳ Ｐゴシック" pitchFamily="34" charset="-128"/>
              </a:defRPr>
            </a:lvl7pPr>
            <a:lvl8pPr marL="3417904" indent="-227861" defTabSz="905112" eaLnBrk="0" fontAlgn="base" hangingPunct="0">
              <a:spcBef>
                <a:spcPct val="0"/>
              </a:spcBef>
              <a:spcAft>
                <a:spcPct val="0"/>
              </a:spcAft>
              <a:defRPr>
                <a:solidFill>
                  <a:schemeClr val="tx1"/>
                </a:solidFill>
                <a:latin typeface="Arial" pitchFamily="34" charset="0"/>
                <a:ea typeface="ＭＳ Ｐゴシック" pitchFamily="34" charset="-128"/>
              </a:defRPr>
            </a:lvl8pPr>
            <a:lvl9pPr marL="3873625" indent="-227861" defTabSz="905112"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60FC0189-8E27-42E0-AC54-74B31597245C}" type="slidenum">
              <a:rPr lang="en-US" smtClean="0"/>
              <a:pPr eaLnBrk="1" hangingPunct="1"/>
              <a:t>22</a:t>
            </a:fld>
            <a:endParaRPr lang="en-US" dirty="0"/>
          </a:p>
        </p:txBody>
      </p:sp>
    </p:spTree>
    <p:extLst>
      <p:ext uri="{BB962C8B-B14F-4D97-AF65-F5344CB8AC3E}">
        <p14:creationId xmlns:p14="http://schemas.microsoft.com/office/powerpoint/2010/main" val="30868790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Folienbildplatzhalter 1"/>
          <p:cNvSpPr>
            <a:spLocks noGrp="1" noRot="1" noChangeAspect="1" noTextEdit="1"/>
          </p:cNvSpPr>
          <p:nvPr>
            <p:ph type="sldImg"/>
          </p:nvPr>
        </p:nvSpPr>
        <p:spPr>
          <a:xfrm>
            <a:off x="25400" y="746125"/>
            <a:ext cx="6630988" cy="3730625"/>
          </a:xfrm>
          <a:ln/>
        </p:spPr>
      </p:sp>
      <p:sp>
        <p:nvSpPr>
          <p:cNvPr id="39939"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38" tIns="45668" rIns="91338" bIns="45668"/>
          <a:lstStyle/>
          <a:p>
            <a:endParaRPr lang="de-DE" dirty="0"/>
          </a:p>
        </p:txBody>
      </p:sp>
      <p:sp>
        <p:nvSpPr>
          <p:cNvPr id="39940" name="Foliennummernplatzhalter 3"/>
          <p:cNvSpPr txBox="1">
            <a:spLocks noGrp="1"/>
          </p:cNvSpPr>
          <p:nvPr/>
        </p:nvSpPr>
        <p:spPr bwMode="auto">
          <a:xfrm>
            <a:off x="3781780" y="9442825"/>
            <a:ext cx="2893523" cy="498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38" tIns="45668" rIns="91338" bIns="45668" anchor="b"/>
          <a:lstStyle>
            <a:lvl1pPr defTabSz="911225" eaLnBrk="0" hangingPunct="0">
              <a:defRPr>
                <a:solidFill>
                  <a:schemeClr val="tx1"/>
                </a:solidFill>
                <a:latin typeface="Arial" charset="0"/>
              </a:defRPr>
            </a:lvl1pPr>
            <a:lvl2pPr marL="742950" indent="-285750" defTabSz="911225" eaLnBrk="0" hangingPunct="0">
              <a:defRPr>
                <a:solidFill>
                  <a:schemeClr val="tx1"/>
                </a:solidFill>
                <a:latin typeface="Arial" charset="0"/>
              </a:defRPr>
            </a:lvl2pPr>
            <a:lvl3pPr marL="1143000" indent="-228600" defTabSz="911225" eaLnBrk="0" hangingPunct="0">
              <a:defRPr>
                <a:solidFill>
                  <a:schemeClr val="tx1"/>
                </a:solidFill>
                <a:latin typeface="Arial" charset="0"/>
              </a:defRPr>
            </a:lvl3pPr>
            <a:lvl4pPr marL="1600200" indent="-228600" defTabSz="911225" eaLnBrk="0" hangingPunct="0">
              <a:defRPr>
                <a:solidFill>
                  <a:schemeClr val="tx1"/>
                </a:solidFill>
                <a:latin typeface="Arial" charset="0"/>
              </a:defRPr>
            </a:lvl4pPr>
            <a:lvl5pPr marL="2057400" indent="-228600" defTabSz="911225" eaLnBrk="0" hangingPunct="0">
              <a:defRPr>
                <a:solidFill>
                  <a:schemeClr val="tx1"/>
                </a:solidFill>
                <a:latin typeface="Arial" charset="0"/>
              </a:defRPr>
            </a:lvl5pPr>
            <a:lvl6pPr marL="2514600" indent="-228600" defTabSz="911225" eaLnBrk="0" fontAlgn="base" hangingPunct="0">
              <a:spcBef>
                <a:spcPct val="0"/>
              </a:spcBef>
              <a:spcAft>
                <a:spcPct val="0"/>
              </a:spcAft>
              <a:defRPr>
                <a:solidFill>
                  <a:schemeClr val="tx1"/>
                </a:solidFill>
                <a:latin typeface="Arial" charset="0"/>
              </a:defRPr>
            </a:lvl6pPr>
            <a:lvl7pPr marL="2971800" indent="-228600" defTabSz="911225" eaLnBrk="0" fontAlgn="base" hangingPunct="0">
              <a:spcBef>
                <a:spcPct val="0"/>
              </a:spcBef>
              <a:spcAft>
                <a:spcPct val="0"/>
              </a:spcAft>
              <a:defRPr>
                <a:solidFill>
                  <a:schemeClr val="tx1"/>
                </a:solidFill>
                <a:latin typeface="Arial" charset="0"/>
              </a:defRPr>
            </a:lvl7pPr>
            <a:lvl8pPr marL="3429000" indent="-228600" defTabSz="911225" eaLnBrk="0" fontAlgn="base" hangingPunct="0">
              <a:spcBef>
                <a:spcPct val="0"/>
              </a:spcBef>
              <a:spcAft>
                <a:spcPct val="0"/>
              </a:spcAft>
              <a:defRPr>
                <a:solidFill>
                  <a:schemeClr val="tx1"/>
                </a:solidFill>
                <a:latin typeface="Arial" charset="0"/>
              </a:defRPr>
            </a:lvl8pPr>
            <a:lvl9pPr marL="3886200" indent="-228600" defTabSz="911225" eaLnBrk="0" fontAlgn="base" hangingPunct="0">
              <a:spcBef>
                <a:spcPct val="0"/>
              </a:spcBef>
              <a:spcAft>
                <a:spcPct val="0"/>
              </a:spcAft>
              <a:defRPr>
                <a:solidFill>
                  <a:schemeClr val="tx1"/>
                </a:solidFill>
                <a:latin typeface="Arial" charset="0"/>
              </a:defRPr>
            </a:lvl9pPr>
          </a:lstStyle>
          <a:p>
            <a:pPr algn="r" eaLnBrk="1" hangingPunct="1"/>
            <a:fld id="{5A80ACCC-B6BA-4450-822B-B1875D7FB13C}" type="slidenum">
              <a:rPr lang="en-US" sz="1200">
                <a:solidFill>
                  <a:prstClr val="black"/>
                </a:solidFill>
              </a:rPr>
              <a:pPr algn="r" eaLnBrk="1" hangingPunct="1"/>
              <a:t>25</a:t>
            </a:fld>
            <a:endParaRPr lang="en-US" sz="1200" dirty="0">
              <a:solidFill>
                <a:prstClr val="black"/>
              </a:solidFill>
            </a:endParaRPr>
          </a:p>
        </p:txBody>
      </p:sp>
    </p:spTree>
    <p:extLst>
      <p:ext uri="{BB962C8B-B14F-4D97-AF65-F5344CB8AC3E}">
        <p14:creationId xmlns:p14="http://schemas.microsoft.com/office/powerpoint/2010/main" val="4772083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567E9D3-8EBF-4A5B-B536-C019ECCF5D27}" type="slidenum">
              <a:rPr lang="en-GB" smtClean="0"/>
              <a:t>26</a:t>
            </a:fld>
            <a:endParaRPr lang="en-GB"/>
          </a:p>
        </p:txBody>
      </p:sp>
    </p:spTree>
    <p:extLst>
      <p:ext uri="{BB962C8B-B14F-4D97-AF65-F5344CB8AC3E}">
        <p14:creationId xmlns:p14="http://schemas.microsoft.com/office/powerpoint/2010/main" val="4630537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88" y="719138"/>
            <a:ext cx="6654801" cy="3744912"/>
          </a:xfrm>
        </p:spPr>
      </p:sp>
      <p:sp>
        <p:nvSpPr>
          <p:cNvPr id="4" name="Slide Number Placeholder 3"/>
          <p:cNvSpPr>
            <a:spLocks noGrp="1"/>
          </p:cNvSpPr>
          <p:nvPr>
            <p:ph type="sldNum" sz="quarter" idx="10"/>
          </p:nvPr>
        </p:nvSpPr>
        <p:spPr/>
        <p:txBody>
          <a:bodyPr/>
          <a:lstStyle/>
          <a:p>
            <a:pPr>
              <a:defRPr/>
            </a:pPr>
            <a:fld id="{80C349A3-44AF-4E97-9945-9F0AB40C2E43}" type="slidenum">
              <a:rPr lang="en-US" smtClean="0">
                <a:solidFill>
                  <a:prstClr val="black"/>
                </a:solidFill>
              </a:rPr>
              <a:pPr>
                <a:defRPr/>
              </a:pPr>
              <a:t>2</a:t>
            </a:fld>
            <a:endParaRPr lang="en-US">
              <a:solidFill>
                <a:prstClr val="black"/>
              </a:solidFill>
            </a:endParaRPr>
          </a:p>
        </p:txBody>
      </p:sp>
      <p:sp>
        <p:nvSpPr>
          <p:cNvPr id="5" name="Rectangle 2"/>
          <p:cNvSpPr>
            <a:spLocks noChangeArrowheads="1"/>
          </p:cNvSpPr>
          <p:nvPr/>
        </p:nvSpPr>
        <p:spPr bwMode="auto">
          <a:xfrm>
            <a:off x="310211" y="3287357"/>
            <a:ext cx="2317877" cy="55631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0744" tIns="45372" rIns="90744" bIns="45372" numCol="1" anchor="ctr"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defTabSz="907438"/>
            <a:endParaRPr lang="en-GB" altLang="en-US" sz="600" dirty="0">
              <a:solidFill>
                <a:prstClr val="black"/>
              </a:solidFill>
            </a:endParaRPr>
          </a:p>
          <a:p>
            <a:pPr defTabSz="907438" eaLnBrk="0" hangingPunct="0"/>
            <a:endParaRPr lang="en-GB" altLang="en-US" sz="2400" dirty="0">
              <a:solidFill>
                <a:prstClr val="black"/>
              </a:solidFill>
            </a:endParaRPr>
          </a:p>
        </p:txBody>
      </p:sp>
      <p:sp>
        <p:nvSpPr>
          <p:cNvPr id="6" name="Notes Placeholder 5"/>
          <p:cNvSpPr>
            <a:spLocks noGrp="1"/>
          </p:cNvSpPr>
          <p:nvPr>
            <p:ph type="body" sz="quarter" idx="11"/>
          </p:nvPr>
        </p:nvSpPr>
        <p:spPr/>
        <p:txBody>
          <a:bodyPr/>
          <a:lstStyle/>
          <a:p>
            <a:endParaRPr lang="fr-BE" b="0" dirty="0"/>
          </a:p>
        </p:txBody>
      </p:sp>
    </p:spTree>
    <p:extLst>
      <p:ext uri="{BB962C8B-B14F-4D97-AF65-F5344CB8AC3E}">
        <p14:creationId xmlns:p14="http://schemas.microsoft.com/office/powerpoint/2010/main" val="41698114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80C349A3-44AF-4E97-9945-9F0AB40C2E43}" type="slidenum">
              <a:rPr lang="en-US" smtClean="0"/>
              <a:pPr>
                <a:defRPr/>
              </a:pPr>
              <a:t>6</a:t>
            </a:fld>
            <a:endParaRPr lang="en-US"/>
          </a:p>
        </p:txBody>
      </p:sp>
    </p:spTree>
    <p:extLst>
      <p:ext uri="{BB962C8B-B14F-4D97-AF65-F5344CB8AC3E}">
        <p14:creationId xmlns:p14="http://schemas.microsoft.com/office/powerpoint/2010/main" val="35325087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3"/>
          <p:cNvSpPr txBox="1">
            <a:spLocks noGrp="1" noChangeArrowheads="1"/>
          </p:cNvSpPr>
          <p:nvPr/>
        </p:nvSpPr>
        <p:spPr bwMode="auto">
          <a:xfrm>
            <a:off x="3849486" y="2"/>
            <a:ext cx="2946575" cy="49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6" tIns="45713" rIns="91426" bIns="45713"/>
          <a:lstStyle>
            <a:lvl1pPr defTabSz="900113" eaLnBrk="0" hangingPunct="0">
              <a:defRPr>
                <a:solidFill>
                  <a:schemeClr val="tx1"/>
                </a:solidFill>
                <a:latin typeface="Arial" charset="0"/>
                <a:ea typeface="ＭＳ Ｐゴシック" pitchFamily="34" charset="-128"/>
              </a:defRPr>
            </a:lvl1pPr>
            <a:lvl2pPr marL="742950" indent="-285750" defTabSz="900113" eaLnBrk="0" hangingPunct="0">
              <a:defRPr>
                <a:solidFill>
                  <a:schemeClr val="tx1"/>
                </a:solidFill>
                <a:latin typeface="Arial" charset="0"/>
                <a:ea typeface="ＭＳ Ｐゴシック" pitchFamily="34" charset="-128"/>
              </a:defRPr>
            </a:lvl2pPr>
            <a:lvl3pPr marL="1143000" indent="-228600" defTabSz="900113" eaLnBrk="0" hangingPunct="0">
              <a:defRPr>
                <a:solidFill>
                  <a:schemeClr val="tx1"/>
                </a:solidFill>
                <a:latin typeface="Arial" charset="0"/>
                <a:ea typeface="ＭＳ Ｐゴシック" pitchFamily="34" charset="-128"/>
              </a:defRPr>
            </a:lvl3pPr>
            <a:lvl4pPr marL="1600200" indent="-228600" defTabSz="900113" eaLnBrk="0" hangingPunct="0">
              <a:defRPr>
                <a:solidFill>
                  <a:schemeClr val="tx1"/>
                </a:solidFill>
                <a:latin typeface="Arial" charset="0"/>
                <a:ea typeface="ＭＳ Ｐゴシック" pitchFamily="34" charset="-128"/>
              </a:defRPr>
            </a:lvl4pPr>
            <a:lvl5pPr marL="2057400" indent="-228600" defTabSz="900113" eaLnBrk="0" hangingPunct="0">
              <a:defRPr>
                <a:solidFill>
                  <a:schemeClr val="tx1"/>
                </a:solidFill>
                <a:latin typeface="Arial" charset="0"/>
                <a:ea typeface="ＭＳ Ｐゴシック" pitchFamily="34" charset="-128"/>
              </a:defRPr>
            </a:lvl5pPr>
            <a:lvl6pPr marL="2514600" indent="-228600" defTabSz="900113"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900113"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900113"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900113" eaLnBrk="0" fontAlgn="base" hangingPunct="0">
              <a:spcBef>
                <a:spcPct val="0"/>
              </a:spcBef>
              <a:spcAft>
                <a:spcPct val="0"/>
              </a:spcAft>
              <a:defRPr>
                <a:solidFill>
                  <a:schemeClr val="tx1"/>
                </a:solidFill>
                <a:latin typeface="Arial" charset="0"/>
                <a:ea typeface="ＭＳ Ｐゴシック" pitchFamily="34" charset="-128"/>
              </a:defRPr>
            </a:lvl9pPr>
          </a:lstStyle>
          <a:p>
            <a:pPr algn="r" eaLnBrk="1" hangingPunct="1"/>
            <a:fld id="{D95DB58A-8A39-4B99-936B-BD1E0B510485}" type="datetime1">
              <a:rPr lang="en-US" sz="1200">
                <a:solidFill>
                  <a:srgbClr val="000000"/>
                </a:solidFill>
              </a:rPr>
              <a:pPr algn="r" eaLnBrk="1" hangingPunct="1"/>
              <a:t>10/14/2022</a:t>
            </a:fld>
            <a:endParaRPr lang="en-US" sz="1200" dirty="0">
              <a:solidFill>
                <a:srgbClr val="000000"/>
              </a:solidFill>
            </a:endParaRPr>
          </a:p>
        </p:txBody>
      </p:sp>
      <p:sp>
        <p:nvSpPr>
          <p:cNvPr id="144387" name="Rectangle 7"/>
          <p:cNvSpPr txBox="1">
            <a:spLocks noGrp="1" noChangeArrowheads="1"/>
          </p:cNvSpPr>
          <p:nvPr/>
        </p:nvSpPr>
        <p:spPr bwMode="auto">
          <a:xfrm>
            <a:off x="3849486" y="9378487"/>
            <a:ext cx="2946575" cy="49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6" tIns="45713" rIns="91426" bIns="45713" anchor="b"/>
          <a:lstStyle>
            <a:lvl1pPr defTabSz="900113" eaLnBrk="0" hangingPunct="0">
              <a:defRPr>
                <a:solidFill>
                  <a:schemeClr val="tx1"/>
                </a:solidFill>
                <a:latin typeface="Arial" charset="0"/>
                <a:ea typeface="ＭＳ Ｐゴシック" pitchFamily="34" charset="-128"/>
              </a:defRPr>
            </a:lvl1pPr>
            <a:lvl2pPr marL="742950" indent="-285750" defTabSz="900113" eaLnBrk="0" hangingPunct="0">
              <a:defRPr>
                <a:solidFill>
                  <a:schemeClr val="tx1"/>
                </a:solidFill>
                <a:latin typeface="Arial" charset="0"/>
                <a:ea typeface="ＭＳ Ｐゴシック" pitchFamily="34" charset="-128"/>
              </a:defRPr>
            </a:lvl2pPr>
            <a:lvl3pPr marL="1143000" indent="-228600" defTabSz="900113" eaLnBrk="0" hangingPunct="0">
              <a:defRPr>
                <a:solidFill>
                  <a:schemeClr val="tx1"/>
                </a:solidFill>
                <a:latin typeface="Arial" charset="0"/>
                <a:ea typeface="ＭＳ Ｐゴシック" pitchFamily="34" charset="-128"/>
              </a:defRPr>
            </a:lvl3pPr>
            <a:lvl4pPr marL="1600200" indent="-228600" defTabSz="900113" eaLnBrk="0" hangingPunct="0">
              <a:defRPr>
                <a:solidFill>
                  <a:schemeClr val="tx1"/>
                </a:solidFill>
                <a:latin typeface="Arial" charset="0"/>
                <a:ea typeface="ＭＳ Ｐゴシック" pitchFamily="34" charset="-128"/>
              </a:defRPr>
            </a:lvl4pPr>
            <a:lvl5pPr marL="2057400" indent="-228600" defTabSz="900113" eaLnBrk="0" hangingPunct="0">
              <a:defRPr>
                <a:solidFill>
                  <a:schemeClr val="tx1"/>
                </a:solidFill>
                <a:latin typeface="Arial" charset="0"/>
                <a:ea typeface="ＭＳ Ｐゴシック" pitchFamily="34" charset="-128"/>
              </a:defRPr>
            </a:lvl5pPr>
            <a:lvl6pPr marL="2514600" indent="-228600" defTabSz="900113"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900113"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900113"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900113" eaLnBrk="0" fontAlgn="base" hangingPunct="0">
              <a:spcBef>
                <a:spcPct val="0"/>
              </a:spcBef>
              <a:spcAft>
                <a:spcPct val="0"/>
              </a:spcAft>
              <a:defRPr>
                <a:solidFill>
                  <a:schemeClr val="tx1"/>
                </a:solidFill>
                <a:latin typeface="Arial" charset="0"/>
                <a:ea typeface="ＭＳ Ｐゴシック" pitchFamily="34" charset="-128"/>
              </a:defRPr>
            </a:lvl9pPr>
          </a:lstStyle>
          <a:p>
            <a:pPr algn="r" eaLnBrk="1" hangingPunct="1"/>
            <a:fld id="{ACFE3F64-3479-41F9-8809-7F05548E1B3A}" type="slidenum">
              <a:rPr lang="en-US" sz="1200">
                <a:solidFill>
                  <a:srgbClr val="000000"/>
                </a:solidFill>
              </a:rPr>
              <a:pPr algn="r" eaLnBrk="1" hangingPunct="1"/>
              <a:t>8</a:t>
            </a:fld>
            <a:endParaRPr lang="en-US" sz="1200" dirty="0">
              <a:solidFill>
                <a:srgbClr val="000000"/>
              </a:solidFill>
            </a:endParaRPr>
          </a:p>
        </p:txBody>
      </p:sp>
      <p:sp>
        <p:nvSpPr>
          <p:cNvPr id="144388" name="Rectangle 2"/>
          <p:cNvSpPr>
            <a:spLocks noGrp="1" noRot="1" noChangeAspect="1" noChangeArrowheads="1" noTextEdit="1"/>
          </p:cNvSpPr>
          <p:nvPr>
            <p:ph type="sldImg"/>
          </p:nvPr>
        </p:nvSpPr>
        <p:spPr>
          <a:ln/>
        </p:spPr>
      </p:sp>
      <p:sp>
        <p:nvSpPr>
          <p:cNvPr id="14438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ea typeface="ＭＳ Ｐゴシック" pitchFamily="34" charset="-128"/>
            </a:endParaRPr>
          </a:p>
        </p:txBody>
      </p:sp>
    </p:spTree>
    <p:extLst>
      <p:ext uri="{BB962C8B-B14F-4D97-AF65-F5344CB8AC3E}">
        <p14:creationId xmlns:p14="http://schemas.microsoft.com/office/powerpoint/2010/main" val="40699002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Folienbildplatzhalter 1"/>
          <p:cNvSpPr>
            <a:spLocks noGrp="1" noRot="1" noChangeAspect="1" noTextEdit="1"/>
          </p:cNvSpPr>
          <p:nvPr>
            <p:ph type="sldImg"/>
          </p:nvPr>
        </p:nvSpPr>
        <p:spPr>
          <a:xfrm>
            <a:off x="104775" y="738188"/>
            <a:ext cx="6591300" cy="3708400"/>
          </a:xfrm>
          <a:ln/>
        </p:spPr>
      </p:sp>
      <p:sp>
        <p:nvSpPr>
          <p:cNvPr id="57347" name="Notizenplatzhalter 2"/>
          <p:cNvSpPr>
            <a:spLocks noGrp="1"/>
          </p:cNvSpPr>
          <p:nvPr>
            <p:ph type="body" idx="1"/>
          </p:nvPr>
        </p:nvSpPr>
        <p:spPr>
          <a:noFill/>
          <a:ln/>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90229" tIns="45114" rIns="90229" bIns="45114"/>
          <a:lstStyle/>
          <a:p>
            <a:pPr>
              <a:buFont typeface="Times New Roman" charset="0"/>
              <a:buNone/>
              <a:defRPr/>
            </a:pPr>
            <a:endParaRPr lang="de-DE">
              <a:latin typeface="Times New Roman" charset="0"/>
            </a:endParaRPr>
          </a:p>
        </p:txBody>
      </p:sp>
      <p:sp>
        <p:nvSpPr>
          <p:cNvPr id="2" name="Foliennummernplatzhalter 3"/>
          <p:cNvSpPr txBox="1">
            <a:spLocks noGrp="1"/>
          </p:cNvSpPr>
          <p:nvPr/>
        </p:nvSpPr>
        <p:spPr bwMode="auto">
          <a:xfrm>
            <a:off x="3849483" y="9376907"/>
            <a:ext cx="2946575" cy="495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229" tIns="45114" rIns="90229" bIns="45114" anchor="b"/>
          <a:lstStyle>
            <a:lvl1pPr defTabSz="911225" eaLnBrk="0" hangingPunct="0">
              <a:defRPr sz="2400" b="1">
                <a:solidFill>
                  <a:schemeClr val="bg1"/>
                </a:solidFill>
                <a:latin typeface="Arial" pitchFamily="34" charset="0"/>
                <a:ea typeface="ＭＳ Ｐゴシック" pitchFamily="34" charset="-128"/>
              </a:defRPr>
            </a:lvl1pPr>
            <a:lvl2pPr defTabSz="911225" eaLnBrk="0" hangingPunct="0">
              <a:defRPr sz="2400" b="1">
                <a:solidFill>
                  <a:schemeClr val="bg1"/>
                </a:solidFill>
                <a:latin typeface="Arial" pitchFamily="34" charset="0"/>
                <a:ea typeface="ＭＳ Ｐゴシック" pitchFamily="34" charset="-128"/>
              </a:defRPr>
            </a:lvl2pPr>
            <a:lvl3pPr defTabSz="911225" eaLnBrk="0" hangingPunct="0">
              <a:defRPr sz="2400" b="1">
                <a:solidFill>
                  <a:schemeClr val="bg1"/>
                </a:solidFill>
                <a:latin typeface="Arial" pitchFamily="34" charset="0"/>
                <a:ea typeface="ＭＳ Ｐゴシック" pitchFamily="34" charset="-128"/>
              </a:defRPr>
            </a:lvl3pPr>
            <a:lvl4pPr defTabSz="911225" eaLnBrk="0" hangingPunct="0">
              <a:defRPr sz="2400" b="1">
                <a:solidFill>
                  <a:schemeClr val="bg1"/>
                </a:solidFill>
                <a:latin typeface="Arial" pitchFamily="34" charset="0"/>
                <a:ea typeface="ＭＳ Ｐゴシック" pitchFamily="34" charset="-128"/>
              </a:defRPr>
            </a:lvl4pPr>
            <a:lvl5pPr defTabSz="911225" eaLnBrk="0" hangingPunct="0">
              <a:defRPr sz="2400" b="1">
                <a:solidFill>
                  <a:schemeClr val="bg1"/>
                </a:solidFill>
                <a:latin typeface="Arial" pitchFamily="34" charset="0"/>
                <a:ea typeface="ＭＳ Ｐゴシック" pitchFamily="34" charset="-128"/>
              </a:defRPr>
            </a:lvl5pPr>
            <a:lvl6pPr marL="2514600" indent="-228600" defTabSz="911225" eaLnBrk="0" fontAlgn="base" hangingPunct="0">
              <a:spcBef>
                <a:spcPct val="0"/>
              </a:spcBef>
              <a:spcAft>
                <a:spcPct val="0"/>
              </a:spcAft>
              <a:defRPr sz="2400" b="1">
                <a:solidFill>
                  <a:schemeClr val="bg1"/>
                </a:solidFill>
                <a:latin typeface="Arial" pitchFamily="34" charset="0"/>
                <a:ea typeface="ＭＳ Ｐゴシック" pitchFamily="34" charset="-128"/>
              </a:defRPr>
            </a:lvl6pPr>
            <a:lvl7pPr marL="2971800" indent="-228600" defTabSz="911225" eaLnBrk="0" fontAlgn="base" hangingPunct="0">
              <a:spcBef>
                <a:spcPct val="0"/>
              </a:spcBef>
              <a:spcAft>
                <a:spcPct val="0"/>
              </a:spcAft>
              <a:defRPr sz="2400" b="1">
                <a:solidFill>
                  <a:schemeClr val="bg1"/>
                </a:solidFill>
                <a:latin typeface="Arial" pitchFamily="34" charset="0"/>
                <a:ea typeface="ＭＳ Ｐゴシック" pitchFamily="34" charset="-128"/>
              </a:defRPr>
            </a:lvl7pPr>
            <a:lvl8pPr marL="3429000" indent="-228600" defTabSz="911225" eaLnBrk="0" fontAlgn="base" hangingPunct="0">
              <a:spcBef>
                <a:spcPct val="0"/>
              </a:spcBef>
              <a:spcAft>
                <a:spcPct val="0"/>
              </a:spcAft>
              <a:defRPr sz="2400" b="1">
                <a:solidFill>
                  <a:schemeClr val="bg1"/>
                </a:solidFill>
                <a:latin typeface="Arial" pitchFamily="34" charset="0"/>
                <a:ea typeface="ＭＳ Ｐゴシック" pitchFamily="34" charset="-128"/>
              </a:defRPr>
            </a:lvl8pPr>
            <a:lvl9pPr marL="3886200" indent="-228600" defTabSz="911225" eaLnBrk="0" fontAlgn="base" hangingPunct="0">
              <a:spcBef>
                <a:spcPct val="0"/>
              </a:spcBef>
              <a:spcAft>
                <a:spcPct val="0"/>
              </a:spcAft>
              <a:defRPr sz="2400" b="1">
                <a:solidFill>
                  <a:schemeClr val="bg1"/>
                </a:solidFill>
                <a:latin typeface="Arial" pitchFamily="34" charset="0"/>
                <a:ea typeface="ＭＳ Ｐゴシック" pitchFamily="34" charset="-128"/>
              </a:defRPr>
            </a:lvl9pPr>
          </a:lstStyle>
          <a:p>
            <a:pPr algn="r" eaLnBrk="1" hangingPunct="1"/>
            <a:fld id="{0A605FF5-6CF8-46BD-A4AF-F6A8F6E444CF}" type="slidenum">
              <a:rPr lang="en-US" altLang="en-US" sz="1200">
                <a:solidFill>
                  <a:schemeClr val="tx1"/>
                </a:solidFill>
              </a:rPr>
              <a:pPr algn="r" eaLnBrk="1" hangingPunct="1"/>
              <a:t>9</a:t>
            </a:fld>
            <a:endParaRPr lang="en-US" altLang="en-US" sz="1200">
              <a:solidFill>
                <a:schemeClr val="tx1"/>
              </a:solidFill>
            </a:endParaRPr>
          </a:p>
        </p:txBody>
      </p:sp>
    </p:spTree>
    <p:extLst>
      <p:ext uri="{BB962C8B-B14F-4D97-AF65-F5344CB8AC3E}">
        <p14:creationId xmlns:p14="http://schemas.microsoft.com/office/powerpoint/2010/main" val="12470182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is no evidence whatsoever that older, more senior candidates have a higher acceptance rate. The age distribution of grantees is roughly binomial with a median of 35 years. For advanced grantees only the preceding 10 years are considered, not life-time achievements.</a:t>
            </a:r>
            <a:endParaRPr lang="en-GB" dirty="0"/>
          </a:p>
        </p:txBody>
      </p:sp>
      <p:sp>
        <p:nvSpPr>
          <p:cNvPr id="4" name="Slide Number Placeholder 3"/>
          <p:cNvSpPr>
            <a:spLocks noGrp="1"/>
          </p:cNvSpPr>
          <p:nvPr>
            <p:ph type="sldNum" sz="quarter" idx="10"/>
          </p:nvPr>
        </p:nvSpPr>
        <p:spPr/>
        <p:txBody>
          <a:bodyPr/>
          <a:lstStyle/>
          <a:p>
            <a:pPr>
              <a:defRPr/>
            </a:pPr>
            <a:fld id="{D7CFC45C-EE53-4273-A3E8-B42D2CE99AC0}" type="slidenum">
              <a:rPr lang="en-US" smtClean="0"/>
              <a:pPr>
                <a:defRPr/>
              </a:pPr>
              <a:t>10</a:t>
            </a:fld>
            <a:endParaRPr lang="en-US"/>
          </a:p>
        </p:txBody>
      </p:sp>
    </p:spTree>
    <p:extLst>
      <p:ext uri="{BB962C8B-B14F-4D97-AF65-F5344CB8AC3E}">
        <p14:creationId xmlns:p14="http://schemas.microsoft.com/office/powerpoint/2010/main" val="21677922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2034" name="Rectangle 4"/>
          <p:cNvSpPr>
            <a:spLocks noGrp="1" noChangeArrowheads="1"/>
          </p:cNvSpPr>
          <p:nvPr>
            <p:ph type="dt" sz="quarter"/>
          </p:nvPr>
        </p:nvSpPr>
        <p:spPr>
          <a:noFill/>
        </p:spPr>
        <p:txBody>
          <a:bodyPr/>
          <a:lstStyle>
            <a:lvl1pPr eaLnBrk="0" hangingPunct="0">
              <a:tabLst>
                <a:tab pos="723812" algn="l"/>
                <a:tab pos="1447624" algn="l"/>
                <a:tab pos="2171436" algn="l"/>
                <a:tab pos="2895248" algn="l"/>
              </a:tabLst>
              <a:defRPr>
                <a:solidFill>
                  <a:schemeClr val="bg1"/>
                </a:solidFill>
                <a:latin typeface="Arial" pitchFamily="34" charset="0"/>
                <a:ea typeface="Arial Unicode MS" pitchFamily="34" charset="-128"/>
                <a:cs typeface="Arial Unicode MS" pitchFamily="34" charset="-128"/>
              </a:defRPr>
            </a:lvl1pPr>
            <a:lvl2pPr eaLnBrk="0" hangingPunct="0">
              <a:tabLst>
                <a:tab pos="723812" algn="l"/>
                <a:tab pos="1447624" algn="l"/>
                <a:tab pos="2171436" algn="l"/>
                <a:tab pos="2895248" algn="l"/>
              </a:tabLst>
              <a:defRPr>
                <a:solidFill>
                  <a:schemeClr val="bg1"/>
                </a:solidFill>
                <a:latin typeface="Arial" pitchFamily="34" charset="0"/>
                <a:ea typeface="Arial Unicode MS" pitchFamily="34" charset="-128"/>
                <a:cs typeface="Arial Unicode MS" pitchFamily="34" charset="-128"/>
              </a:defRPr>
            </a:lvl2pPr>
            <a:lvl3pPr eaLnBrk="0" hangingPunct="0">
              <a:tabLst>
                <a:tab pos="723812" algn="l"/>
                <a:tab pos="1447624" algn="l"/>
                <a:tab pos="2171436" algn="l"/>
                <a:tab pos="2895248" algn="l"/>
              </a:tabLst>
              <a:defRPr>
                <a:solidFill>
                  <a:schemeClr val="bg1"/>
                </a:solidFill>
                <a:latin typeface="Arial" pitchFamily="34" charset="0"/>
                <a:ea typeface="Arial Unicode MS" pitchFamily="34" charset="-128"/>
                <a:cs typeface="Arial Unicode MS" pitchFamily="34" charset="-128"/>
              </a:defRPr>
            </a:lvl3pPr>
            <a:lvl4pPr eaLnBrk="0" hangingPunct="0">
              <a:tabLst>
                <a:tab pos="723812" algn="l"/>
                <a:tab pos="1447624" algn="l"/>
                <a:tab pos="2171436" algn="l"/>
                <a:tab pos="2895248" algn="l"/>
              </a:tabLst>
              <a:defRPr>
                <a:solidFill>
                  <a:schemeClr val="bg1"/>
                </a:solidFill>
                <a:latin typeface="Arial" pitchFamily="34" charset="0"/>
                <a:ea typeface="Arial Unicode MS" pitchFamily="34" charset="-128"/>
                <a:cs typeface="Arial Unicode MS" pitchFamily="34" charset="-128"/>
              </a:defRPr>
            </a:lvl4pPr>
            <a:lvl5pPr eaLnBrk="0" hangingPunct="0">
              <a:tabLst>
                <a:tab pos="723812" algn="l"/>
                <a:tab pos="1447624" algn="l"/>
                <a:tab pos="2171436" algn="l"/>
                <a:tab pos="2895248" algn="l"/>
              </a:tabLst>
              <a:defRPr>
                <a:solidFill>
                  <a:schemeClr val="bg1"/>
                </a:solidFill>
                <a:latin typeface="Arial" pitchFamily="34" charset="0"/>
                <a:ea typeface="Arial Unicode MS" pitchFamily="34" charset="-128"/>
                <a:cs typeface="Arial Unicode MS" pitchFamily="34" charset="-128"/>
              </a:defRPr>
            </a:lvl5pPr>
            <a:lvl6pPr marL="2514294" indent="-228573" algn="ctr" defTabSz="449209" eaLnBrk="0" fontAlgn="base" hangingPunct="0">
              <a:spcBef>
                <a:spcPct val="0"/>
              </a:spcBef>
              <a:spcAft>
                <a:spcPct val="0"/>
              </a:spcAft>
              <a:buClr>
                <a:srgbClr val="000000"/>
              </a:buClr>
              <a:buSzPct val="100000"/>
              <a:buFont typeface="Times New Roman" pitchFamily="18" charset="0"/>
              <a:tabLst>
                <a:tab pos="723812" algn="l"/>
                <a:tab pos="1447624" algn="l"/>
                <a:tab pos="2171436" algn="l"/>
                <a:tab pos="2895248" algn="l"/>
              </a:tabLst>
              <a:defRPr>
                <a:solidFill>
                  <a:schemeClr val="bg1"/>
                </a:solidFill>
                <a:latin typeface="Arial" pitchFamily="34" charset="0"/>
                <a:ea typeface="Arial Unicode MS" pitchFamily="34" charset="-128"/>
                <a:cs typeface="Arial Unicode MS" pitchFamily="34" charset="-128"/>
              </a:defRPr>
            </a:lvl6pPr>
            <a:lvl7pPr marL="2971438" indent="-228573" algn="ctr" defTabSz="449209" eaLnBrk="0" fontAlgn="base" hangingPunct="0">
              <a:spcBef>
                <a:spcPct val="0"/>
              </a:spcBef>
              <a:spcAft>
                <a:spcPct val="0"/>
              </a:spcAft>
              <a:buClr>
                <a:srgbClr val="000000"/>
              </a:buClr>
              <a:buSzPct val="100000"/>
              <a:buFont typeface="Times New Roman" pitchFamily="18" charset="0"/>
              <a:tabLst>
                <a:tab pos="723812" algn="l"/>
                <a:tab pos="1447624" algn="l"/>
                <a:tab pos="2171436" algn="l"/>
                <a:tab pos="2895248" algn="l"/>
              </a:tabLst>
              <a:defRPr>
                <a:solidFill>
                  <a:schemeClr val="bg1"/>
                </a:solidFill>
                <a:latin typeface="Arial" pitchFamily="34" charset="0"/>
                <a:ea typeface="Arial Unicode MS" pitchFamily="34" charset="-128"/>
                <a:cs typeface="Arial Unicode MS" pitchFamily="34" charset="-128"/>
              </a:defRPr>
            </a:lvl7pPr>
            <a:lvl8pPr marL="3428583" indent="-228573" algn="ctr" defTabSz="449209" eaLnBrk="0" fontAlgn="base" hangingPunct="0">
              <a:spcBef>
                <a:spcPct val="0"/>
              </a:spcBef>
              <a:spcAft>
                <a:spcPct val="0"/>
              </a:spcAft>
              <a:buClr>
                <a:srgbClr val="000000"/>
              </a:buClr>
              <a:buSzPct val="100000"/>
              <a:buFont typeface="Times New Roman" pitchFamily="18" charset="0"/>
              <a:tabLst>
                <a:tab pos="723812" algn="l"/>
                <a:tab pos="1447624" algn="l"/>
                <a:tab pos="2171436" algn="l"/>
                <a:tab pos="2895248" algn="l"/>
              </a:tabLst>
              <a:defRPr>
                <a:solidFill>
                  <a:schemeClr val="bg1"/>
                </a:solidFill>
                <a:latin typeface="Arial" pitchFamily="34" charset="0"/>
                <a:ea typeface="Arial Unicode MS" pitchFamily="34" charset="-128"/>
                <a:cs typeface="Arial Unicode MS" pitchFamily="34" charset="-128"/>
              </a:defRPr>
            </a:lvl8pPr>
            <a:lvl9pPr marL="3885728" indent="-228573" algn="ctr" defTabSz="449209" eaLnBrk="0" fontAlgn="base" hangingPunct="0">
              <a:spcBef>
                <a:spcPct val="0"/>
              </a:spcBef>
              <a:spcAft>
                <a:spcPct val="0"/>
              </a:spcAft>
              <a:buClr>
                <a:srgbClr val="000000"/>
              </a:buClr>
              <a:buSzPct val="100000"/>
              <a:buFont typeface="Times New Roman" pitchFamily="18" charset="0"/>
              <a:tabLst>
                <a:tab pos="723812" algn="l"/>
                <a:tab pos="1447624" algn="l"/>
                <a:tab pos="2171436" algn="l"/>
                <a:tab pos="2895248" algn="l"/>
              </a:tabLst>
              <a:defRPr>
                <a:solidFill>
                  <a:schemeClr val="bg1"/>
                </a:solidFill>
                <a:latin typeface="Arial" pitchFamily="34" charset="0"/>
                <a:ea typeface="Arial Unicode MS" pitchFamily="34" charset="-128"/>
                <a:cs typeface="Arial Unicode MS" pitchFamily="34" charset="-128"/>
              </a:defRPr>
            </a:lvl9pPr>
          </a:lstStyle>
          <a:p>
            <a:pPr eaLnBrk="1" hangingPunct="1"/>
            <a:r>
              <a:rPr lang="en-US">
                <a:solidFill>
                  <a:srgbClr val="000000"/>
                </a:solidFill>
                <a:latin typeface="Times New Roman" pitchFamily="18" charset="0"/>
              </a:rPr>
              <a:t>10/08/12</a:t>
            </a:r>
          </a:p>
        </p:txBody>
      </p:sp>
      <p:sp>
        <p:nvSpPr>
          <p:cNvPr id="172035" name="Rectangle 8"/>
          <p:cNvSpPr>
            <a:spLocks noGrp="1" noChangeArrowheads="1"/>
          </p:cNvSpPr>
          <p:nvPr>
            <p:ph type="sldNum" sz="quarter"/>
          </p:nvPr>
        </p:nvSpPr>
        <p:spPr>
          <a:noFill/>
        </p:spPr>
        <p:txBody>
          <a:bodyPr/>
          <a:lstStyle>
            <a:lvl1pPr eaLnBrk="0" hangingPunct="0">
              <a:tabLst>
                <a:tab pos="723812" algn="l"/>
                <a:tab pos="1447624" algn="l"/>
                <a:tab pos="2171436" algn="l"/>
                <a:tab pos="2895248" algn="l"/>
              </a:tabLst>
              <a:defRPr>
                <a:solidFill>
                  <a:schemeClr val="bg1"/>
                </a:solidFill>
                <a:latin typeface="Arial" pitchFamily="34" charset="0"/>
                <a:ea typeface="Arial Unicode MS" pitchFamily="34" charset="-128"/>
                <a:cs typeface="Arial Unicode MS" pitchFamily="34" charset="-128"/>
              </a:defRPr>
            </a:lvl1pPr>
            <a:lvl2pPr eaLnBrk="0" hangingPunct="0">
              <a:tabLst>
                <a:tab pos="723812" algn="l"/>
                <a:tab pos="1447624" algn="l"/>
                <a:tab pos="2171436" algn="l"/>
                <a:tab pos="2895248" algn="l"/>
              </a:tabLst>
              <a:defRPr>
                <a:solidFill>
                  <a:schemeClr val="bg1"/>
                </a:solidFill>
                <a:latin typeface="Arial" pitchFamily="34" charset="0"/>
                <a:ea typeface="Arial Unicode MS" pitchFamily="34" charset="-128"/>
                <a:cs typeface="Arial Unicode MS" pitchFamily="34" charset="-128"/>
              </a:defRPr>
            </a:lvl2pPr>
            <a:lvl3pPr eaLnBrk="0" hangingPunct="0">
              <a:tabLst>
                <a:tab pos="723812" algn="l"/>
                <a:tab pos="1447624" algn="l"/>
                <a:tab pos="2171436" algn="l"/>
                <a:tab pos="2895248" algn="l"/>
              </a:tabLst>
              <a:defRPr>
                <a:solidFill>
                  <a:schemeClr val="bg1"/>
                </a:solidFill>
                <a:latin typeface="Arial" pitchFamily="34" charset="0"/>
                <a:ea typeface="Arial Unicode MS" pitchFamily="34" charset="-128"/>
                <a:cs typeface="Arial Unicode MS" pitchFamily="34" charset="-128"/>
              </a:defRPr>
            </a:lvl3pPr>
            <a:lvl4pPr eaLnBrk="0" hangingPunct="0">
              <a:tabLst>
                <a:tab pos="723812" algn="l"/>
                <a:tab pos="1447624" algn="l"/>
                <a:tab pos="2171436" algn="l"/>
                <a:tab pos="2895248" algn="l"/>
              </a:tabLst>
              <a:defRPr>
                <a:solidFill>
                  <a:schemeClr val="bg1"/>
                </a:solidFill>
                <a:latin typeface="Arial" pitchFamily="34" charset="0"/>
                <a:ea typeface="Arial Unicode MS" pitchFamily="34" charset="-128"/>
                <a:cs typeface="Arial Unicode MS" pitchFamily="34" charset="-128"/>
              </a:defRPr>
            </a:lvl4pPr>
            <a:lvl5pPr eaLnBrk="0" hangingPunct="0">
              <a:tabLst>
                <a:tab pos="723812" algn="l"/>
                <a:tab pos="1447624" algn="l"/>
                <a:tab pos="2171436" algn="l"/>
                <a:tab pos="2895248" algn="l"/>
              </a:tabLst>
              <a:defRPr>
                <a:solidFill>
                  <a:schemeClr val="bg1"/>
                </a:solidFill>
                <a:latin typeface="Arial" pitchFamily="34" charset="0"/>
                <a:ea typeface="Arial Unicode MS" pitchFamily="34" charset="-128"/>
                <a:cs typeface="Arial Unicode MS" pitchFamily="34" charset="-128"/>
              </a:defRPr>
            </a:lvl5pPr>
            <a:lvl6pPr marL="2514294" indent="-228573" algn="ctr" defTabSz="449209" eaLnBrk="0" fontAlgn="base" hangingPunct="0">
              <a:spcBef>
                <a:spcPct val="0"/>
              </a:spcBef>
              <a:spcAft>
                <a:spcPct val="0"/>
              </a:spcAft>
              <a:buClr>
                <a:srgbClr val="000000"/>
              </a:buClr>
              <a:buSzPct val="100000"/>
              <a:buFont typeface="Times New Roman" pitchFamily="18" charset="0"/>
              <a:tabLst>
                <a:tab pos="723812" algn="l"/>
                <a:tab pos="1447624" algn="l"/>
                <a:tab pos="2171436" algn="l"/>
                <a:tab pos="2895248" algn="l"/>
              </a:tabLst>
              <a:defRPr>
                <a:solidFill>
                  <a:schemeClr val="bg1"/>
                </a:solidFill>
                <a:latin typeface="Arial" pitchFamily="34" charset="0"/>
                <a:ea typeface="Arial Unicode MS" pitchFamily="34" charset="-128"/>
                <a:cs typeface="Arial Unicode MS" pitchFamily="34" charset="-128"/>
              </a:defRPr>
            </a:lvl6pPr>
            <a:lvl7pPr marL="2971438" indent="-228573" algn="ctr" defTabSz="449209" eaLnBrk="0" fontAlgn="base" hangingPunct="0">
              <a:spcBef>
                <a:spcPct val="0"/>
              </a:spcBef>
              <a:spcAft>
                <a:spcPct val="0"/>
              </a:spcAft>
              <a:buClr>
                <a:srgbClr val="000000"/>
              </a:buClr>
              <a:buSzPct val="100000"/>
              <a:buFont typeface="Times New Roman" pitchFamily="18" charset="0"/>
              <a:tabLst>
                <a:tab pos="723812" algn="l"/>
                <a:tab pos="1447624" algn="l"/>
                <a:tab pos="2171436" algn="l"/>
                <a:tab pos="2895248" algn="l"/>
              </a:tabLst>
              <a:defRPr>
                <a:solidFill>
                  <a:schemeClr val="bg1"/>
                </a:solidFill>
                <a:latin typeface="Arial" pitchFamily="34" charset="0"/>
                <a:ea typeface="Arial Unicode MS" pitchFamily="34" charset="-128"/>
                <a:cs typeface="Arial Unicode MS" pitchFamily="34" charset="-128"/>
              </a:defRPr>
            </a:lvl7pPr>
            <a:lvl8pPr marL="3428583" indent="-228573" algn="ctr" defTabSz="449209" eaLnBrk="0" fontAlgn="base" hangingPunct="0">
              <a:spcBef>
                <a:spcPct val="0"/>
              </a:spcBef>
              <a:spcAft>
                <a:spcPct val="0"/>
              </a:spcAft>
              <a:buClr>
                <a:srgbClr val="000000"/>
              </a:buClr>
              <a:buSzPct val="100000"/>
              <a:buFont typeface="Times New Roman" pitchFamily="18" charset="0"/>
              <a:tabLst>
                <a:tab pos="723812" algn="l"/>
                <a:tab pos="1447624" algn="l"/>
                <a:tab pos="2171436" algn="l"/>
                <a:tab pos="2895248" algn="l"/>
              </a:tabLst>
              <a:defRPr>
                <a:solidFill>
                  <a:schemeClr val="bg1"/>
                </a:solidFill>
                <a:latin typeface="Arial" pitchFamily="34" charset="0"/>
                <a:ea typeface="Arial Unicode MS" pitchFamily="34" charset="-128"/>
                <a:cs typeface="Arial Unicode MS" pitchFamily="34" charset="-128"/>
              </a:defRPr>
            </a:lvl8pPr>
            <a:lvl9pPr marL="3885728" indent="-228573" algn="ctr" defTabSz="449209" eaLnBrk="0" fontAlgn="base" hangingPunct="0">
              <a:spcBef>
                <a:spcPct val="0"/>
              </a:spcBef>
              <a:spcAft>
                <a:spcPct val="0"/>
              </a:spcAft>
              <a:buClr>
                <a:srgbClr val="000000"/>
              </a:buClr>
              <a:buSzPct val="100000"/>
              <a:buFont typeface="Times New Roman" pitchFamily="18" charset="0"/>
              <a:tabLst>
                <a:tab pos="723812" algn="l"/>
                <a:tab pos="1447624" algn="l"/>
                <a:tab pos="2171436" algn="l"/>
                <a:tab pos="2895248" algn="l"/>
              </a:tabLst>
              <a:defRPr>
                <a:solidFill>
                  <a:schemeClr val="bg1"/>
                </a:solidFill>
                <a:latin typeface="Arial" pitchFamily="34" charset="0"/>
                <a:ea typeface="Arial Unicode MS" pitchFamily="34" charset="-128"/>
                <a:cs typeface="Arial Unicode MS" pitchFamily="34" charset="-128"/>
              </a:defRPr>
            </a:lvl9pPr>
          </a:lstStyle>
          <a:p>
            <a:pPr eaLnBrk="1" hangingPunct="1"/>
            <a:fld id="{468A6567-BFC1-4FE2-ACBE-3543BF189635}" type="slidenum">
              <a:rPr lang="en-US">
                <a:solidFill>
                  <a:srgbClr val="000000"/>
                </a:solidFill>
                <a:latin typeface="Times New Roman" pitchFamily="18" charset="0"/>
              </a:rPr>
              <a:pPr eaLnBrk="1" hangingPunct="1"/>
              <a:t>12</a:t>
            </a:fld>
            <a:endParaRPr lang="en-US">
              <a:solidFill>
                <a:srgbClr val="000000"/>
              </a:solidFill>
              <a:latin typeface="Times New Roman" pitchFamily="18" charset="0"/>
            </a:endParaRPr>
          </a:p>
        </p:txBody>
      </p:sp>
      <p:sp>
        <p:nvSpPr>
          <p:cNvPr id="172036" name="Text Box 1"/>
          <p:cNvSpPr txBox="1">
            <a:spLocks noChangeArrowheads="1"/>
          </p:cNvSpPr>
          <p:nvPr/>
        </p:nvSpPr>
        <p:spPr bwMode="auto">
          <a:xfrm>
            <a:off x="3850587" y="0"/>
            <a:ext cx="2945500" cy="4927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89" tIns="46794" rIns="89989" bIns="46794"/>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ea typeface="Arial Unicode MS" pitchFamily="34" charset="-128"/>
                <a:cs typeface="Arial Unicode MS" pitchFamily="34" charset="-128"/>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ea typeface="Arial Unicode MS" pitchFamily="34" charset="-128"/>
                <a:cs typeface="Arial Unicode MS" pitchFamily="34" charset="-128"/>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ea typeface="Arial Unicode MS" pitchFamily="34" charset="-128"/>
                <a:cs typeface="Arial Unicode MS" pitchFamily="34" charset="-128"/>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ea typeface="Arial Unicode MS" pitchFamily="34" charset="-128"/>
                <a:cs typeface="Arial Unicode MS" pitchFamily="34" charset="-128"/>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ea typeface="Arial Unicode MS" pitchFamily="34" charset="-128"/>
                <a:cs typeface="Arial Unicode MS" pitchFamily="34" charset="-128"/>
              </a:defRPr>
            </a:lvl5pPr>
            <a:lvl6pPr marL="2514600" indent="-228600" algn="ctr"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ea typeface="Arial Unicode MS" pitchFamily="34" charset="-128"/>
                <a:cs typeface="Arial Unicode MS" pitchFamily="34" charset="-128"/>
              </a:defRPr>
            </a:lvl6pPr>
            <a:lvl7pPr marL="2971800" indent="-228600" algn="ctr"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ea typeface="Arial Unicode MS" pitchFamily="34" charset="-128"/>
                <a:cs typeface="Arial Unicode MS" pitchFamily="34" charset="-128"/>
              </a:defRPr>
            </a:lvl7pPr>
            <a:lvl8pPr marL="3429000" indent="-228600" algn="ctr"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ea typeface="Arial Unicode MS" pitchFamily="34" charset="-128"/>
                <a:cs typeface="Arial Unicode MS" pitchFamily="34" charset="-128"/>
              </a:defRPr>
            </a:lvl8pPr>
            <a:lvl9pPr marL="3886200" indent="-228600" algn="ctr"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ea typeface="Arial Unicode MS" pitchFamily="34" charset="-128"/>
                <a:cs typeface="Arial Unicode MS" pitchFamily="34" charset="-128"/>
              </a:defRPr>
            </a:lvl9pPr>
          </a:lstStyle>
          <a:p>
            <a:pPr algn="r" eaLnBrk="1" hangingPunct="1">
              <a:buClrTx/>
              <a:buFontTx/>
              <a:buNone/>
            </a:pPr>
            <a:r>
              <a:rPr lang="en-US" sz="1200">
                <a:solidFill>
                  <a:srgbClr val="000000"/>
                </a:solidFill>
                <a:latin typeface="Times New Roman" pitchFamily="18" charset="0"/>
              </a:rPr>
              <a:t>10/08/12</a:t>
            </a:r>
          </a:p>
        </p:txBody>
      </p:sp>
      <p:sp>
        <p:nvSpPr>
          <p:cNvPr id="172037" name="Text Box 2"/>
          <p:cNvSpPr txBox="1">
            <a:spLocks noChangeArrowheads="1"/>
          </p:cNvSpPr>
          <p:nvPr/>
        </p:nvSpPr>
        <p:spPr bwMode="auto">
          <a:xfrm>
            <a:off x="3850587" y="9378327"/>
            <a:ext cx="2945500" cy="4927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89" tIns="46794" rIns="89989" bIns="46794" anchor="b"/>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ea typeface="Arial Unicode MS" pitchFamily="34" charset="-128"/>
                <a:cs typeface="Arial Unicode MS" pitchFamily="34" charset="-128"/>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ea typeface="Arial Unicode MS" pitchFamily="34" charset="-128"/>
                <a:cs typeface="Arial Unicode MS" pitchFamily="34" charset="-128"/>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ea typeface="Arial Unicode MS" pitchFamily="34" charset="-128"/>
                <a:cs typeface="Arial Unicode MS" pitchFamily="34" charset="-128"/>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ea typeface="Arial Unicode MS" pitchFamily="34" charset="-128"/>
                <a:cs typeface="Arial Unicode MS" pitchFamily="34" charset="-128"/>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ea typeface="Arial Unicode MS" pitchFamily="34" charset="-128"/>
                <a:cs typeface="Arial Unicode MS" pitchFamily="34" charset="-128"/>
              </a:defRPr>
            </a:lvl5pPr>
            <a:lvl6pPr marL="2514600" indent="-228600" algn="ctr"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ea typeface="Arial Unicode MS" pitchFamily="34" charset="-128"/>
                <a:cs typeface="Arial Unicode MS" pitchFamily="34" charset="-128"/>
              </a:defRPr>
            </a:lvl6pPr>
            <a:lvl7pPr marL="2971800" indent="-228600" algn="ctr"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ea typeface="Arial Unicode MS" pitchFamily="34" charset="-128"/>
                <a:cs typeface="Arial Unicode MS" pitchFamily="34" charset="-128"/>
              </a:defRPr>
            </a:lvl7pPr>
            <a:lvl8pPr marL="3429000" indent="-228600" algn="ctr"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ea typeface="Arial Unicode MS" pitchFamily="34" charset="-128"/>
                <a:cs typeface="Arial Unicode MS" pitchFamily="34" charset="-128"/>
              </a:defRPr>
            </a:lvl8pPr>
            <a:lvl9pPr marL="3886200" indent="-228600" algn="ctr"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ea typeface="Arial Unicode MS" pitchFamily="34" charset="-128"/>
                <a:cs typeface="Arial Unicode MS" pitchFamily="34" charset="-128"/>
              </a:defRPr>
            </a:lvl9pPr>
          </a:lstStyle>
          <a:p>
            <a:pPr algn="r" eaLnBrk="1" hangingPunct="1">
              <a:buClrTx/>
              <a:buFontTx/>
              <a:buNone/>
            </a:pPr>
            <a:fld id="{7FDF5418-678A-479A-BD87-9C510B14F987}" type="slidenum">
              <a:rPr lang="en-US" sz="1200">
                <a:solidFill>
                  <a:srgbClr val="000000"/>
                </a:solidFill>
                <a:latin typeface="Times New Roman" pitchFamily="18" charset="0"/>
              </a:rPr>
              <a:pPr algn="r" eaLnBrk="1" hangingPunct="1">
                <a:buClrTx/>
                <a:buFontTx/>
                <a:buNone/>
              </a:pPr>
              <a:t>12</a:t>
            </a:fld>
            <a:endParaRPr lang="en-US" sz="1200">
              <a:solidFill>
                <a:srgbClr val="000000"/>
              </a:solidFill>
              <a:latin typeface="Times New Roman" pitchFamily="18" charset="0"/>
            </a:endParaRPr>
          </a:p>
        </p:txBody>
      </p:sp>
      <p:sp>
        <p:nvSpPr>
          <p:cNvPr id="172038" name="Rectangle 3"/>
          <p:cNvSpPr>
            <a:spLocks noGrp="1" noRot="1" noChangeAspect="1" noChangeArrowheads="1" noTextEdit="1"/>
          </p:cNvSpPr>
          <p:nvPr>
            <p:ph type="sldImg"/>
          </p:nvPr>
        </p:nvSpPr>
        <p:spPr>
          <a:xfrm>
            <a:off x="107950" y="739775"/>
            <a:ext cx="6584950" cy="3705225"/>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72039" name="Rectangle 4"/>
          <p:cNvSpPr>
            <a:spLocks noGrp="1" noChangeArrowheads="1"/>
          </p:cNvSpPr>
          <p:nvPr>
            <p:ph type="body" idx="1"/>
          </p:nvPr>
        </p:nvSpPr>
        <p:spPr>
          <a:xfrm>
            <a:off x="679611" y="4690745"/>
            <a:ext cx="5440045" cy="4444361"/>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lnSpc>
                <a:spcPct val="90000"/>
              </a:lnSpc>
              <a:spcBef>
                <a:spcPts val="1250"/>
              </a:spcBef>
            </a:pPr>
            <a:endParaRPr lang="en-US" dirty="0">
              <a:latin typeface="Times New Roman" pitchFamily="18" charset="0"/>
            </a:endParaRPr>
          </a:p>
        </p:txBody>
      </p:sp>
    </p:spTree>
    <p:extLst>
      <p:ext uri="{BB962C8B-B14F-4D97-AF65-F5344CB8AC3E}">
        <p14:creationId xmlns:p14="http://schemas.microsoft.com/office/powerpoint/2010/main" val="7836464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7651DB1-79A4-492B-A1DD-156445C86F23}" type="slidenum">
              <a:rPr lang="en-GB" smtClean="0"/>
              <a:t>13</a:t>
            </a:fld>
            <a:endParaRPr lang="en-GB"/>
          </a:p>
        </p:txBody>
      </p:sp>
    </p:spTree>
    <p:extLst>
      <p:ext uri="{BB962C8B-B14F-4D97-AF65-F5344CB8AC3E}">
        <p14:creationId xmlns:p14="http://schemas.microsoft.com/office/powerpoint/2010/main" val="39117125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2034" name="Rectangle 4"/>
          <p:cNvSpPr>
            <a:spLocks noGrp="1" noChangeArrowheads="1"/>
          </p:cNvSpPr>
          <p:nvPr>
            <p:ph type="dt" sz="quarter"/>
          </p:nvPr>
        </p:nvSpPr>
        <p:spPr>
          <a:noFill/>
        </p:spPr>
        <p:txBody>
          <a:bodyPr/>
          <a:lstStyle>
            <a:lvl1pPr eaLnBrk="0" hangingPunct="0">
              <a:tabLst>
                <a:tab pos="723812" algn="l"/>
                <a:tab pos="1447624" algn="l"/>
                <a:tab pos="2171436" algn="l"/>
                <a:tab pos="2895248" algn="l"/>
              </a:tabLst>
              <a:defRPr>
                <a:solidFill>
                  <a:schemeClr val="bg1"/>
                </a:solidFill>
                <a:latin typeface="Arial" pitchFamily="34" charset="0"/>
                <a:ea typeface="Arial Unicode MS" pitchFamily="34" charset="-128"/>
                <a:cs typeface="Arial Unicode MS" pitchFamily="34" charset="-128"/>
              </a:defRPr>
            </a:lvl1pPr>
            <a:lvl2pPr eaLnBrk="0" hangingPunct="0">
              <a:tabLst>
                <a:tab pos="723812" algn="l"/>
                <a:tab pos="1447624" algn="l"/>
                <a:tab pos="2171436" algn="l"/>
                <a:tab pos="2895248" algn="l"/>
              </a:tabLst>
              <a:defRPr>
                <a:solidFill>
                  <a:schemeClr val="bg1"/>
                </a:solidFill>
                <a:latin typeface="Arial" pitchFamily="34" charset="0"/>
                <a:ea typeface="Arial Unicode MS" pitchFamily="34" charset="-128"/>
                <a:cs typeface="Arial Unicode MS" pitchFamily="34" charset="-128"/>
              </a:defRPr>
            </a:lvl2pPr>
            <a:lvl3pPr eaLnBrk="0" hangingPunct="0">
              <a:tabLst>
                <a:tab pos="723812" algn="l"/>
                <a:tab pos="1447624" algn="l"/>
                <a:tab pos="2171436" algn="l"/>
                <a:tab pos="2895248" algn="l"/>
              </a:tabLst>
              <a:defRPr>
                <a:solidFill>
                  <a:schemeClr val="bg1"/>
                </a:solidFill>
                <a:latin typeface="Arial" pitchFamily="34" charset="0"/>
                <a:ea typeface="Arial Unicode MS" pitchFamily="34" charset="-128"/>
                <a:cs typeface="Arial Unicode MS" pitchFamily="34" charset="-128"/>
              </a:defRPr>
            </a:lvl3pPr>
            <a:lvl4pPr eaLnBrk="0" hangingPunct="0">
              <a:tabLst>
                <a:tab pos="723812" algn="l"/>
                <a:tab pos="1447624" algn="l"/>
                <a:tab pos="2171436" algn="l"/>
                <a:tab pos="2895248" algn="l"/>
              </a:tabLst>
              <a:defRPr>
                <a:solidFill>
                  <a:schemeClr val="bg1"/>
                </a:solidFill>
                <a:latin typeface="Arial" pitchFamily="34" charset="0"/>
                <a:ea typeface="Arial Unicode MS" pitchFamily="34" charset="-128"/>
                <a:cs typeface="Arial Unicode MS" pitchFamily="34" charset="-128"/>
              </a:defRPr>
            </a:lvl4pPr>
            <a:lvl5pPr eaLnBrk="0" hangingPunct="0">
              <a:tabLst>
                <a:tab pos="723812" algn="l"/>
                <a:tab pos="1447624" algn="l"/>
                <a:tab pos="2171436" algn="l"/>
                <a:tab pos="2895248" algn="l"/>
              </a:tabLst>
              <a:defRPr>
                <a:solidFill>
                  <a:schemeClr val="bg1"/>
                </a:solidFill>
                <a:latin typeface="Arial" pitchFamily="34" charset="0"/>
                <a:ea typeface="Arial Unicode MS" pitchFamily="34" charset="-128"/>
                <a:cs typeface="Arial Unicode MS" pitchFamily="34" charset="-128"/>
              </a:defRPr>
            </a:lvl5pPr>
            <a:lvl6pPr marL="2514294" indent="-228573" algn="ctr" defTabSz="449209" eaLnBrk="0" fontAlgn="base" hangingPunct="0">
              <a:spcBef>
                <a:spcPct val="0"/>
              </a:spcBef>
              <a:spcAft>
                <a:spcPct val="0"/>
              </a:spcAft>
              <a:buClr>
                <a:srgbClr val="000000"/>
              </a:buClr>
              <a:buSzPct val="100000"/>
              <a:buFont typeface="Times New Roman" pitchFamily="18" charset="0"/>
              <a:tabLst>
                <a:tab pos="723812" algn="l"/>
                <a:tab pos="1447624" algn="l"/>
                <a:tab pos="2171436" algn="l"/>
                <a:tab pos="2895248" algn="l"/>
              </a:tabLst>
              <a:defRPr>
                <a:solidFill>
                  <a:schemeClr val="bg1"/>
                </a:solidFill>
                <a:latin typeface="Arial" pitchFamily="34" charset="0"/>
                <a:ea typeface="Arial Unicode MS" pitchFamily="34" charset="-128"/>
                <a:cs typeface="Arial Unicode MS" pitchFamily="34" charset="-128"/>
              </a:defRPr>
            </a:lvl6pPr>
            <a:lvl7pPr marL="2971438" indent="-228573" algn="ctr" defTabSz="449209" eaLnBrk="0" fontAlgn="base" hangingPunct="0">
              <a:spcBef>
                <a:spcPct val="0"/>
              </a:spcBef>
              <a:spcAft>
                <a:spcPct val="0"/>
              </a:spcAft>
              <a:buClr>
                <a:srgbClr val="000000"/>
              </a:buClr>
              <a:buSzPct val="100000"/>
              <a:buFont typeface="Times New Roman" pitchFamily="18" charset="0"/>
              <a:tabLst>
                <a:tab pos="723812" algn="l"/>
                <a:tab pos="1447624" algn="l"/>
                <a:tab pos="2171436" algn="l"/>
                <a:tab pos="2895248" algn="l"/>
              </a:tabLst>
              <a:defRPr>
                <a:solidFill>
                  <a:schemeClr val="bg1"/>
                </a:solidFill>
                <a:latin typeface="Arial" pitchFamily="34" charset="0"/>
                <a:ea typeface="Arial Unicode MS" pitchFamily="34" charset="-128"/>
                <a:cs typeface="Arial Unicode MS" pitchFamily="34" charset="-128"/>
              </a:defRPr>
            </a:lvl7pPr>
            <a:lvl8pPr marL="3428583" indent="-228573" algn="ctr" defTabSz="449209" eaLnBrk="0" fontAlgn="base" hangingPunct="0">
              <a:spcBef>
                <a:spcPct val="0"/>
              </a:spcBef>
              <a:spcAft>
                <a:spcPct val="0"/>
              </a:spcAft>
              <a:buClr>
                <a:srgbClr val="000000"/>
              </a:buClr>
              <a:buSzPct val="100000"/>
              <a:buFont typeface="Times New Roman" pitchFamily="18" charset="0"/>
              <a:tabLst>
                <a:tab pos="723812" algn="l"/>
                <a:tab pos="1447624" algn="l"/>
                <a:tab pos="2171436" algn="l"/>
                <a:tab pos="2895248" algn="l"/>
              </a:tabLst>
              <a:defRPr>
                <a:solidFill>
                  <a:schemeClr val="bg1"/>
                </a:solidFill>
                <a:latin typeface="Arial" pitchFamily="34" charset="0"/>
                <a:ea typeface="Arial Unicode MS" pitchFamily="34" charset="-128"/>
                <a:cs typeface="Arial Unicode MS" pitchFamily="34" charset="-128"/>
              </a:defRPr>
            </a:lvl8pPr>
            <a:lvl9pPr marL="3885728" indent="-228573" algn="ctr" defTabSz="449209" eaLnBrk="0" fontAlgn="base" hangingPunct="0">
              <a:spcBef>
                <a:spcPct val="0"/>
              </a:spcBef>
              <a:spcAft>
                <a:spcPct val="0"/>
              </a:spcAft>
              <a:buClr>
                <a:srgbClr val="000000"/>
              </a:buClr>
              <a:buSzPct val="100000"/>
              <a:buFont typeface="Times New Roman" pitchFamily="18" charset="0"/>
              <a:tabLst>
                <a:tab pos="723812" algn="l"/>
                <a:tab pos="1447624" algn="l"/>
                <a:tab pos="2171436" algn="l"/>
                <a:tab pos="2895248" algn="l"/>
              </a:tabLst>
              <a:defRPr>
                <a:solidFill>
                  <a:schemeClr val="bg1"/>
                </a:solidFill>
                <a:latin typeface="Arial" pitchFamily="34" charset="0"/>
                <a:ea typeface="Arial Unicode MS" pitchFamily="34" charset="-128"/>
                <a:cs typeface="Arial Unicode MS" pitchFamily="34" charset="-128"/>
              </a:defRPr>
            </a:lvl9pPr>
          </a:lstStyle>
          <a:p>
            <a:pPr eaLnBrk="1" hangingPunct="1"/>
            <a:r>
              <a:rPr lang="en-US">
                <a:solidFill>
                  <a:srgbClr val="000000"/>
                </a:solidFill>
                <a:latin typeface="Times New Roman" pitchFamily="18" charset="0"/>
              </a:rPr>
              <a:t>10/08/12</a:t>
            </a:r>
          </a:p>
        </p:txBody>
      </p:sp>
      <p:sp>
        <p:nvSpPr>
          <p:cNvPr id="172035" name="Rectangle 8"/>
          <p:cNvSpPr>
            <a:spLocks noGrp="1" noChangeArrowheads="1"/>
          </p:cNvSpPr>
          <p:nvPr>
            <p:ph type="sldNum" sz="quarter"/>
          </p:nvPr>
        </p:nvSpPr>
        <p:spPr>
          <a:noFill/>
        </p:spPr>
        <p:txBody>
          <a:bodyPr/>
          <a:lstStyle>
            <a:lvl1pPr eaLnBrk="0" hangingPunct="0">
              <a:tabLst>
                <a:tab pos="723812" algn="l"/>
                <a:tab pos="1447624" algn="l"/>
                <a:tab pos="2171436" algn="l"/>
                <a:tab pos="2895248" algn="l"/>
              </a:tabLst>
              <a:defRPr>
                <a:solidFill>
                  <a:schemeClr val="bg1"/>
                </a:solidFill>
                <a:latin typeface="Arial" pitchFamily="34" charset="0"/>
                <a:ea typeface="Arial Unicode MS" pitchFamily="34" charset="-128"/>
                <a:cs typeface="Arial Unicode MS" pitchFamily="34" charset="-128"/>
              </a:defRPr>
            </a:lvl1pPr>
            <a:lvl2pPr eaLnBrk="0" hangingPunct="0">
              <a:tabLst>
                <a:tab pos="723812" algn="l"/>
                <a:tab pos="1447624" algn="l"/>
                <a:tab pos="2171436" algn="l"/>
                <a:tab pos="2895248" algn="l"/>
              </a:tabLst>
              <a:defRPr>
                <a:solidFill>
                  <a:schemeClr val="bg1"/>
                </a:solidFill>
                <a:latin typeface="Arial" pitchFamily="34" charset="0"/>
                <a:ea typeface="Arial Unicode MS" pitchFamily="34" charset="-128"/>
                <a:cs typeface="Arial Unicode MS" pitchFamily="34" charset="-128"/>
              </a:defRPr>
            </a:lvl2pPr>
            <a:lvl3pPr eaLnBrk="0" hangingPunct="0">
              <a:tabLst>
                <a:tab pos="723812" algn="l"/>
                <a:tab pos="1447624" algn="l"/>
                <a:tab pos="2171436" algn="l"/>
                <a:tab pos="2895248" algn="l"/>
              </a:tabLst>
              <a:defRPr>
                <a:solidFill>
                  <a:schemeClr val="bg1"/>
                </a:solidFill>
                <a:latin typeface="Arial" pitchFamily="34" charset="0"/>
                <a:ea typeface="Arial Unicode MS" pitchFamily="34" charset="-128"/>
                <a:cs typeface="Arial Unicode MS" pitchFamily="34" charset="-128"/>
              </a:defRPr>
            </a:lvl3pPr>
            <a:lvl4pPr eaLnBrk="0" hangingPunct="0">
              <a:tabLst>
                <a:tab pos="723812" algn="l"/>
                <a:tab pos="1447624" algn="l"/>
                <a:tab pos="2171436" algn="l"/>
                <a:tab pos="2895248" algn="l"/>
              </a:tabLst>
              <a:defRPr>
                <a:solidFill>
                  <a:schemeClr val="bg1"/>
                </a:solidFill>
                <a:latin typeface="Arial" pitchFamily="34" charset="0"/>
                <a:ea typeface="Arial Unicode MS" pitchFamily="34" charset="-128"/>
                <a:cs typeface="Arial Unicode MS" pitchFamily="34" charset="-128"/>
              </a:defRPr>
            </a:lvl4pPr>
            <a:lvl5pPr eaLnBrk="0" hangingPunct="0">
              <a:tabLst>
                <a:tab pos="723812" algn="l"/>
                <a:tab pos="1447624" algn="l"/>
                <a:tab pos="2171436" algn="l"/>
                <a:tab pos="2895248" algn="l"/>
              </a:tabLst>
              <a:defRPr>
                <a:solidFill>
                  <a:schemeClr val="bg1"/>
                </a:solidFill>
                <a:latin typeface="Arial" pitchFamily="34" charset="0"/>
                <a:ea typeface="Arial Unicode MS" pitchFamily="34" charset="-128"/>
                <a:cs typeface="Arial Unicode MS" pitchFamily="34" charset="-128"/>
              </a:defRPr>
            </a:lvl5pPr>
            <a:lvl6pPr marL="2514294" indent="-228573" algn="ctr" defTabSz="449209" eaLnBrk="0" fontAlgn="base" hangingPunct="0">
              <a:spcBef>
                <a:spcPct val="0"/>
              </a:spcBef>
              <a:spcAft>
                <a:spcPct val="0"/>
              </a:spcAft>
              <a:buClr>
                <a:srgbClr val="000000"/>
              </a:buClr>
              <a:buSzPct val="100000"/>
              <a:buFont typeface="Times New Roman" pitchFamily="18" charset="0"/>
              <a:tabLst>
                <a:tab pos="723812" algn="l"/>
                <a:tab pos="1447624" algn="l"/>
                <a:tab pos="2171436" algn="l"/>
                <a:tab pos="2895248" algn="l"/>
              </a:tabLst>
              <a:defRPr>
                <a:solidFill>
                  <a:schemeClr val="bg1"/>
                </a:solidFill>
                <a:latin typeface="Arial" pitchFamily="34" charset="0"/>
                <a:ea typeface="Arial Unicode MS" pitchFamily="34" charset="-128"/>
                <a:cs typeface="Arial Unicode MS" pitchFamily="34" charset="-128"/>
              </a:defRPr>
            </a:lvl6pPr>
            <a:lvl7pPr marL="2971438" indent="-228573" algn="ctr" defTabSz="449209" eaLnBrk="0" fontAlgn="base" hangingPunct="0">
              <a:spcBef>
                <a:spcPct val="0"/>
              </a:spcBef>
              <a:spcAft>
                <a:spcPct val="0"/>
              </a:spcAft>
              <a:buClr>
                <a:srgbClr val="000000"/>
              </a:buClr>
              <a:buSzPct val="100000"/>
              <a:buFont typeface="Times New Roman" pitchFamily="18" charset="0"/>
              <a:tabLst>
                <a:tab pos="723812" algn="l"/>
                <a:tab pos="1447624" algn="l"/>
                <a:tab pos="2171436" algn="l"/>
                <a:tab pos="2895248" algn="l"/>
              </a:tabLst>
              <a:defRPr>
                <a:solidFill>
                  <a:schemeClr val="bg1"/>
                </a:solidFill>
                <a:latin typeface="Arial" pitchFamily="34" charset="0"/>
                <a:ea typeface="Arial Unicode MS" pitchFamily="34" charset="-128"/>
                <a:cs typeface="Arial Unicode MS" pitchFamily="34" charset="-128"/>
              </a:defRPr>
            </a:lvl7pPr>
            <a:lvl8pPr marL="3428583" indent="-228573" algn="ctr" defTabSz="449209" eaLnBrk="0" fontAlgn="base" hangingPunct="0">
              <a:spcBef>
                <a:spcPct val="0"/>
              </a:spcBef>
              <a:spcAft>
                <a:spcPct val="0"/>
              </a:spcAft>
              <a:buClr>
                <a:srgbClr val="000000"/>
              </a:buClr>
              <a:buSzPct val="100000"/>
              <a:buFont typeface="Times New Roman" pitchFamily="18" charset="0"/>
              <a:tabLst>
                <a:tab pos="723812" algn="l"/>
                <a:tab pos="1447624" algn="l"/>
                <a:tab pos="2171436" algn="l"/>
                <a:tab pos="2895248" algn="l"/>
              </a:tabLst>
              <a:defRPr>
                <a:solidFill>
                  <a:schemeClr val="bg1"/>
                </a:solidFill>
                <a:latin typeface="Arial" pitchFamily="34" charset="0"/>
                <a:ea typeface="Arial Unicode MS" pitchFamily="34" charset="-128"/>
                <a:cs typeface="Arial Unicode MS" pitchFamily="34" charset="-128"/>
              </a:defRPr>
            </a:lvl8pPr>
            <a:lvl9pPr marL="3885728" indent="-228573" algn="ctr" defTabSz="449209" eaLnBrk="0" fontAlgn="base" hangingPunct="0">
              <a:spcBef>
                <a:spcPct val="0"/>
              </a:spcBef>
              <a:spcAft>
                <a:spcPct val="0"/>
              </a:spcAft>
              <a:buClr>
                <a:srgbClr val="000000"/>
              </a:buClr>
              <a:buSzPct val="100000"/>
              <a:buFont typeface="Times New Roman" pitchFamily="18" charset="0"/>
              <a:tabLst>
                <a:tab pos="723812" algn="l"/>
                <a:tab pos="1447624" algn="l"/>
                <a:tab pos="2171436" algn="l"/>
                <a:tab pos="2895248" algn="l"/>
              </a:tabLst>
              <a:defRPr>
                <a:solidFill>
                  <a:schemeClr val="bg1"/>
                </a:solidFill>
                <a:latin typeface="Arial" pitchFamily="34" charset="0"/>
                <a:ea typeface="Arial Unicode MS" pitchFamily="34" charset="-128"/>
                <a:cs typeface="Arial Unicode MS" pitchFamily="34" charset="-128"/>
              </a:defRPr>
            </a:lvl9pPr>
          </a:lstStyle>
          <a:p>
            <a:pPr eaLnBrk="1" hangingPunct="1"/>
            <a:fld id="{468A6567-BFC1-4FE2-ACBE-3543BF189635}" type="slidenum">
              <a:rPr lang="en-US">
                <a:solidFill>
                  <a:srgbClr val="000000"/>
                </a:solidFill>
                <a:latin typeface="Times New Roman" pitchFamily="18" charset="0"/>
              </a:rPr>
              <a:pPr eaLnBrk="1" hangingPunct="1"/>
              <a:t>14</a:t>
            </a:fld>
            <a:endParaRPr lang="en-US">
              <a:solidFill>
                <a:srgbClr val="000000"/>
              </a:solidFill>
              <a:latin typeface="Times New Roman" pitchFamily="18" charset="0"/>
            </a:endParaRPr>
          </a:p>
        </p:txBody>
      </p:sp>
      <p:sp>
        <p:nvSpPr>
          <p:cNvPr id="172036" name="Text Box 1"/>
          <p:cNvSpPr txBox="1">
            <a:spLocks noChangeArrowheads="1"/>
          </p:cNvSpPr>
          <p:nvPr/>
        </p:nvSpPr>
        <p:spPr bwMode="auto">
          <a:xfrm>
            <a:off x="3850587" y="0"/>
            <a:ext cx="2945500" cy="4927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89" tIns="46794" rIns="89989" bIns="46794"/>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ea typeface="Arial Unicode MS" pitchFamily="34" charset="-128"/>
                <a:cs typeface="Arial Unicode MS" pitchFamily="34" charset="-128"/>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ea typeface="Arial Unicode MS" pitchFamily="34" charset="-128"/>
                <a:cs typeface="Arial Unicode MS" pitchFamily="34" charset="-128"/>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ea typeface="Arial Unicode MS" pitchFamily="34" charset="-128"/>
                <a:cs typeface="Arial Unicode MS" pitchFamily="34" charset="-128"/>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ea typeface="Arial Unicode MS" pitchFamily="34" charset="-128"/>
                <a:cs typeface="Arial Unicode MS" pitchFamily="34" charset="-128"/>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ea typeface="Arial Unicode MS" pitchFamily="34" charset="-128"/>
                <a:cs typeface="Arial Unicode MS" pitchFamily="34" charset="-128"/>
              </a:defRPr>
            </a:lvl5pPr>
            <a:lvl6pPr marL="2514600" indent="-228600" algn="ctr"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ea typeface="Arial Unicode MS" pitchFamily="34" charset="-128"/>
                <a:cs typeface="Arial Unicode MS" pitchFamily="34" charset="-128"/>
              </a:defRPr>
            </a:lvl6pPr>
            <a:lvl7pPr marL="2971800" indent="-228600" algn="ctr"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ea typeface="Arial Unicode MS" pitchFamily="34" charset="-128"/>
                <a:cs typeface="Arial Unicode MS" pitchFamily="34" charset="-128"/>
              </a:defRPr>
            </a:lvl7pPr>
            <a:lvl8pPr marL="3429000" indent="-228600" algn="ctr"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ea typeface="Arial Unicode MS" pitchFamily="34" charset="-128"/>
                <a:cs typeface="Arial Unicode MS" pitchFamily="34" charset="-128"/>
              </a:defRPr>
            </a:lvl8pPr>
            <a:lvl9pPr marL="3886200" indent="-228600" algn="ctr"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ea typeface="Arial Unicode MS" pitchFamily="34" charset="-128"/>
                <a:cs typeface="Arial Unicode MS" pitchFamily="34" charset="-128"/>
              </a:defRPr>
            </a:lvl9pPr>
          </a:lstStyle>
          <a:p>
            <a:pPr algn="r" eaLnBrk="1" hangingPunct="1">
              <a:buClrTx/>
              <a:buFontTx/>
              <a:buNone/>
            </a:pPr>
            <a:r>
              <a:rPr lang="en-US" sz="1200">
                <a:solidFill>
                  <a:srgbClr val="000000"/>
                </a:solidFill>
                <a:latin typeface="Times New Roman" pitchFamily="18" charset="0"/>
              </a:rPr>
              <a:t>10/08/12</a:t>
            </a:r>
          </a:p>
        </p:txBody>
      </p:sp>
      <p:sp>
        <p:nvSpPr>
          <p:cNvPr id="172037" name="Text Box 2"/>
          <p:cNvSpPr txBox="1">
            <a:spLocks noChangeArrowheads="1"/>
          </p:cNvSpPr>
          <p:nvPr/>
        </p:nvSpPr>
        <p:spPr bwMode="auto">
          <a:xfrm>
            <a:off x="3850587" y="9378327"/>
            <a:ext cx="2945500" cy="4927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89" tIns="46794" rIns="89989" bIns="46794" anchor="b"/>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ea typeface="Arial Unicode MS" pitchFamily="34" charset="-128"/>
                <a:cs typeface="Arial Unicode MS" pitchFamily="34" charset="-128"/>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ea typeface="Arial Unicode MS" pitchFamily="34" charset="-128"/>
                <a:cs typeface="Arial Unicode MS" pitchFamily="34" charset="-128"/>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ea typeface="Arial Unicode MS" pitchFamily="34" charset="-128"/>
                <a:cs typeface="Arial Unicode MS" pitchFamily="34" charset="-128"/>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ea typeface="Arial Unicode MS" pitchFamily="34" charset="-128"/>
                <a:cs typeface="Arial Unicode MS" pitchFamily="34" charset="-128"/>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ea typeface="Arial Unicode MS" pitchFamily="34" charset="-128"/>
                <a:cs typeface="Arial Unicode MS" pitchFamily="34" charset="-128"/>
              </a:defRPr>
            </a:lvl5pPr>
            <a:lvl6pPr marL="2514600" indent="-228600" algn="ctr"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ea typeface="Arial Unicode MS" pitchFamily="34" charset="-128"/>
                <a:cs typeface="Arial Unicode MS" pitchFamily="34" charset="-128"/>
              </a:defRPr>
            </a:lvl6pPr>
            <a:lvl7pPr marL="2971800" indent="-228600" algn="ctr"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ea typeface="Arial Unicode MS" pitchFamily="34" charset="-128"/>
                <a:cs typeface="Arial Unicode MS" pitchFamily="34" charset="-128"/>
              </a:defRPr>
            </a:lvl7pPr>
            <a:lvl8pPr marL="3429000" indent="-228600" algn="ctr"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ea typeface="Arial Unicode MS" pitchFamily="34" charset="-128"/>
                <a:cs typeface="Arial Unicode MS" pitchFamily="34" charset="-128"/>
              </a:defRPr>
            </a:lvl8pPr>
            <a:lvl9pPr marL="3886200" indent="-228600" algn="ctr"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ea typeface="Arial Unicode MS" pitchFamily="34" charset="-128"/>
                <a:cs typeface="Arial Unicode MS" pitchFamily="34" charset="-128"/>
              </a:defRPr>
            </a:lvl9pPr>
          </a:lstStyle>
          <a:p>
            <a:pPr algn="r" eaLnBrk="1" hangingPunct="1">
              <a:buClrTx/>
              <a:buFontTx/>
              <a:buNone/>
            </a:pPr>
            <a:fld id="{7FDF5418-678A-479A-BD87-9C510B14F987}" type="slidenum">
              <a:rPr lang="en-US" sz="1200">
                <a:solidFill>
                  <a:srgbClr val="000000"/>
                </a:solidFill>
                <a:latin typeface="Times New Roman" pitchFamily="18" charset="0"/>
              </a:rPr>
              <a:pPr algn="r" eaLnBrk="1" hangingPunct="1">
                <a:buClrTx/>
                <a:buFontTx/>
                <a:buNone/>
              </a:pPr>
              <a:t>14</a:t>
            </a:fld>
            <a:endParaRPr lang="en-US" sz="1200">
              <a:solidFill>
                <a:srgbClr val="000000"/>
              </a:solidFill>
              <a:latin typeface="Times New Roman" pitchFamily="18" charset="0"/>
            </a:endParaRPr>
          </a:p>
        </p:txBody>
      </p:sp>
      <p:sp>
        <p:nvSpPr>
          <p:cNvPr id="172038" name="Rectangle 3"/>
          <p:cNvSpPr>
            <a:spLocks noGrp="1" noRot="1" noChangeAspect="1" noChangeArrowheads="1" noTextEdit="1"/>
          </p:cNvSpPr>
          <p:nvPr>
            <p:ph type="sldImg"/>
          </p:nvPr>
        </p:nvSpPr>
        <p:spPr>
          <a:xfrm>
            <a:off x="107950" y="739775"/>
            <a:ext cx="6584950" cy="3705225"/>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72039" name="Rectangle 4"/>
          <p:cNvSpPr>
            <a:spLocks noGrp="1" noChangeArrowheads="1"/>
          </p:cNvSpPr>
          <p:nvPr>
            <p:ph type="body" idx="1"/>
          </p:nvPr>
        </p:nvSpPr>
        <p:spPr>
          <a:xfrm>
            <a:off x="679611" y="4690745"/>
            <a:ext cx="5440045" cy="4444361"/>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lnSpc>
                <a:spcPct val="90000"/>
              </a:lnSpc>
              <a:spcBef>
                <a:spcPts val="1250"/>
              </a:spcBef>
            </a:pPr>
            <a:endParaRPr lang="en-US" dirty="0">
              <a:latin typeface="Times New Roman" pitchFamily="18" charset="0"/>
            </a:endParaRPr>
          </a:p>
        </p:txBody>
      </p:sp>
    </p:spTree>
    <p:extLst>
      <p:ext uri="{BB962C8B-B14F-4D97-AF65-F5344CB8AC3E}">
        <p14:creationId xmlns:p14="http://schemas.microsoft.com/office/powerpoint/2010/main" val="26447417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8" name="Rectangle 2">
            <a:extLst>
              <a:ext uri="{FF2B5EF4-FFF2-40B4-BE49-F238E27FC236}">
                <a16:creationId xmlns:a16="http://schemas.microsoft.com/office/drawing/2014/main" id="{3BFE1799-D149-6747-83AE-B3A0B8BBB58A}"/>
              </a:ext>
            </a:extLst>
          </p:cNvPr>
          <p:cNvSpPr>
            <a:spLocks noGrp="1" noChangeArrowheads="1"/>
          </p:cNvSpPr>
          <p:nvPr>
            <p:ph type="title"/>
          </p:nvPr>
        </p:nvSpPr>
        <p:spPr bwMode="gray">
          <a:xfrm>
            <a:off x="309564" y="175023"/>
            <a:ext cx="7458075" cy="6786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endParaRPr lang="en-GB" dirty="0"/>
          </a:p>
        </p:txBody>
      </p:sp>
      <p:pic>
        <p:nvPicPr>
          <p:cNvPr id="12" name="Picture 11">
            <a:extLst>
              <a:ext uri="{FF2B5EF4-FFF2-40B4-BE49-F238E27FC236}">
                <a16:creationId xmlns:a16="http://schemas.microsoft.com/office/drawing/2014/main" id="{9727D68A-120C-3B4C-A19A-EC7DCD37ADD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3528" y="4585214"/>
            <a:ext cx="560898" cy="389384"/>
          </a:xfrm>
          <a:prstGeom prst="rect">
            <a:avLst/>
          </a:prstGeom>
        </p:spPr>
      </p:pic>
    </p:spTree>
    <p:extLst>
      <p:ext uri="{BB962C8B-B14F-4D97-AF65-F5344CB8AC3E}">
        <p14:creationId xmlns:p14="http://schemas.microsoft.com/office/powerpoint/2010/main" val="8468353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endParaRPr lang="fr-F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78" indent="0">
              <a:buNone/>
              <a:defRPr sz="2000" b="1"/>
            </a:lvl2pPr>
            <a:lvl3pPr marL="914355" indent="0">
              <a:buNone/>
              <a:defRPr sz="1800" b="1"/>
            </a:lvl3pPr>
            <a:lvl4pPr marL="1371532" indent="0">
              <a:buNone/>
              <a:defRPr sz="1600" b="1"/>
            </a:lvl4pPr>
            <a:lvl5pPr marL="1828709" indent="0">
              <a:buNone/>
              <a:defRPr sz="1600" b="1"/>
            </a:lvl5pPr>
            <a:lvl6pPr marL="2285886" indent="0">
              <a:buNone/>
              <a:defRPr sz="1600" b="1"/>
            </a:lvl6pPr>
            <a:lvl7pPr marL="2743064"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178" indent="0">
              <a:buNone/>
              <a:defRPr sz="2000" b="1"/>
            </a:lvl2pPr>
            <a:lvl3pPr marL="914355" indent="0">
              <a:buNone/>
              <a:defRPr sz="1800" b="1"/>
            </a:lvl3pPr>
            <a:lvl4pPr marL="1371532" indent="0">
              <a:buNone/>
              <a:defRPr sz="1600" b="1"/>
            </a:lvl4pPr>
            <a:lvl5pPr marL="1828709" indent="0">
              <a:buNone/>
              <a:defRPr sz="1600" b="1"/>
            </a:lvl5pPr>
            <a:lvl6pPr marL="2285886" indent="0">
              <a:buNone/>
              <a:defRPr sz="1600" b="1"/>
            </a:lvl6pPr>
            <a:lvl7pPr marL="2743064"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7" name="Rectangle 6"/>
          <p:cNvSpPr>
            <a:spLocks noGrp="1" noChangeArrowheads="1"/>
          </p:cNvSpPr>
          <p:nvPr>
            <p:ph type="sldNum" sz="quarter" idx="10"/>
          </p:nvPr>
        </p:nvSpPr>
        <p:spPr>
          <a:ln/>
        </p:spPr>
        <p:txBody>
          <a:bodyPr/>
          <a:lstStyle>
            <a:lvl1pPr>
              <a:defRPr/>
            </a:lvl1pPr>
          </a:lstStyle>
          <a:p>
            <a:pPr>
              <a:defRPr/>
            </a:pPr>
            <a:r>
              <a:rPr lang="fr-BE"/>
              <a:t>│</a:t>
            </a:r>
            <a:r>
              <a:rPr lang="en-US"/>
              <a:t> </a:t>
            </a:r>
            <a:fld id="{B8CE8045-84DE-4F81-ADA7-A8BF0C7E47D0}" type="slidenum">
              <a:rPr lang="en-US"/>
              <a:pPr>
                <a:defRPr/>
              </a:pPr>
              <a:t>‹#›</a:t>
            </a:fld>
            <a:endParaRPr lang="en-US"/>
          </a:p>
        </p:txBody>
      </p:sp>
    </p:spTree>
    <p:extLst>
      <p:ext uri="{BB962C8B-B14F-4D97-AF65-F5344CB8AC3E}">
        <p14:creationId xmlns:p14="http://schemas.microsoft.com/office/powerpoint/2010/main" val="41746930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Rectangle 6"/>
          <p:cNvSpPr>
            <a:spLocks noGrp="1" noChangeArrowheads="1"/>
          </p:cNvSpPr>
          <p:nvPr>
            <p:ph type="sldNum" sz="quarter" idx="10"/>
          </p:nvPr>
        </p:nvSpPr>
        <p:spPr>
          <a:ln/>
        </p:spPr>
        <p:txBody>
          <a:bodyPr/>
          <a:lstStyle>
            <a:lvl1pPr>
              <a:defRPr/>
            </a:lvl1pPr>
          </a:lstStyle>
          <a:p>
            <a:pPr>
              <a:defRPr/>
            </a:pPr>
            <a:r>
              <a:rPr lang="fr-BE"/>
              <a:t>│</a:t>
            </a:r>
            <a:r>
              <a:rPr lang="en-US"/>
              <a:t> </a:t>
            </a:r>
            <a:fld id="{8211E414-6681-4A24-9B19-65E4581FBD6B}" type="slidenum">
              <a:rPr lang="en-US"/>
              <a:pPr>
                <a:defRPr/>
              </a:pPr>
              <a:t>‹#›</a:t>
            </a:fld>
            <a:endParaRPr lang="en-US"/>
          </a:p>
        </p:txBody>
      </p:sp>
    </p:spTree>
    <p:extLst>
      <p:ext uri="{BB962C8B-B14F-4D97-AF65-F5344CB8AC3E}">
        <p14:creationId xmlns:p14="http://schemas.microsoft.com/office/powerpoint/2010/main" val="30588709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r>
              <a:rPr lang="fr-BE"/>
              <a:t>│</a:t>
            </a:r>
            <a:r>
              <a:rPr lang="en-US"/>
              <a:t> </a:t>
            </a:r>
            <a:fld id="{D4781730-827E-4A1A-AEB6-1728DF945E22}" type="slidenum">
              <a:rPr lang="en-US"/>
              <a:pPr>
                <a:defRPr/>
              </a:pPr>
              <a:t>‹#›</a:t>
            </a:fld>
            <a:endParaRPr lang="en-US"/>
          </a:p>
        </p:txBody>
      </p:sp>
    </p:spTree>
    <p:extLst>
      <p:ext uri="{BB962C8B-B14F-4D97-AF65-F5344CB8AC3E}">
        <p14:creationId xmlns:p14="http://schemas.microsoft.com/office/powerpoint/2010/main" val="12862723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2000" b="1"/>
            </a:lvl1pPr>
          </a:lstStyle>
          <a:p>
            <a:r>
              <a:rPr lang="en-US"/>
              <a:t>Click to edit Master title style</a:t>
            </a:r>
            <a:endParaRPr lang="fr-FR"/>
          </a:p>
        </p:txBody>
      </p:sp>
      <p:sp>
        <p:nvSpPr>
          <p:cNvPr id="3" name="Content Placeholder 2"/>
          <p:cNvSpPr>
            <a:spLocks noGrp="1"/>
          </p:cNvSpPr>
          <p:nvPr>
            <p:ph idx="1"/>
          </p:nvPr>
        </p:nvSpPr>
        <p:spPr>
          <a:xfrm>
            <a:off x="3575050" y="20479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Text Placeholder 3"/>
          <p:cNvSpPr>
            <a:spLocks noGrp="1"/>
          </p:cNvSpPr>
          <p:nvPr>
            <p:ph type="body" sz="half" idx="2"/>
          </p:nvPr>
        </p:nvSpPr>
        <p:spPr>
          <a:xfrm>
            <a:off x="457202" y="1076328"/>
            <a:ext cx="3008313" cy="3518297"/>
          </a:xfrm>
        </p:spPr>
        <p:txBody>
          <a:bodyPr/>
          <a:lstStyle>
            <a:lvl1pPr marL="0" indent="0">
              <a:buNone/>
              <a:defRPr sz="1400"/>
            </a:lvl1pPr>
            <a:lvl2pPr marL="457178" indent="0">
              <a:buNone/>
              <a:defRPr sz="1200"/>
            </a:lvl2pPr>
            <a:lvl3pPr marL="914355" indent="0">
              <a:buNone/>
              <a:defRPr sz="1000"/>
            </a:lvl3pPr>
            <a:lvl4pPr marL="1371532" indent="0">
              <a:buNone/>
              <a:defRPr sz="900"/>
            </a:lvl4pPr>
            <a:lvl5pPr marL="1828709" indent="0">
              <a:buNone/>
              <a:defRPr sz="900"/>
            </a:lvl5pPr>
            <a:lvl6pPr marL="2285886" indent="0">
              <a:buNone/>
              <a:defRPr sz="900"/>
            </a:lvl6pPr>
            <a:lvl7pPr marL="2743064" indent="0">
              <a:buNone/>
              <a:defRPr sz="900"/>
            </a:lvl7pPr>
            <a:lvl8pPr marL="3200240" indent="0">
              <a:buNone/>
              <a:defRPr sz="900"/>
            </a:lvl8pPr>
            <a:lvl9pPr marL="3657418" indent="0">
              <a:buNone/>
              <a:defRPr sz="900"/>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r>
              <a:rPr lang="fr-BE"/>
              <a:t>│</a:t>
            </a:r>
            <a:r>
              <a:rPr lang="en-US"/>
              <a:t> </a:t>
            </a:r>
            <a:fld id="{4D6917C2-40A7-481A-97EB-710E4A34F38A}" type="slidenum">
              <a:rPr lang="en-US"/>
              <a:pPr>
                <a:defRPr/>
              </a:pPr>
              <a:t>‹#›</a:t>
            </a:fld>
            <a:endParaRPr lang="en-US"/>
          </a:p>
        </p:txBody>
      </p:sp>
    </p:spTree>
    <p:extLst>
      <p:ext uri="{BB962C8B-B14F-4D97-AF65-F5344CB8AC3E}">
        <p14:creationId xmlns:p14="http://schemas.microsoft.com/office/powerpoint/2010/main" val="29433393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endParaRPr lang="fr-F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78" indent="0">
              <a:buNone/>
              <a:defRPr sz="2800"/>
            </a:lvl2pPr>
            <a:lvl3pPr marL="914355" indent="0">
              <a:buNone/>
              <a:defRPr sz="2400"/>
            </a:lvl3pPr>
            <a:lvl4pPr marL="1371532" indent="0">
              <a:buNone/>
              <a:defRPr sz="2000"/>
            </a:lvl4pPr>
            <a:lvl5pPr marL="1828709" indent="0">
              <a:buNone/>
              <a:defRPr sz="2000"/>
            </a:lvl5pPr>
            <a:lvl6pPr marL="2285886" indent="0">
              <a:buNone/>
              <a:defRPr sz="2000"/>
            </a:lvl6pPr>
            <a:lvl7pPr marL="2743064" indent="0">
              <a:buNone/>
              <a:defRPr sz="2000"/>
            </a:lvl7pPr>
            <a:lvl8pPr marL="3200240" indent="0">
              <a:buNone/>
              <a:defRPr sz="2000"/>
            </a:lvl8pPr>
            <a:lvl9pPr marL="3657418" indent="0">
              <a:buNone/>
              <a:defRPr sz="2000"/>
            </a:lvl9pPr>
          </a:lstStyle>
          <a:p>
            <a:pPr lvl="0"/>
            <a:r>
              <a:rPr lang="en-US" noProof="0"/>
              <a:t>Click icon to add picture</a:t>
            </a:r>
            <a:endParaRPr lang="fr-FR" noProof="0"/>
          </a:p>
        </p:txBody>
      </p:sp>
      <p:sp>
        <p:nvSpPr>
          <p:cNvPr id="4" name="Text Placeholder 3"/>
          <p:cNvSpPr>
            <a:spLocks noGrp="1"/>
          </p:cNvSpPr>
          <p:nvPr>
            <p:ph type="body" sz="half" idx="2"/>
          </p:nvPr>
        </p:nvSpPr>
        <p:spPr>
          <a:xfrm>
            <a:off x="1792288" y="4025505"/>
            <a:ext cx="5486400" cy="603647"/>
          </a:xfrm>
        </p:spPr>
        <p:txBody>
          <a:bodyPr/>
          <a:lstStyle>
            <a:lvl1pPr marL="0" indent="0">
              <a:buNone/>
              <a:defRPr sz="1400"/>
            </a:lvl1pPr>
            <a:lvl2pPr marL="457178" indent="0">
              <a:buNone/>
              <a:defRPr sz="1200"/>
            </a:lvl2pPr>
            <a:lvl3pPr marL="914355" indent="0">
              <a:buNone/>
              <a:defRPr sz="1000"/>
            </a:lvl3pPr>
            <a:lvl4pPr marL="1371532" indent="0">
              <a:buNone/>
              <a:defRPr sz="900"/>
            </a:lvl4pPr>
            <a:lvl5pPr marL="1828709" indent="0">
              <a:buNone/>
              <a:defRPr sz="900"/>
            </a:lvl5pPr>
            <a:lvl6pPr marL="2285886" indent="0">
              <a:buNone/>
              <a:defRPr sz="900"/>
            </a:lvl6pPr>
            <a:lvl7pPr marL="2743064" indent="0">
              <a:buNone/>
              <a:defRPr sz="900"/>
            </a:lvl7pPr>
            <a:lvl8pPr marL="3200240" indent="0">
              <a:buNone/>
              <a:defRPr sz="900"/>
            </a:lvl8pPr>
            <a:lvl9pPr marL="3657418" indent="0">
              <a:buNone/>
              <a:defRPr sz="900"/>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r>
              <a:rPr lang="fr-BE"/>
              <a:t>│</a:t>
            </a:r>
            <a:r>
              <a:rPr lang="en-US"/>
              <a:t> </a:t>
            </a:r>
            <a:fld id="{1E68890C-D44B-472C-BB4B-F5E09F999C27}" type="slidenum">
              <a:rPr lang="en-US"/>
              <a:pPr>
                <a:defRPr/>
              </a:pPr>
              <a:t>‹#›</a:t>
            </a:fld>
            <a:endParaRPr lang="en-US"/>
          </a:p>
        </p:txBody>
      </p:sp>
    </p:spTree>
    <p:extLst>
      <p:ext uri="{BB962C8B-B14F-4D97-AF65-F5344CB8AC3E}">
        <p14:creationId xmlns:p14="http://schemas.microsoft.com/office/powerpoint/2010/main" val="29629730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Rectangle 6"/>
          <p:cNvSpPr>
            <a:spLocks noGrp="1" noChangeArrowheads="1"/>
          </p:cNvSpPr>
          <p:nvPr>
            <p:ph type="sldNum" sz="quarter" idx="10"/>
          </p:nvPr>
        </p:nvSpPr>
        <p:spPr>
          <a:ln/>
        </p:spPr>
        <p:txBody>
          <a:bodyPr/>
          <a:lstStyle>
            <a:lvl1pPr>
              <a:defRPr/>
            </a:lvl1pPr>
          </a:lstStyle>
          <a:p>
            <a:pPr>
              <a:defRPr/>
            </a:pPr>
            <a:r>
              <a:rPr lang="fr-BE"/>
              <a:t>│</a:t>
            </a:r>
            <a:r>
              <a:rPr lang="en-US"/>
              <a:t> </a:t>
            </a:r>
            <a:fld id="{8D1F7828-F512-415F-9DB8-8EE0A6FD9C7B}" type="slidenum">
              <a:rPr lang="en-US"/>
              <a:pPr>
                <a:defRPr/>
              </a:pPr>
              <a:t>‹#›</a:t>
            </a:fld>
            <a:endParaRPr lang="en-US"/>
          </a:p>
        </p:txBody>
      </p:sp>
    </p:spTree>
    <p:extLst>
      <p:ext uri="{BB962C8B-B14F-4D97-AF65-F5344CB8AC3E}">
        <p14:creationId xmlns:p14="http://schemas.microsoft.com/office/powerpoint/2010/main" val="37057875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10366" y="175024"/>
            <a:ext cx="2136775" cy="4793456"/>
          </a:xfrm>
        </p:spPr>
        <p:txBody>
          <a:bodyPr vert="eaVert"/>
          <a:lstStyle/>
          <a:p>
            <a:r>
              <a:rPr lang="en-US"/>
              <a:t>Click to edit Master title style</a:t>
            </a:r>
            <a:endParaRPr lang="fr-FR"/>
          </a:p>
        </p:txBody>
      </p:sp>
      <p:sp>
        <p:nvSpPr>
          <p:cNvPr id="3" name="Vertical Text Placeholder 2"/>
          <p:cNvSpPr>
            <a:spLocks noGrp="1"/>
          </p:cNvSpPr>
          <p:nvPr>
            <p:ph type="body" orient="vert" idx="1"/>
          </p:nvPr>
        </p:nvSpPr>
        <p:spPr>
          <a:xfrm>
            <a:off x="296865" y="175024"/>
            <a:ext cx="6261100" cy="479345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Rectangle 6"/>
          <p:cNvSpPr>
            <a:spLocks noGrp="1" noChangeArrowheads="1"/>
          </p:cNvSpPr>
          <p:nvPr>
            <p:ph type="sldNum" sz="quarter" idx="10"/>
          </p:nvPr>
        </p:nvSpPr>
        <p:spPr>
          <a:ln/>
        </p:spPr>
        <p:txBody>
          <a:bodyPr/>
          <a:lstStyle>
            <a:lvl1pPr>
              <a:defRPr/>
            </a:lvl1pPr>
          </a:lstStyle>
          <a:p>
            <a:pPr>
              <a:defRPr/>
            </a:pPr>
            <a:r>
              <a:rPr lang="fr-BE"/>
              <a:t>│</a:t>
            </a:r>
            <a:r>
              <a:rPr lang="en-US"/>
              <a:t> </a:t>
            </a:r>
            <a:fld id="{22802D2E-D50E-445C-886E-BC8504679953}" type="slidenum">
              <a:rPr lang="en-US"/>
              <a:pPr>
                <a:defRPr/>
              </a:pPr>
              <a:t>‹#›</a:t>
            </a:fld>
            <a:endParaRPr lang="en-US"/>
          </a:p>
        </p:txBody>
      </p:sp>
    </p:spTree>
    <p:extLst>
      <p:ext uri="{BB962C8B-B14F-4D97-AF65-F5344CB8AC3E}">
        <p14:creationId xmlns:p14="http://schemas.microsoft.com/office/powerpoint/2010/main" val="22881449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9566" y="175024"/>
            <a:ext cx="7458075" cy="678656"/>
          </a:xfrm>
        </p:spPr>
        <p:txBody>
          <a:bodyPr/>
          <a:lstStyle/>
          <a:p>
            <a:r>
              <a:rPr lang="en-US"/>
              <a:t>Click to edit Master title style</a:t>
            </a:r>
            <a:endParaRPr lang="fr-FR"/>
          </a:p>
        </p:txBody>
      </p:sp>
      <p:sp>
        <p:nvSpPr>
          <p:cNvPr id="3" name="Text Placeholder 2"/>
          <p:cNvSpPr>
            <a:spLocks noGrp="1"/>
          </p:cNvSpPr>
          <p:nvPr>
            <p:ph type="body" sz="half" idx="1"/>
          </p:nvPr>
        </p:nvSpPr>
        <p:spPr>
          <a:xfrm>
            <a:off x="296866" y="1356124"/>
            <a:ext cx="4198937" cy="36123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Content Placeholder 3"/>
          <p:cNvSpPr>
            <a:spLocks noGrp="1"/>
          </p:cNvSpPr>
          <p:nvPr>
            <p:ph sz="half" idx="2"/>
          </p:nvPr>
        </p:nvSpPr>
        <p:spPr>
          <a:xfrm>
            <a:off x="4648200" y="1356124"/>
            <a:ext cx="4198938" cy="36123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Rectangle 6"/>
          <p:cNvSpPr>
            <a:spLocks noGrp="1" noChangeArrowheads="1"/>
          </p:cNvSpPr>
          <p:nvPr>
            <p:ph type="sldNum" sz="quarter" idx="10"/>
          </p:nvPr>
        </p:nvSpPr>
        <p:spPr>
          <a:ln/>
        </p:spPr>
        <p:txBody>
          <a:bodyPr/>
          <a:lstStyle>
            <a:lvl1pPr>
              <a:defRPr/>
            </a:lvl1pPr>
          </a:lstStyle>
          <a:p>
            <a:pPr>
              <a:defRPr/>
            </a:pPr>
            <a:r>
              <a:rPr lang="fr-BE"/>
              <a:t>│</a:t>
            </a:r>
            <a:r>
              <a:rPr lang="en-US"/>
              <a:t> </a:t>
            </a:r>
            <a:fld id="{773B8731-DFCD-48C9-94E3-EF41677395BB}" type="slidenum">
              <a:rPr lang="en-US"/>
              <a:pPr>
                <a:defRPr/>
              </a:pPr>
              <a:t>‹#›</a:t>
            </a:fld>
            <a:endParaRPr lang="en-US"/>
          </a:p>
        </p:txBody>
      </p:sp>
    </p:spTree>
    <p:extLst>
      <p:ext uri="{BB962C8B-B14F-4D97-AF65-F5344CB8AC3E}">
        <p14:creationId xmlns:p14="http://schemas.microsoft.com/office/powerpoint/2010/main" val="3977852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Slide Number Placeholder 2"/>
          <p:cNvSpPr>
            <a:spLocks noGrp="1"/>
          </p:cNvSpPr>
          <p:nvPr>
            <p:ph type="sldNum" sz="quarter" idx="10"/>
          </p:nvPr>
        </p:nvSpPr>
        <p:spPr/>
        <p:txBody>
          <a:bodyPr/>
          <a:lstStyle/>
          <a:p>
            <a:pPr>
              <a:defRPr/>
            </a:pPr>
            <a:r>
              <a:rPr lang="fr-BE"/>
              <a:t>│</a:t>
            </a:r>
            <a:r>
              <a:rPr lang="en-US"/>
              <a:t> </a:t>
            </a:r>
            <a:fld id="{552FA292-C976-4E94-A319-278EC64951B3}" type="slidenum">
              <a:rPr lang="en-US" smtClean="0"/>
              <a:pPr>
                <a:defRPr/>
              </a:pPr>
              <a:t>‹#›</a:t>
            </a:fld>
            <a:endParaRPr lang="en-US"/>
          </a:p>
        </p:txBody>
      </p:sp>
    </p:spTree>
    <p:extLst>
      <p:ext uri="{BB962C8B-B14F-4D97-AF65-F5344CB8AC3E}">
        <p14:creationId xmlns:p14="http://schemas.microsoft.com/office/powerpoint/2010/main" val="35139912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Slide Number Placeholder 2"/>
          <p:cNvSpPr>
            <a:spLocks noGrp="1"/>
          </p:cNvSpPr>
          <p:nvPr>
            <p:ph type="sldNum" sz="quarter" idx="10"/>
          </p:nvPr>
        </p:nvSpPr>
        <p:spPr/>
        <p:txBody>
          <a:bodyPr/>
          <a:lstStyle/>
          <a:p>
            <a:pPr>
              <a:defRPr/>
            </a:pPr>
            <a:r>
              <a:rPr lang="fr-BE"/>
              <a:t>│</a:t>
            </a:r>
            <a:r>
              <a:rPr lang="en-US"/>
              <a:t> </a:t>
            </a:r>
            <a:fld id="{552FA292-C976-4E94-A319-278EC64951B3}" type="slidenum">
              <a:rPr lang="en-US" smtClean="0"/>
              <a:pPr>
                <a:defRPr/>
              </a:pPr>
              <a:t>‹#›</a:t>
            </a:fld>
            <a:endParaRPr lang="en-US"/>
          </a:p>
        </p:txBody>
      </p:sp>
    </p:spTree>
    <p:extLst>
      <p:ext uri="{BB962C8B-B14F-4D97-AF65-F5344CB8AC3E}">
        <p14:creationId xmlns:p14="http://schemas.microsoft.com/office/powerpoint/2010/main" val="23328881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9564" y="175023"/>
            <a:ext cx="7458075" cy="678656"/>
          </a:xfrm>
          <a:prstGeom prst="rect">
            <a:avLst/>
          </a:prstGeom>
        </p:spPr>
        <p:txBody>
          <a:bodyPr/>
          <a:lstStyle>
            <a:lvl1pPr>
              <a:defRPr>
                <a:solidFill>
                  <a:srgbClr val="FF6600"/>
                </a:solidFill>
              </a:defRPr>
            </a:lvl1pPr>
          </a:lstStyle>
          <a:p>
            <a:r>
              <a:rPr lang="en-US" dirty="0"/>
              <a:t>Click to edit Master title style</a:t>
            </a:r>
            <a:endParaRPr lang="fr-FR" dirty="0"/>
          </a:p>
        </p:txBody>
      </p:sp>
      <p:sp>
        <p:nvSpPr>
          <p:cNvPr id="3" name="Content Placeholder 2"/>
          <p:cNvSpPr>
            <a:spLocks noGrp="1"/>
          </p:cNvSpPr>
          <p:nvPr>
            <p:ph idx="1"/>
          </p:nvPr>
        </p:nvSpPr>
        <p:spPr/>
        <p:txBody>
          <a:bodyPr/>
          <a:lstStyle>
            <a:lvl1pPr>
              <a:defRPr>
                <a:solidFill>
                  <a:srgbClr val="FF6600"/>
                </a:solidFill>
              </a:defRPr>
            </a:lvl1pPr>
            <a:lvl2pPr>
              <a:defRPr>
                <a:solidFill>
                  <a:srgbClr val="002140"/>
                </a:solidFill>
              </a:defRPr>
            </a:lvl2pPr>
            <a:lvl3pPr>
              <a:defRPr>
                <a:solidFill>
                  <a:srgbClr val="002140"/>
                </a:solidFill>
              </a:defRPr>
            </a:lvl3pPr>
            <a:lvl4pPr>
              <a:defRPr>
                <a:solidFill>
                  <a:srgbClr val="002140"/>
                </a:solidFill>
              </a:defRPr>
            </a:lvl4pPr>
            <a:lvl5pPr>
              <a:defRPr>
                <a:solidFill>
                  <a:srgbClr val="00214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r-FR" dirty="0"/>
          </a:p>
        </p:txBody>
      </p:sp>
      <p:sp>
        <p:nvSpPr>
          <p:cNvPr id="4" name="Rectangle 6"/>
          <p:cNvSpPr>
            <a:spLocks noGrp="1" noChangeArrowheads="1"/>
          </p:cNvSpPr>
          <p:nvPr>
            <p:ph type="sldNum" sz="quarter" idx="10"/>
          </p:nvPr>
        </p:nvSpPr>
        <p:spPr>
          <a:ln/>
        </p:spPr>
        <p:txBody>
          <a:bodyPr/>
          <a:lstStyle>
            <a:lvl1pPr>
              <a:defRPr/>
            </a:lvl1pPr>
          </a:lstStyle>
          <a:p>
            <a:pPr>
              <a:defRPr/>
            </a:pPr>
            <a:r>
              <a:rPr lang="fr-BE"/>
              <a:t>│</a:t>
            </a:r>
            <a:r>
              <a:rPr lang="en-US"/>
              <a:t> </a:t>
            </a:r>
            <a:fld id="{ECDB6CD9-F0C4-48B3-BB06-3EB0C6FFEBCE}" type="slidenum">
              <a:rPr lang="en-US"/>
              <a:pPr>
                <a:defRPr/>
              </a:pPr>
              <a:t>‹#›</a:t>
            </a:fld>
            <a:endParaRPr lang="en-US"/>
          </a:p>
        </p:txBody>
      </p:sp>
      <p:cxnSp>
        <p:nvCxnSpPr>
          <p:cNvPr id="5" name="Straight Connector 4">
            <a:extLst>
              <a:ext uri="{FF2B5EF4-FFF2-40B4-BE49-F238E27FC236}">
                <a16:creationId xmlns:a16="http://schemas.microsoft.com/office/drawing/2014/main" id="{27DE5407-72F7-9549-A5F8-3B9CF198E712}"/>
              </a:ext>
            </a:extLst>
          </p:cNvPr>
          <p:cNvCxnSpPr>
            <a:cxnSpLocks/>
          </p:cNvCxnSpPr>
          <p:nvPr userDrawn="1"/>
        </p:nvCxnSpPr>
        <p:spPr bwMode="auto">
          <a:xfrm>
            <a:off x="395536" y="987574"/>
            <a:ext cx="1656184" cy="0"/>
          </a:xfrm>
          <a:prstGeom prst="line">
            <a:avLst/>
          </a:prstGeom>
          <a:ln>
            <a:solidFill>
              <a:srgbClr val="00338D"/>
            </a:solidFill>
            <a:headEnd type="none" w="med" len="med"/>
            <a:tailEnd type="none" w="med" len="med"/>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79762412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416"/>
          <p:cNvSpPr>
            <a:spLocks noChangeArrowheads="1"/>
          </p:cNvSpPr>
          <p:nvPr/>
        </p:nvSpPr>
        <p:spPr bwMode="gray">
          <a:xfrm rot="10800000">
            <a:off x="3175" y="0"/>
            <a:ext cx="9144000" cy="1187054"/>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fr-FR"/>
          </a:p>
        </p:txBody>
      </p:sp>
      <p:sp>
        <p:nvSpPr>
          <p:cNvPr id="39" name="Rectangle 461"/>
          <p:cNvSpPr>
            <a:spLocks noChangeArrowheads="1"/>
          </p:cNvSpPr>
          <p:nvPr/>
        </p:nvSpPr>
        <p:spPr bwMode="gray">
          <a:xfrm>
            <a:off x="36513" y="1188244"/>
            <a:ext cx="2286000" cy="67866"/>
          </a:xfrm>
          <a:prstGeom prst="rect">
            <a:avLst/>
          </a:prstGeom>
          <a:solidFill>
            <a:srgbClr val="126EB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fr-FR"/>
          </a:p>
        </p:txBody>
      </p:sp>
      <p:sp>
        <p:nvSpPr>
          <p:cNvPr id="40" name="Rectangle 462"/>
          <p:cNvSpPr>
            <a:spLocks noChangeArrowheads="1"/>
          </p:cNvSpPr>
          <p:nvPr/>
        </p:nvSpPr>
        <p:spPr bwMode="gray">
          <a:xfrm>
            <a:off x="2286000" y="1188244"/>
            <a:ext cx="2286000" cy="67866"/>
          </a:xfrm>
          <a:prstGeom prst="rect">
            <a:avLst/>
          </a:prstGeom>
          <a:solidFill>
            <a:srgbClr val="94067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fr-FR"/>
          </a:p>
        </p:txBody>
      </p:sp>
      <p:sp>
        <p:nvSpPr>
          <p:cNvPr id="41" name="Rectangle 463"/>
          <p:cNvSpPr>
            <a:spLocks noChangeArrowheads="1"/>
          </p:cNvSpPr>
          <p:nvPr/>
        </p:nvSpPr>
        <p:spPr bwMode="gray">
          <a:xfrm>
            <a:off x="4572000" y="1188244"/>
            <a:ext cx="2286000" cy="67866"/>
          </a:xfrm>
          <a:prstGeom prst="rect">
            <a:avLst/>
          </a:prstGeom>
          <a:solidFill>
            <a:srgbClr val="2FD18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fr-FR"/>
          </a:p>
        </p:txBody>
      </p:sp>
      <p:sp>
        <p:nvSpPr>
          <p:cNvPr id="42" name="Rectangle 464"/>
          <p:cNvSpPr>
            <a:spLocks noChangeArrowheads="1"/>
          </p:cNvSpPr>
          <p:nvPr/>
        </p:nvSpPr>
        <p:spPr bwMode="ltGray">
          <a:xfrm>
            <a:off x="6821488" y="1188244"/>
            <a:ext cx="2286000" cy="67866"/>
          </a:xfrm>
          <a:prstGeom prst="rect">
            <a:avLst/>
          </a:prstGeom>
          <a:solidFill>
            <a:srgbClr val="FB5105"/>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fr-FR"/>
          </a:p>
        </p:txBody>
      </p:sp>
      <p:pic>
        <p:nvPicPr>
          <p:cNvPr id="44" name="Picture 7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200" y="4737447"/>
            <a:ext cx="1077912"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grpSp>
        <p:nvGrpSpPr>
          <p:cNvPr id="46" name="Group 420"/>
          <p:cNvGrpSpPr>
            <a:grpSpLocks/>
          </p:cNvGrpSpPr>
          <p:nvPr userDrawn="1"/>
        </p:nvGrpSpPr>
        <p:grpSpPr bwMode="auto">
          <a:xfrm>
            <a:off x="8281727" y="-3349"/>
            <a:ext cx="862012" cy="827088"/>
            <a:chOff x="5232" y="-10"/>
            <a:chExt cx="543" cy="521"/>
          </a:xfrm>
        </p:grpSpPr>
        <p:sp>
          <p:nvSpPr>
            <p:cNvPr id="47" name="Freeform 421"/>
            <p:cNvSpPr>
              <a:spLocks noChangeAspect="1"/>
            </p:cNvSpPr>
            <p:nvPr/>
          </p:nvSpPr>
          <p:spPr bwMode="gray">
            <a:xfrm rot="-2700000">
              <a:off x="5671" y="4"/>
              <a:ext cx="74" cy="74"/>
            </a:xfrm>
            <a:custGeom>
              <a:avLst/>
              <a:gdLst>
                <a:gd name="T0" fmla="*/ 55 w 65"/>
                <a:gd name="T1" fmla="*/ 2 h 65"/>
                <a:gd name="T2" fmla="*/ 93 w 65"/>
                <a:gd name="T3" fmla="*/ 54 h 65"/>
                <a:gd name="T4" fmla="*/ 43 w 65"/>
                <a:gd name="T5" fmla="*/ 93 h 65"/>
                <a:gd name="T6" fmla="*/ 2 w 65"/>
                <a:gd name="T7" fmla="*/ 41 h 65"/>
                <a:gd name="T8" fmla="*/ 55 w 65"/>
                <a:gd name="T9" fmla="*/ 2 h 6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5" h="65">
                  <a:moveTo>
                    <a:pt x="37" y="2"/>
                  </a:moveTo>
                  <a:cubicBezTo>
                    <a:pt x="54" y="4"/>
                    <a:pt x="65" y="20"/>
                    <a:pt x="63" y="36"/>
                  </a:cubicBezTo>
                  <a:cubicBezTo>
                    <a:pt x="61" y="53"/>
                    <a:pt x="46" y="65"/>
                    <a:pt x="29" y="63"/>
                  </a:cubicBezTo>
                  <a:cubicBezTo>
                    <a:pt x="12" y="61"/>
                    <a:pt x="0" y="45"/>
                    <a:pt x="2" y="28"/>
                  </a:cubicBezTo>
                  <a:cubicBezTo>
                    <a:pt x="5" y="12"/>
                    <a:pt x="20" y="0"/>
                    <a:pt x="37" y="2"/>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4B413C"/>
                </a:solidFill>
                <a:ea typeface="ＭＳ Ｐゴシック" pitchFamily="34" charset="-128"/>
              </a:endParaRPr>
            </a:p>
          </p:txBody>
        </p:sp>
        <p:sp>
          <p:nvSpPr>
            <p:cNvPr id="48" name="Freeform 422"/>
            <p:cNvSpPr>
              <a:spLocks noChangeAspect="1"/>
            </p:cNvSpPr>
            <p:nvPr/>
          </p:nvSpPr>
          <p:spPr bwMode="gray">
            <a:xfrm rot="-2700000">
              <a:off x="5608" y="64"/>
              <a:ext cx="62" cy="62"/>
            </a:xfrm>
            <a:custGeom>
              <a:avLst/>
              <a:gdLst>
                <a:gd name="T0" fmla="*/ 39 w 54"/>
                <a:gd name="T1" fmla="*/ 80 h 54"/>
                <a:gd name="T2" fmla="*/ 1 w 54"/>
                <a:gd name="T3" fmla="*/ 39 h 54"/>
                <a:gd name="T4" fmla="*/ 42 w 54"/>
                <a:gd name="T5" fmla="*/ 1 h 54"/>
                <a:gd name="T6" fmla="*/ 80 w 54"/>
                <a:gd name="T7" fmla="*/ 42 h 54"/>
                <a:gd name="T8" fmla="*/ 39 w 54"/>
                <a:gd name="T9" fmla="*/ 80 h 5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4" h="54">
                  <a:moveTo>
                    <a:pt x="26" y="53"/>
                  </a:moveTo>
                  <a:cubicBezTo>
                    <a:pt x="11" y="53"/>
                    <a:pt x="0" y="41"/>
                    <a:pt x="1" y="26"/>
                  </a:cubicBezTo>
                  <a:cubicBezTo>
                    <a:pt x="1" y="12"/>
                    <a:pt x="13" y="0"/>
                    <a:pt x="28" y="1"/>
                  </a:cubicBezTo>
                  <a:cubicBezTo>
                    <a:pt x="43" y="2"/>
                    <a:pt x="54" y="14"/>
                    <a:pt x="53" y="28"/>
                  </a:cubicBezTo>
                  <a:cubicBezTo>
                    <a:pt x="52" y="43"/>
                    <a:pt x="40" y="54"/>
                    <a:pt x="26" y="53"/>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4B413C"/>
                </a:solidFill>
                <a:ea typeface="ＭＳ Ｐゴシック" pitchFamily="34" charset="-128"/>
              </a:endParaRPr>
            </a:p>
          </p:txBody>
        </p:sp>
        <p:sp>
          <p:nvSpPr>
            <p:cNvPr id="49" name="Freeform 423"/>
            <p:cNvSpPr>
              <a:spLocks noChangeAspect="1"/>
            </p:cNvSpPr>
            <p:nvPr/>
          </p:nvSpPr>
          <p:spPr bwMode="gray">
            <a:xfrm rot="-2700000">
              <a:off x="5556" y="-10"/>
              <a:ext cx="68" cy="69"/>
            </a:xfrm>
            <a:custGeom>
              <a:avLst/>
              <a:gdLst>
                <a:gd name="T0" fmla="*/ 32 w 59"/>
                <a:gd name="T1" fmla="*/ 83 h 60"/>
                <a:gd name="T2" fmla="*/ 8 w 59"/>
                <a:gd name="T3" fmla="*/ 32 h 60"/>
                <a:gd name="T4" fmla="*/ 59 w 59"/>
                <a:gd name="T5" fmla="*/ 8 h 60"/>
                <a:gd name="T6" fmla="*/ 82 w 59"/>
                <a:gd name="T7" fmla="*/ 60 h 60"/>
                <a:gd name="T8" fmla="*/ 32 w 59"/>
                <a:gd name="T9" fmla="*/ 83 h 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9" h="60">
                  <a:moveTo>
                    <a:pt x="21" y="55"/>
                  </a:moveTo>
                  <a:cubicBezTo>
                    <a:pt x="7" y="50"/>
                    <a:pt x="0" y="35"/>
                    <a:pt x="5" y="21"/>
                  </a:cubicBezTo>
                  <a:cubicBezTo>
                    <a:pt x="10" y="8"/>
                    <a:pt x="25" y="0"/>
                    <a:pt x="38" y="5"/>
                  </a:cubicBezTo>
                  <a:cubicBezTo>
                    <a:pt x="52" y="10"/>
                    <a:pt x="59" y="25"/>
                    <a:pt x="54" y="39"/>
                  </a:cubicBezTo>
                  <a:cubicBezTo>
                    <a:pt x="50" y="52"/>
                    <a:pt x="35" y="60"/>
                    <a:pt x="21" y="55"/>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4B413C"/>
                </a:solidFill>
                <a:ea typeface="ＭＳ Ｐゴシック" pitchFamily="34" charset="-128"/>
              </a:endParaRPr>
            </a:p>
          </p:txBody>
        </p:sp>
        <p:sp>
          <p:nvSpPr>
            <p:cNvPr id="50" name="Freeform 424"/>
            <p:cNvSpPr>
              <a:spLocks noChangeAspect="1"/>
            </p:cNvSpPr>
            <p:nvPr/>
          </p:nvSpPr>
          <p:spPr bwMode="gray">
            <a:xfrm rot="-2700000">
              <a:off x="5610" y="63"/>
              <a:ext cx="61" cy="61"/>
            </a:xfrm>
            <a:custGeom>
              <a:avLst/>
              <a:gdLst>
                <a:gd name="T0" fmla="*/ 40 w 53"/>
                <a:gd name="T1" fmla="*/ 81 h 53"/>
                <a:gd name="T2" fmla="*/ 0 w 53"/>
                <a:gd name="T3" fmla="*/ 40 h 53"/>
                <a:gd name="T4" fmla="*/ 41 w 53"/>
                <a:gd name="T5" fmla="*/ 0 h 53"/>
                <a:gd name="T6" fmla="*/ 81 w 53"/>
                <a:gd name="T7" fmla="*/ 43 h 53"/>
                <a:gd name="T8" fmla="*/ 40 w 53"/>
                <a:gd name="T9" fmla="*/ 81 h 5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3" h="53">
                  <a:moveTo>
                    <a:pt x="26" y="53"/>
                  </a:moveTo>
                  <a:cubicBezTo>
                    <a:pt x="11" y="52"/>
                    <a:pt x="0" y="40"/>
                    <a:pt x="0" y="26"/>
                  </a:cubicBezTo>
                  <a:cubicBezTo>
                    <a:pt x="1" y="11"/>
                    <a:pt x="13" y="0"/>
                    <a:pt x="27" y="0"/>
                  </a:cubicBezTo>
                  <a:cubicBezTo>
                    <a:pt x="42" y="1"/>
                    <a:pt x="53" y="13"/>
                    <a:pt x="53" y="28"/>
                  </a:cubicBezTo>
                  <a:cubicBezTo>
                    <a:pt x="52" y="42"/>
                    <a:pt x="40" y="53"/>
                    <a:pt x="26" y="53"/>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4B413C"/>
                </a:solidFill>
                <a:ea typeface="ＭＳ Ｐゴシック" pitchFamily="34" charset="-128"/>
              </a:endParaRPr>
            </a:p>
          </p:txBody>
        </p:sp>
        <p:sp>
          <p:nvSpPr>
            <p:cNvPr id="51" name="Freeform 425"/>
            <p:cNvSpPr>
              <a:spLocks noChangeAspect="1"/>
            </p:cNvSpPr>
            <p:nvPr/>
          </p:nvSpPr>
          <p:spPr bwMode="gray">
            <a:xfrm rot="-2700000">
              <a:off x="5681" y="118"/>
              <a:ext cx="67" cy="68"/>
            </a:xfrm>
            <a:custGeom>
              <a:avLst/>
              <a:gdLst>
                <a:gd name="T0" fmla="*/ 57 w 58"/>
                <a:gd name="T1" fmla="*/ 84 h 59"/>
                <a:gd name="T2" fmla="*/ 7 w 58"/>
                <a:gd name="T3" fmla="*/ 58 h 59"/>
                <a:gd name="T4" fmla="*/ 34 w 58"/>
                <a:gd name="T5" fmla="*/ 8 h 59"/>
                <a:gd name="T6" fmla="*/ 83 w 58"/>
                <a:gd name="T7" fmla="*/ 33 h 59"/>
                <a:gd name="T8" fmla="*/ 57 w 58"/>
                <a:gd name="T9" fmla="*/ 84 h 5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8" h="59">
                  <a:moveTo>
                    <a:pt x="36" y="55"/>
                  </a:moveTo>
                  <a:cubicBezTo>
                    <a:pt x="22" y="59"/>
                    <a:pt x="8" y="51"/>
                    <a:pt x="4" y="37"/>
                  </a:cubicBezTo>
                  <a:cubicBezTo>
                    <a:pt x="0" y="23"/>
                    <a:pt x="8" y="9"/>
                    <a:pt x="22" y="5"/>
                  </a:cubicBezTo>
                  <a:cubicBezTo>
                    <a:pt x="35" y="0"/>
                    <a:pt x="50" y="8"/>
                    <a:pt x="54" y="22"/>
                  </a:cubicBezTo>
                  <a:cubicBezTo>
                    <a:pt x="58" y="36"/>
                    <a:pt x="50" y="51"/>
                    <a:pt x="36" y="55"/>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4B413C"/>
                </a:solidFill>
                <a:ea typeface="ＭＳ Ｐゴシック" pitchFamily="34" charset="-128"/>
              </a:endParaRPr>
            </a:p>
          </p:txBody>
        </p:sp>
        <p:sp>
          <p:nvSpPr>
            <p:cNvPr id="52" name="Freeform 426"/>
            <p:cNvSpPr>
              <a:spLocks noChangeAspect="1"/>
            </p:cNvSpPr>
            <p:nvPr/>
          </p:nvSpPr>
          <p:spPr bwMode="gray">
            <a:xfrm rot="-2700000">
              <a:off x="5565" y="130"/>
              <a:ext cx="53" cy="53"/>
            </a:xfrm>
            <a:custGeom>
              <a:avLst/>
              <a:gdLst>
                <a:gd name="T0" fmla="*/ 36 w 46"/>
                <a:gd name="T1" fmla="*/ 0 h 46"/>
                <a:gd name="T2" fmla="*/ 70 w 46"/>
                <a:gd name="T3" fmla="*/ 36 h 46"/>
                <a:gd name="T4" fmla="*/ 37 w 46"/>
                <a:gd name="T5" fmla="*/ 70 h 46"/>
                <a:gd name="T6" fmla="*/ 1 w 46"/>
                <a:gd name="T7" fmla="*/ 36 h 46"/>
                <a:gd name="T8" fmla="*/ 36 w 46"/>
                <a:gd name="T9" fmla="*/ 0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6" h="46">
                  <a:moveTo>
                    <a:pt x="23" y="0"/>
                  </a:moveTo>
                  <a:cubicBezTo>
                    <a:pt x="36" y="0"/>
                    <a:pt x="46" y="10"/>
                    <a:pt x="46" y="23"/>
                  </a:cubicBezTo>
                  <a:cubicBezTo>
                    <a:pt x="46" y="35"/>
                    <a:pt x="36" y="46"/>
                    <a:pt x="24" y="46"/>
                  </a:cubicBezTo>
                  <a:cubicBezTo>
                    <a:pt x="11" y="46"/>
                    <a:pt x="1" y="36"/>
                    <a:pt x="1" y="23"/>
                  </a:cubicBezTo>
                  <a:cubicBezTo>
                    <a:pt x="0" y="10"/>
                    <a:pt x="11" y="0"/>
                    <a:pt x="23"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4B413C"/>
                </a:solidFill>
                <a:ea typeface="ＭＳ Ｐゴシック" pitchFamily="34" charset="-128"/>
              </a:endParaRPr>
            </a:p>
          </p:txBody>
        </p:sp>
        <p:sp>
          <p:nvSpPr>
            <p:cNvPr id="53" name="Freeform 427"/>
            <p:cNvSpPr>
              <a:spLocks noChangeAspect="1"/>
            </p:cNvSpPr>
            <p:nvPr/>
          </p:nvSpPr>
          <p:spPr bwMode="gray">
            <a:xfrm rot="-2700000">
              <a:off x="5516" y="72"/>
              <a:ext cx="58" cy="58"/>
            </a:xfrm>
            <a:custGeom>
              <a:avLst/>
              <a:gdLst>
                <a:gd name="T0" fmla="*/ 48 w 50"/>
                <a:gd name="T1" fmla="*/ 2 h 50"/>
                <a:gd name="T2" fmla="*/ 75 w 50"/>
                <a:gd name="T3" fmla="*/ 45 h 50"/>
                <a:gd name="T4" fmla="*/ 32 w 50"/>
                <a:gd name="T5" fmla="*/ 74 h 50"/>
                <a:gd name="T6" fmla="*/ 3 w 50"/>
                <a:gd name="T7" fmla="*/ 31 h 50"/>
                <a:gd name="T8" fmla="*/ 48 w 50"/>
                <a:gd name="T9" fmla="*/ 2 h 5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 h="50">
                  <a:moveTo>
                    <a:pt x="30" y="2"/>
                  </a:moveTo>
                  <a:cubicBezTo>
                    <a:pt x="42" y="5"/>
                    <a:pt x="50" y="17"/>
                    <a:pt x="48" y="29"/>
                  </a:cubicBezTo>
                  <a:cubicBezTo>
                    <a:pt x="45" y="42"/>
                    <a:pt x="33" y="50"/>
                    <a:pt x="21" y="47"/>
                  </a:cubicBezTo>
                  <a:cubicBezTo>
                    <a:pt x="9" y="45"/>
                    <a:pt x="0" y="33"/>
                    <a:pt x="3" y="20"/>
                  </a:cubicBezTo>
                  <a:cubicBezTo>
                    <a:pt x="5" y="8"/>
                    <a:pt x="17" y="0"/>
                    <a:pt x="30" y="2"/>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4B413C"/>
                </a:solidFill>
                <a:ea typeface="ＭＳ Ｐゴシック" pitchFamily="34" charset="-128"/>
              </a:endParaRPr>
            </a:p>
          </p:txBody>
        </p:sp>
        <p:sp>
          <p:nvSpPr>
            <p:cNvPr id="54" name="Freeform 428"/>
            <p:cNvSpPr>
              <a:spLocks noChangeAspect="1"/>
            </p:cNvSpPr>
            <p:nvPr/>
          </p:nvSpPr>
          <p:spPr bwMode="gray">
            <a:xfrm rot="-2700000">
              <a:off x="5482" y="10"/>
              <a:ext cx="59" cy="60"/>
            </a:xfrm>
            <a:custGeom>
              <a:avLst/>
              <a:gdLst>
                <a:gd name="T0" fmla="*/ 51 w 52"/>
                <a:gd name="T1" fmla="*/ 8 h 52"/>
                <a:gd name="T2" fmla="*/ 69 w 52"/>
                <a:gd name="T3" fmla="*/ 53 h 52"/>
                <a:gd name="T4" fmla="*/ 26 w 52"/>
                <a:gd name="T5" fmla="*/ 73 h 52"/>
                <a:gd name="T6" fmla="*/ 8 w 52"/>
                <a:gd name="T7" fmla="*/ 28 h 52"/>
                <a:gd name="T8" fmla="*/ 51 w 52"/>
                <a:gd name="T9" fmla="*/ 8 h 5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 h="52">
                  <a:moveTo>
                    <a:pt x="35" y="5"/>
                  </a:moveTo>
                  <a:cubicBezTo>
                    <a:pt x="46" y="10"/>
                    <a:pt x="52" y="23"/>
                    <a:pt x="48" y="35"/>
                  </a:cubicBezTo>
                  <a:cubicBezTo>
                    <a:pt x="43" y="46"/>
                    <a:pt x="30" y="52"/>
                    <a:pt x="18" y="48"/>
                  </a:cubicBezTo>
                  <a:cubicBezTo>
                    <a:pt x="6" y="43"/>
                    <a:pt x="0" y="30"/>
                    <a:pt x="5" y="18"/>
                  </a:cubicBezTo>
                  <a:cubicBezTo>
                    <a:pt x="10" y="6"/>
                    <a:pt x="23" y="0"/>
                    <a:pt x="35" y="5"/>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4B413C"/>
                </a:solidFill>
                <a:ea typeface="ＭＳ Ｐゴシック" pitchFamily="34" charset="-128"/>
              </a:endParaRPr>
            </a:p>
          </p:txBody>
        </p:sp>
        <p:sp>
          <p:nvSpPr>
            <p:cNvPr id="55" name="Freeform 429"/>
            <p:cNvSpPr>
              <a:spLocks noChangeAspect="1"/>
            </p:cNvSpPr>
            <p:nvPr/>
          </p:nvSpPr>
          <p:spPr bwMode="gray">
            <a:xfrm rot="-2700000">
              <a:off x="5687" y="208"/>
              <a:ext cx="60" cy="60"/>
            </a:xfrm>
            <a:custGeom>
              <a:avLst/>
              <a:gdLst>
                <a:gd name="T0" fmla="*/ 27 w 52"/>
                <a:gd name="T1" fmla="*/ 8 h 52"/>
                <a:gd name="T2" fmla="*/ 72 w 52"/>
                <a:gd name="T3" fmla="*/ 27 h 52"/>
                <a:gd name="T4" fmla="*/ 53 w 52"/>
                <a:gd name="T5" fmla="*/ 72 h 52"/>
                <a:gd name="T6" fmla="*/ 8 w 52"/>
                <a:gd name="T7" fmla="*/ 53 h 52"/>
                <a:gd name="T8" fmla="*/ 27 w 52"/>
                <a:gd name="T9" fmla="*/ 8 h 5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 h="52">
                  <a:moveTo>
                    <a:pt x="17" y="5"/>
                  </a:moveTo>
                  <a:cubicBezTo>
                    <a:pt x="29" y="0"/>
                    <a:pt x="42" y="5"/>
                    <a:pt x="47" y="17"/>
                  </a:cubicBezTo>
                  <a:cubicBezTo>
                    <a:pt x="52" y="28"/>
                    <a:pt x="47" y="42"/>
                    <a:pt x="35" y="47"/>
                  </a:cubicBezTo>
                  <a:cubicBezTo>
                    <a:pt x="24" y="52"/>
                    <a:pt x="10" y="47"/>
                    <a:pt x="5" y="35"/>
                  </a:cubicBezTo>
                  <a:cubicBezTo>
                    <a:pt x="0" y="23"/>
                    <a:pt x="5" y="10"/>
                    <a:pt x="17" y="5"/>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4B413C"/>
                </a:solidFill>
                <a:ea typeface="ＭＳ Ｐゴシック" pitchFamily="34" charset="-128"/>
              </a:endParaRPr>
            </a:p>
          </p:txBody>
        </p:sp>
        <p:sp>
          <p:nvSpPr>
            <p:cNvPr id="56" name="Freeform 430"/>
            <p:cNvSpPr>
              <a:spLocks noChangeAspect="1"/>
            </p:cNvSpPr>
            <p:nvPr/>
          </p:nvSpPr>
          <p:spPr bwMode="gray">
            <a:xfrm rot="-2700000">
              <a:off x="5623" y="174"/>
              <a:ext cx="58" cy="58"/>
            </a:xfrm>
            <a:custGeom>
              <a:avLst/>
              <a:gdLst>
                <a:gd name="T0" fmla="*/ 31 w 50"/>
                <a:gd name="T1" fmla="*/ 3 h 51"/>
                <a:gd name="T2" fmla="*/ 74 w 50"/>
                <a:gd name="T3" fmla="*/ 30 h 51"/>
                <a:gd name="T4" fmla="*/ 48 w 50"/>
                <a:gd name="T5" fmla="*/ 72 h 51"/>
                <a:gd name="T6" fmla="*/ 3 w 50"/>
                <a:gd name="T7" fmla="*/ 45 h 51"/>
                <a:gd name="T8" fmla="*/ 31 w 50"/>
                <a:gd name="T9" fmla="*/ 3 h 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 h="51">
                  <a:moveTo>
                    <a:pt x="20" y="3"/>
                  </a:moveTo>
                  <a:cubicBezTo>
                    <a:pt x="32" y="0"/>
                    <a:pt x="44" y="8"/>
                    <a:pt x="47" y="20"/>
                  </a:cubicBezTo>
                  <a:cubicBezTo>
                    <a:pt x="50" y="33"/>
                    <a:pt x="43" y="45"/>
                    <a:pt x="30" y="48"/>
                  </a:cubicBezTo>
                  <a:cubicBezTo>
                    <a:pt x="18" y="51"/>
                    <a:pt x="6" y="43"/>
                    <a:pt x="3" y="31"/>
                  </a:cubicBezTo>
                  <a:cubicBezTo>
                    <a:pt x="0" y="19"/>
                    <a:pt x="7" y="6"/>
                    <a:pt x="20" y="3"/>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4B413C"/>
                </a:solidFill>
                <a:ea typeface="ＭＳ Ｐゴシック" pitchFamily="34" charset="-128"/>
              </a:endParaRPr>
            </a:p>
          </p:txBody>
        </p:sp>
        <p:sp>
          <p:nvSpPr>
            <p:cNvPr id="57" name="Freeform 431"/>
            <p:cNvSpPr>
              <a:spLocks noChangeAspect="1"/>
            </p:cNvSpPr>
            <p:nvPr/>
          </p:nvSpPr>
          <p:spPr bwMode="gray">
            <a:xfrm rot="-2700000">
              <a:off x="5705" y="288"/>
              <a:ext cx="51" cy="50"/>
            </a:xfrm>
            <a:custGeom>
              <a:avLst/>
              <a:gdLst>
                <a:gd name="T0" fmla="*/ 22 w 44"/>
                <a:gd name="T1" fmla="*/ 7 h 44"/>
                <a:gd name="T2" fmla="*/ 61 w 44"/>
                <a:gd name="T3" fmla="*/ 20 h 44"/>
                <a:gd name="T4" fmla="*/ 48 w 44"/>
                <a:gd name="T5" fmla="*/ 58 h 44"/>
                <a:gd name="T6" fmla="*/ 7 w 44"/>
                <a:gd name="T7" fmla="*/ 44 h 44"/>
                <a:gd name="T8" fmla="*/ 22 w 44"/>
                <a:gd name="T9" fmla="*/ 7 h 4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4" h="44">
                  <a:moveTo>
                    <a:pt x="14" y="4"/>
                  </a:moveTo>
                  <a:cubicBezTo>
                    <a:pt x="24" y="0"/>
                    <a:pt x="36" y="4"/>
                    <a:pt x="40" y="14"/>
                  </a:cubicBezTo>
                  <a:cubicBezTo>
                    <a:pt x="44" y="24"/>
                    <a:pt x="39" y="36"/>
                    <a:pt x="30" y="40"/>
                  </a:cubicBezTo>
                  <a:cubicBezTo>
                    <a:pt x="20" y="44"/>
                    <a:pt x="8" y="40"/>
                    <a:pt x="4" y="30"/>
                  </a:cubicBezTo>
                  <a:cubicBezTo>
                    <a:pt x="0" y="20"/>
                    <a:pt x="4" y="8"/>
                    <a:pt x="14" y="4"/>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4B413C"/>
                </a:solidFill>
                <a:ea typeface="ＭＳ Ｐゴシック" pitchFamily="34" charset="-128"/>
              </a:endParaRPr>
            </a:p>
          </p:txBody>
        </p:sp>
        <p:sp>
          <p:nvSpPr>
            <p:cNvPr id="58" name="Freeform 432"/>
            <p:cNvSpPr>
              <a:spLocks noChangeAspect="1"/>
            </p:cNvSpPr>
            <p:nvPr/>
          </p:nvSpPr>
          <p:spPr bwMode="gray">
            <a:xfrm rot="-2700000">
              <a:off x="5637" y="262"/>
              <a:ext cx="50" cy="50"/>
            </a:xfrm>
            <a:custGeom>
              <a:avLst/>
              <a:gdLst>
                <a:gd name="T0" fmla="*/ 27 w 43"/>
                <a:gd name="T1" fmla="*/ 2 h 43"/>
                <a:gd name="T2" fmla="*/ 64 w 43"/>
                <a:gd name="T3" fmla="*/ 27 h 43"/>
                <a:gd name="T4" fmla="*/ 41 w 43"/>
                <a:gd name="T5" fmla="*/ 64 h 43"/>
                <a:gd name="T6" fmla="*/ 2 w 43"/>
                <a:gd name="T7" fmla="*/ 41 h 43"/>
                <a:gd name="T8" fmla="*/ 27 w 43"/>
                <a:gd name="T9" fmla="*/ 2 h 4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3" h="43">
                  <a:moveTo>
                    <a:pt x="17" y="2"/>
                  </a:moveTo>
                  <a:cubicBezTo>
                    <a:pt x="28" y="0"/>
                    <a:pt x="38" y="6"/>
                    <a:pt x="40" y="17"/>
                  </a:cubicBezTo>
                  <a:cubicBezTo>
                    <a:pt x="43" y="27"/>
                    <a:pt x="36" y="38"/>
                    <a:pt x="26" y="40"/>
                  </a:cubicBezTo>
                  <a:cubicBezTo>
                    <a:pt x="15" y="43"/>
                    <a:pt x="5" y="36"/>
                    <a:pt x="2" y="26"/>
                  </a:cubicBezTo>
                  <a:cubicBezTo>
                    <a:pt x="0" y="15"/>
                    <a:pt x="7" y="5"/>
                    <a:pt x="17" y="2"/>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4B413C"/>
                </a:solidFill>
                <a:ea typeface="ＭＳ Ｐゴシック" pitchFamily="34" charset="-128"/>
              </a:endParaRPr>
            </a:p>
          </p:txBody>
        </p:sp>
        <p:sp>
          <p:nvSpPr>
            <p:cNvPr id="59" name="Freeform 433"/>
            <p:cNvSpPr>
              <a:spLocks noChangeAspect="1"/>
            </p:cNvSpPr>
            <p:nvPr/>
          </p:nvSpPr>
          <p:spPr bwMode="gray">
            <a:xfrm rot="-2700000">
              <a:off x="5558" y="212"/>
              <a:ext cx="46" cy="47"/>
            </a:xfrm>
            <a:custGeom>
              <a:avLst/>
              <a:gdLst>
                <a:gd name="T0" fmla="*/ 30 w 40"/>
                <a:gd name="T1" fmla="*/ 0 h 40"/>
                <a:gd name="T2" fmla="*/ 60 w 40"/>
                <a:gd name="T3" fmla="*/ 33 h 40"/>
                <a:gd name="T4" fmla="*/ 30 w 40"/>
                <a:gd name="T5" fmla="*/ 63 h 40"/>
                <a:gd name="T6" fmla="*/ 0 w 40"/>
                <a:gd name="T7" fmla="*/ 33 h 40"/>
                <a:gd name="T8" fmla="*/ 30 w 40"/>
                <a:gd name="T9" fmla="*/ 0 h 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 h="40">
                  <a:moveTo>
                    <a:pt x="20" y="0"/>
                  </a:moveTo>
                  <a:cubicBezTo>
                    <a:pt x="30" y="0"/>
                    <a:pt x="39" y="9"/>
                    <a:pt x="39" y="20"/>
                  </a:cubicBezTo>
                  <a:cubicBezTo>
                    <a:pt x="40" y="31"/>
                    <a:pt x="31" y="39"/>
                    <a:pt x="20" y="39"/>
                  </a:cubicBezTo>
                  <a:cubicBezTo>
                    <a:pt x="9" y="40"/>
                    <a:pt x="1" y="31"/>
                    <a:pt x="0" y="20"/>
                  </a:cubicBezTo>
                  <a:cubicBezTo>
                    <a:pt x="0" y="9"/>
                    <a:pt x="9" y="1"/>
                    <a:pt x="20"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4B413C"/>
                </a:solidFill>
                <a:ea typeface="ＭＳ Ｐゴシック" pitchFamily="34" charset="-128"/>
              </a:endParaRPr>
            </a:p>
          </p:txBody>
        </p:sp>
        <p:sp>
          <p:nvSpPr>
            <p:cNvPr id="60" name="Freeform 434"/>
            <p:cNvSpPr>
              <a:spLocks noChangeAspect="1"/>
            </p:cNvSpPr>
            <p:nvPr/>
          </p:nvSpPr>
          <p:spPr bwMode="gray">
            <a:xfrm rot="-2700000">
              <a:off x="5493" y="148"/>
              <a:ext cx="48" cy="49"/>
            </a:xfrm>
            <a:custGeom>
              <a:avLst/>
              <a:gdLst>
                <a:gd name="T0" fmla="*/ 38 w 42"/>
                <a:gd name="T1" fmla="*/ 2 h 42"/>
                <a:gd name="T2" fmla="*/ 61 w 42"/>
                <a:gd name="T3" fmla="*/ 40 h 42"/>
                <a:gd name="T4" fmla="*/ 25 w 42"/>
                <a:gd name="T5" fmla="*/ 64 h 42"/>
                <a:gd name="T6" fmla="*/ 2 w 42"/>
                <a:gd name="T7" fmla="*/ 27 h 42"/>
                <a:gd name="T8" fmla="*/ 38 w 42"/>
                <a:gd name="T9" fmla="*/ 2 h 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 h="42">
                  <a:moveTo>
                    <a:pt x="25" y="2"/>
                  </a:moveTo>
                  <a:cubicBezTo>
                    <a:pt x="35" y="4"/>
                    <a:pt x="42" y="14"/>
                    <a:pt x="40" y="25"/>
                  </a:cubicBezTo>
                  <a:cubicBezTo>
                    <a:pt x="38" y="35"/>
                    <a:pt x="28" y="42"/>
                    <a:pt x="17" y="40"/>
                  </a:cubicBezTo>
                  <a:cubicBezTo>
                    <a:pt x="6" y="38"/>
                    <a:pt x="0" y="28"/>
                    <a:pt x="2" y="17"/>
                  </a:cubicBezTo>
                  <a:cubicBezTo>
                    <a:pt x="4" y="7"/>
                    <a:pt x="14" y="0"/>
                    <a:pt x="25" y="2"/>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4B413C"/>
                </a:solidFill>
                <a:ea typeface="ＭＳ Ｐゴシック" pitchFamily="34" charset="-128"/>
              </a:endParaRPr>
            </a:p>
          </p:txBody>
        </p:sp>
        <p:sp>
          <p:nvSpPr>
            <p:cNvPr id="61" name="Freeform 435"/>
            <p:cNvSpPr>
              <a:spLocks noChangeAspect="1"/>
            </p:cNvSpPr>
            <p:nvPr/>
          </p:nvSpPr>
          <p:spPr bwMode="gray">
            <a:xfrm rot="-2700000">
              <a:off x="5443" y="77"/>
              <a:ext cx="50" cy="50"/>
            </a:xfrm>
            <a:custGeom>
              <a:avLst/>
              <a:gdLst>
                <a:gd name="T0" fmla="*/ 44 w 44"/>
                <a:gd name="T1" fmla="*/ 7 h 44"/>
                <a:gd name="T2" fmla="*/ 58 w 44"/>
                <a:gd name="T3" fmla="*/ 43 h 44"/>
                <a:gd name="T4" fmla="*/ 22 w 44"/>
                <a:gd name="T5" fmla="*/ 58 h 44"/>
                <a:gd name="T6" fmla="*/ 7 w 44"/>
                <a:gd name="T7" fmla="*/ 20 h 44"/>
                <a:gd name="T8" fmla="*/ 44 w 44"/>
                <a:gd name="T9" fmla="*/ 7 h 4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4" h="44">
                  <a:moveTo>
                    <a:pt x="30" y="4"/>
                  </a:moveTo>
                  <a:cubicBezTo>
                    <a:pt x="40" y="8"/>
                    <a:pt x="44" y="19"/>
                    <a:pt x="40" y="29"/>
                  </a:cubicBezTo>
                  <a:cubicBezTo>
                    <a:pt x="36" y="39"/>
                    <a:pt x="25" y="44"/>
                    <a:pt x="15" y="40"/>
                  </a:cubicBezTo>
                  <a:cubicBezTo>
                    <a:pt x="5" y="36"/>
                    <a:pt x="0" y="24"/>
                    <a:pt x="4" y="14"/>
                  </a:cubicBezTo>
                  <a:cubicBezTo>
                    <a:pt x="8" y="4"/>
                    <a:pt x="20" y="0"/>
                    <a:pt x="30" y="4"/>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4B413C"/>
                </a:solidFill>
                <a:ea typeface="ＭＳ Ｐゴシック" pitchFamily="34" charset="-128"/>
              </a:endParaRPr>
            </a:p>
          </p:txBody>
        </p:sp>
        <p:sp>
          <p:nvSpPr>
            <p:cNvPr id="62" name="Freeform 436"/>
            <p:cNvSpPr>
              <a:spLocks noChangeAspect="1"/>
            </p:cNvSpPr>
            <p:nvPr/>
          </p:nvSpPr>
          <p:spPr bwMode="gray">
            <a:xfrm rot="-2700000">
              <a:off x="5408" y="-5"/>
              <a:ext cx="51" cy="50"/>
            </a:xfrm>
            <a:custGeom>
              <a:avLst/>
              <a:gdLst>
                <a:gd name="T0" fmla="*/ 48 w 45"/>
                <a:gd name="T1" fmla="*/ 9 h 44"/>
                <a:gd name="T2" fmla="*/ 57 w 45"/>
                <a:gd name="T3" fmla="*/ 49 h 44"/>
                <a:gd name="T4" fmla="*/ 16 w 45"/>
                <a:gd name="T5" fmla="*/ 56 h 44"/>
                <a:gd name="T6" fmla="*/ 9 w 45"/>
                <a:gd name="T7" fmla="*/ 17 h 44"/>
                <a:gd name="T8" fmla="*/ 48 w 45"/>
                <a:gd name="T9" fmla="*/ 9 h 4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 h="44">
                  <a:moveTo>
                    <a:pt x="33" y="6"/>
                  </a:moveTo>
                  <a:cubicBezTo>
                    <a:pt x="42" y="12"/>
                    <a:pt x="45" y="24"/>
                    <a:pt x="39" y="33"/>
                  </a:cubicBezTo>
                  <a:cubicBezTo>
                    <a:pt x="32" y="42"/>
                    <a:pt x="20" y="44"/>
                    <a:pt x="11" y="38"/>
                  </a:cubicBezTo>
                  <a:cubicBezTo>
                    <a:pt x="3" y="32"/>
                    <a:pt x="0" y="20"/>
                    <a:pt x="6" y="11"/>
                  </a:cubicBezTo>
                  <a:cubicBezTo>
                    <a:pt x="12" y="2"/>
                    <a:pt x="25" y="0"/>
                    <a:pt x="33" y="6"/>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4B413C"/>
                </a:solidFill>
                <a:ea typeface="ＭＳ Ｐゴシック" pitchFamily="34" charset="-128"/>
              </a:endParaRPr>
            </a:p>
          </p:txBody>
        </p:sp>
        <p:sp>
          <p:nvSpPr>
            <p:cNvPr id="63" name="Freeform 437"/>
            <p:cNvSpPr>
              <a:spLocks noChangeAspect="1"/>
            </p:cNvSpPr>
            <p:nvPr/>
          </p:nvSpPr>
          <p:spPr bwMode="gray">
            <a:xfrm rot="-2700000">
              <a:off x="5726" y="362"/>
              <a:ext cx="49" cy="48"/>
            </a:xfrm>
            <a:custGeom>
              <a:avLst/>
              <a:gdLst>
                <a:gd name="T0" fmla="*/ 18 w 42"/>
                <a:gd name="T1" fmla="*/ 9 h 42"/>
                <a:gd name="T2" fmla="*/ 57 w 42"/>
                <a:gd name="T3" fmla="*/ 17 h 42"/>
                <a:gd name="T4" fmla="*/ 49 w 42"/>
                <a:gd name="T5" fmla="*/ 55 h 42"/>
                <a:gd name="T6" fmla="*/ 8 w 42"/>
                <a:gd name="T7" fmla="*/ 46 h 42"/>
                <a:gd name="T8" fmla="*/ 18 w 42"/>
                <a:gd name="T9" fmla="*/ 9 h 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 h="42">
                  <a:moveTo>
                    <a:pt x="11" y="6"/>
                  </a:moveTo>
                  <a:cubicBezTo>
                    <a:pt x="19" y="0"/>
                    <a:pt x="31" y="2"/>
                    <a:pt x="36" y="11"/>
                  </a:cubicBezTo>
                  <a:cubicBezTo>
                    <a:pt x="42" y="20"/>
                    <a:pt x="40" y="31"/>
                    <a:pt x="31" y="37"/>
                  </a:cubicBezTo>
                  <a:cubicBezTo>
                    <a:pt x="22" y="42"/>
                    <a:pt x="11" y="40"/>
                    <a:pt x="5" y="31"/>
                  </a:cubicBezTo>
                  <a:cubicBezTo>
                    <a:pt x="0" y="23"/>
                    <a:pt x="2" y="11"/>
                    <a:pt x="11" y="6"/>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4B413C"/>
                </a:solidFill>
                <a:ea typeface="ＭＳ Ｐゴシック" pitchFamily="34" charset="-128"/>
              </a:endParaRPr>
            </a:p>
          </p:txBody>
        </p:sp>
        <p:sp>
          <p:nvSpPr>
            <p:cNvPr id="64" name="Freeform 438"/>
            <p:cNvSpPr>
              <a:spLocks noChangeAspect="1"/>
            </p:cNvSpPr>
            <p:nvPr/>
          </p:nvSpPr>
          <p:spPr bwMode="gray">
            <a:xfrm rot="-2700000">
              <a:off x="5646" y="339"/>
              <a:ext cx="49" cy="48"/>
            </a:xfrm>
            <a:custGeom>
              <a:avLst/>
              <a:gdLst>
                <a:gd name="T0" fmla="*/ 22 w 42"/>
                <a:gd name="T1" fmla="*/ 7 h 42"/>
                <a:gd name="T2" fmla="*/ 60 w 42"/>
                <a:gd name="T3" fmla="*/ 21 h 42"/>
                <a:gd name="T4" fmla="*/ 47 w 42"/>
                <a:gd name="T5" fmla="*/ 56 h 42"/>
                <a:gd name="T6" fmla="*/ 7 w 42"/>
                <a:gd name="T7" fmla="*/ 43 h 42"/>
                <a:gd name="T8" fmla="*/ 22 w 42"/>
                <a:gd name="T9" fmla="*/ 7 h 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 h="42">
                  <a:moveTo>
                    <a:pt x="14" y="4"/>
                  </a:moveTo>
                  <a:cubicBezTo>
                    <a:pt x="23" y="0"/>
                    <a:pt x="34" y="4"/>
                    <a:pt x="38" y="14"/>
                  </a:cubicBezTo>
                  <a:cubicBezTo>
                    <a:pt x="42" y="23"/>
                    <a:pt x="38" y="34"/>
                    <a:pt x="29" y="38"/>
                  </a:cubicBezTo>
                  <a:cubicBezTo>
                    <a:pt x="19" y="42"/>
                    <a:pt x="8" y="38"/>
                    <a:pt x="4" y="29"/>
                  </a:cubicBezTo>
                  <a:cubicBezTo>
                    <a:pt x="0" y="19"/>
                    <a:pt x="4" y="8"/>
                    <a:pt x="14" y="4"/>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4B413C"/>
                </a:solidFill>
                <a:ea typeface="ＭＳ Ｐゴシック" pitchFamily="34" charset="-128"/>
              </a:endParaRPr>
            </a:p>
          </p:txBody>
        </p:sp>
        <p:sp>
          <p:nvSpPr>
            <p:cNvPr id="65" name="Freeform 439"/>
            <p:cNvSpPr>
              <a:spLocks noChangeAspect="1"/>
            </p:cNvSpPr>
            <p:nvPr/>
          </p:nvSpPr>
          <p:spPr bwMode="gray">
            <a:xfrm rot="-2700000">
              <a:off x="5559" y="294"/>
              <a:ext cx="46" cy="47"/>
            </a:xfrm>
            <a:custGeom>
              <a:avLst/>
              <a:gdLst>
                <a:gd name="T0" fmla="*/ 24 w 40"/>
                <a:gd name="T1" fmla="*/ 2 h 41"/>
                <a:gd name="T2" fmla="*/ 59 w 40"/>
                <a:gd name="T3" fmla="*/ 24 h 41"/>
                <a:gd name="T4" fmla="*/ 37 w 40"/>
                <a:gd name="T5" fmla="*/ 60 h 41"/>
                <a:gd name="T6" fmla="*/ 2 w 40"/>
                <a:gd name="T7" fmla="*/ 37 h 41"/>
                <a:gd name="T8" fmla="*/ 24 w 40"/>
                <a:gd name="T9" fmla="*/ 2 h 4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 h="41">
                  <a:moveTo>
                    <a:pt x="16" y="2"/>
                  </a:moveTo>
                  <a:cubicBezTo>
                    <a:pt x="26" y="0"/>
                    <a:pt x="36" y="6"/>
                    <a:pt x="38" y="16"/>
                  </a:cubicBezTo>
                  <a:cubicBezTo>
                    <a:pt x="40" y="26"/>
                    <a:pt x="34" y="36"/>
                    <a:pt x="24" y="39"/>
                  </a:cubicBezTo>
                  <a:cubicBezTo>
                    <a:pt x="14" y="41"/>
                    <a:pt x="4" y="34"/>
                    <a:pt x="2" y="24"/>
                  </a:cubicBezTo>
                  <a:cubicBezTo>
                    <a:pt x="0" y="14"/>
                    <a:pt x="6" y="5"/>
                    <a:pt x="16" y="2"/>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4B413C"/>
                </a:solidFill>
                <a:ea typeface="ＭＳ Ｐゴシック" pitchFamily="34" charset="-128"/>
              </a:endParaRPr>
            </a:p>
          </p:txBody>
        </p:sp>
        <p:sp>
          <p:nvSpPr>
            <p:cNvPr id="66" name="Freeform 440"/>
            <p:cNvSpPr>
              <a:spLocks noChangeAspect="1"/>
            </p:cNvSpPr>
            <p:nvPr/>
          </p:nvSpPr>
          <p:spPr bwMode="gray">
            <a:xfrm rot="-2700000">
              <a:off x="5479" y="231"/>
              <a:ext cx="42" cy="43"/>
            </a:xfrm>
            <a:custGeom>
              <a:avLst/>
              <a:gdLst>
                <a:gd name="T0" fmla="*/ 26 w 37"/>
                <a:gd name="T1" fmla="*/ 0 h 38"/>
                <a:gd name="T2" fmla="*/ 54 w 37"/>
                <a:gd name="T3" fmla="*/ 28 h 38"/>
                <a:gd name="T4" fmla="*/ 28 w 37"/>
                <a:gd name="T5" fmla="*/ 55 h 38"/>
                <a:gd name="T6" fmla="*/ 0 w 37"/>
                <a:gd name="T7" fmla="*/ 28 h 38"/>
                <a:gd name="T8" fmla="*/ 26 w 37"/>
                <a:gd name="T9" fmla="*/ 0 h 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7" h="38">
                  <a:moveTo>
                    <a:pt x="18" y="0"/>
                  </a:moveTo>
                  <a:cubicBezTo>
                    <a:pt x="29" y="0"/>
                    <a:pt x="37" y="9"/>
                    <a:pt x="37" y="19"/>
                  </a:cubicBezTo>
                  <a:cubicBezTo>
                    <a:pt x="37" y="29"/>
                    <a:pt x="29" y="37"/>
                    <a:pt x="19" y="38"/>
                  </a:cubicBezTo>
                  <a:cubicBezTo>
                    <a:pt x="8" y="38"/>
                    <a:pt x="0" y="29"/>
                    <a:pt x="0" y="19"/>
                  </a:cubicBezTo>
                  <a:cubicBezTo>
                    <a:pt x="0" y="9"/>
                    <a:pt x="8" y="1"/>
                    <a:pt x="18"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4B413C"/>
                </a:solidFill>
                <a:ea typeface="ＭＳ Ｐゴシック" pitchFamily="34" charset="-128"/>
              </a:endParaRPr>
            </a:p>
          </p:txBody>
        </p:sp>
        <p:sp>
          <p:nvSpPr>
            <p:cNvPr id="67" name="Freeform 441"/>
            <p:cNvSpPr>
              <a:spLocks noChangeAspect="1"/>
            </p:cNvSpPr>
            <p:nvPr/>
          </p:nvSpPr>
          <p:spPr bwMode="gray">
            <a:xfrm rot="-2700000">
              <a:off x="5411" y="151"/>
              <a:ext cx="46" cy="46"/>
            </a:xfrm>
            <a:custGeom>
              <a:avLst/>
              <a:gdLst>
                <a:gd name="T0" fmla="*/ 35 w 40"/>
                <a:gd name="T1" fmla="*/ 2 h 40"/>
                <a:gd name="T2" fmla="*/ 59 w 40"/>
                <a:gd name="T3" fmla="*/ 37 h 40"/>
                <a:gd name="T4" fmla="*/ 24 w 40"/>
                <a:gd name="T5" fmla="*/ 59 h 40"/>
                <a:gd name="T6" fmla="*/ 2 w 40"/>
                <a:gd name="T7" fmla="*/ 24 h 40"/>
                <a:gd name="T8" fmla="*/ 35 w 40"/>
                <a:gd name="T9" fmla="*/ 2 h 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 h="40">
                  <a:moveTo>
                    <a:pt x="23" y="2"/>
                  </a:moveTo>
                  <a:cubicBezTo>
                    <a:pt x="33" y="4"/>
                    <a:pt x="40" y="14"/>
                    <a:pt x="38" y="24"/>
                  </a:cubicBezTo>
                  <a:cubicBezTo>
                    <a:pt x="36" y="34"/>
                    <a:pt x="26" y="40"/>
                    <a:pt x="16" y="38"/>
                  </a:cubicBezTo>
                  <a:cubicBezTo>
                    <a:pt x="6" y="36"/>
                    <a:pt x="0" y="26"/>
                    <a:pt x="2" y="16"/>
                  </a:cubicBezTo>
                  <a:cubicBezTo>
                    <a:pt x="4" y="6"/>
                    <a:pt x="13" y="0"/>
                    <a:pt x="23" y="2"/>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4B413C"/>
                </a:solidFill>
                <a:ea typeface="ＭＳ Ｐゴシック" pitchFamily="34" charset="-128"/>
              </a:endParaRPr>
            </a:p>
          </p:txBody>
        </p:sp>
        <p:sp>
          <p:nvSpPr>
            <p:cNvPr id="68" name="Freeform 442"/>
            <p:cNvSpPr>
              <a:spLocks noChangeAspect="1"/>
            </p:cNvSpPr>
            <p:nvPr/>
          </p:nvSpPr>
          <p:spPr bwMode="gray">
            <a:xfrm rot="-2700000">
              <a:off x="5364" y="63"/>
              <a:ext cx="48" cy="49"/>
            </a:xfrm>
            <a:custGeom>
              <a:avLst/>
              <a:gdLst>
                <a:gd name="T0" fmla="*/ 42 w 42"/>
                <a:gd name="T1" fmla="*/ 7 h 42"/>
                <a:gd name="T2" fmla="*/ 56 w 42"/>
                <a:gd name="T3" fmla="*/ 46 h 42"/>
                <a:gd name="T4" fmla="*/ 21 w 42"/>
                <a:gd name="T5" fmla="*/ 60 h 42"/>
                <a:gd name="T6" fmla="*/ 7 w 42"/>
                <a:gd name="T7" fmla="*/ 22 h 42"/>
                <a:gd name="T8" fmla="*/ 42 w 42"/>
                <a:gd name="T9" fmla="*/ 7 h 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 h="42">
                  <a:moveTo>
                    <a:pt x="28" y="4"/>
                  </a:moveTo>
                  <a:cubicBezTo>
                    <a:pt x="37" y="8"/>
                    <a:pt x="42" y="19"/>
                    <a:pt x="38" y="28"/>
                  </a:cubicBezTo>
                  <a:cubicBezTo>
                    <a:pt x="34" y="38"/>
                    <a:pt x="23" y="42"/>
                    <a:pt x="14" y="38"/>
                  </a:cubicBezTo>
                  <a:cubicBezTo>
                    <a:pt x="4" y="34"/>
                    <a:pt x="0" y="24"/>
                    <a:pt x="4" y="14"/>
                  </a:cubicBezTo>
                  <a:cubicBezTo>
                    <a:pt x="8" y="5"/>
                    <a:pt x="18" y="0"/>
                    <a:pt x="28" y="4"/>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4B413C"/>
                </a:solidFill>
                <a:ea typeface="ＭＳ Ｐゴシック" pitchFamily="34" charset="-128"/>
              </a:endParaRPr>
            </a:p>
          </p:txBody>
        </p:sp>
        <p:sp>
          <p:nvSpPr>
            <p:cNvPr id="69" name="Freeform 443"/>
            <p:cNvSpPr>
              <a:spLocks noChangeAspect="1"/>
            </p:cNvSpPr>
            <p:nvPr/>
          </p:nvSpPr>
          <p:spPr bwMode="gray">
            <a:xfrm rot="-2700000">
              <a:off x="5712" y="487"/>
              <a:ext cx="24" cy="24"/>
            </a:xfrm>
            <a:custGeom>
              <a:avLst/>
              <a:gdLst>
                <a:gd name="T0" fmla="*/ 8 w 21"/>
                <a:gd name="T1" fmla="*/ 3 h 21"/>
                <a:gd name="T2" fmla="*/ 29 w 21"/>
                <a:gd name="T3" fmla="*/ 8 h 21"/>
                <a:gd name="T4" fmla="*/ 24 w 21"/>
                <a:gd name="T5" fmla="*/ 29 h 21"/>
                <a:gd name="T6" fmla="*/ 3 w 21"/>
                <a:gd name="T7" fmla="*/ 24 h 21"/>
                <a:gd name="T8" fmla="*/ 8 w 21"/>
                <a:gd name="T9" fmla="*/ 3 h 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 h="21">
                  <a:moveTo>
                    <a:pt x="5" y="3"/>
                  </a:moveTo>
                  <a:cubicBezTo>
                    <a:pt x="10" y="0"/>
                    <a:pt x="16" y="1"/>
                    <a:pt x="19" y="5"/>
                  </a:cubicBezTo>
                  <a:cubicBezTo>
                    <a:pt x="21" y="10"/>
                    <a:pt x="20" y="16"/>
                    <a:pt x="16" y="19"/>
                  </a:cubicBezTo>
                  <a:cubicBezTo>
                    <a:pt x="11" y="21"/>
                    <a:pt x="5" y="20"/>
                    <a:pt x="3" y="16"/>
                  </a:cubicBezTo>
                  <a:cubicBezTo>
                    <a:pt x="0" y="11"/>
                    <a:pt x="1" y="6"/>
                    <a:pt x="5" y="3"/>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4B413C"/>
                </a:solidFill>
                <a:ea typeface="ＭＳ Ｐゴシック" pitchFamily="34" charset="-128"/>
              </a:endParaRPr>
            </a:p>
          </p:txBody>
        </p:sp>
        <p:sp>
          <p:nvSpPr>
            <p:cNvPr id="70" name="Freeform 444"/>
            <p:cNvSpPr>
              <a:spLocks noChangeAspect="1"/>
            </p:cNvSpPr>
            <p:nvPr/>
          </p:nvSpPr>
          <p:spPr bwMode="gray">
            <a:xfrm rot="-2700000">
              <a:off x="5620" y="458"/>
              <a:ext cx="24" cy="25"/>
            </a:xfrm>
            <a:custGeom>
              <a:avLst/>
              <a:gdLst>
                <a:gd name="T0" fmla="*/ 10 w 21"/>
                <a:gd name="T1" fmla="*/ 3 h 22"/>
                <a:gd name="T2" fmla="*/ 29 w 21"/>
                <a:gd name="T3" fmla="*/ 10 h 22"/>
                <a:gd name="T4" fmla="*/ 21 w 21"/>
                <a:gd name="T5" fmla="*/ 30 h 22"/>
                <a:gd name="T6" fmla="*/ 2 w 21"/>
                <a:gd name="T7" fmla="*/ 22 h 22"/>
                <a:gd name="T8" fmla="*/ 10 w 21"/>
                <a:gd name="T9" fmla="*/ 3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 h="22">
                  <a:moveTo>
                    <a:pt x="7" y="3"/>
                  </a:moveTo>
                  <a:cubicBezTo>
                    <a:pt x="11" y="0"/>
                    <a:pt x="17" y="3"/>
                    <a:pt x="19" y="7"/>
                  </a:cubicBezTo>
                  <a:cubicBezTo>
                    <a:pt x="21" y="12"/>
                    <a:pt x="19" y="18"/>
                    <a:pt x="14" y="20"/>
                  </a:cubicBezTo>
                  <a:cubicBezTo>
                    <a:pt x="10" y="22"/>
                    <a:pt x="4" y="20"/>
                    <a:pt x="2" y="15"/>
                  </a:cubicBezTo>
                  <a:cubicBezTo>
                    <a:pt x="0" y="10"/>
                    <a:pt x="2" y="5"/>
                    <a:pt x="7" y="3"/>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4B413C"/>
                </a:solidFill>
                <a:ea typeface="ＭＳ Ｐゴシック" pitchFamily="34" charset="-128"/>
              </a:endParaRPr>
            </a:p>
          </p:txBody>
        </p:sp>
        <p:sp>
          <p:nvSpPr>
            <p:cNvPr id="71" name="Freeform 445"/>
            <p:cNvSpPr>
              <a:spLocks noChangeAspect="1"/>
            </p:cNvSpPr>
            <p:nvPr/>
          </p:nvSpPr>
          <p:spPr bwMode="gray">
            <a:xfrm rot="-2700000">
              <a:off x="5516" y="409"/>
              <a:ext cx="23" cy="24"/>
            </a:xfrm>
            <a:custGeom>
              <a:avLst/>
              <a:gdLst>
                <a:gd name="T0" fmla="*/ 12 w 21"/>
                <a:gd name="T1" fmla="*/ 1 h 21"/>
                <a:gd name="T2" fmla="*/ 26 w 21"/>
                <a:gd name="T3" fmla="*/ 11 h 21"/>
                <a:gd name="T4" fmla="*/ 16 w 21"/>
                <a:gd name="T5" fmla="*/ 30 h 21"/>
                <a:gd name="T6" fmla="*/ 2 w 21"/>
                <a:gd name="T7" fmla="*/ 19 h 21"/>
                <a:gd name="T8" fmla="*/ 12 w 21"/>
                <a:gd name="T9" fmla="*/ 1 h 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 h="21">
                  <a:moveTo>
                    <a:pt x="9" y="1"/>
                  </a:moveTo>
                  <a:cubicBezTo>
                    <a:pt x="14" y="0"/>
                    <a:pt x="19" y="3"/>
                    <a:pt x="20" y="8"/>
                  </a:cubicBezTo>
                  <a:cubicBezTo>
                    <a:pt x="21" y="14"/>
                    <a:pt x="18" y="19"/>
                    <a:pt x="13" y="20"/>
                  </a:cubicBezTo>
                  <a:cubicBezTo>
                    <a:pt x="8" y="21"/>
                    <a:pt x="3" y="18"/>
                    <a:pt x="2" y="13"/>
                  </a:cubicBezTo>
                  <a:cubicBezTo>
                    <a:pt x="0" y="8"/>
                    <a:pt x="3" y="3"/>
                    <a:pt x="9" y="1"/>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4B413C"/>
                </a:solidFill>
                <a:ea typeface="ＭＳ Ｐゴシック" pitchFamily="34" charset="-128"/>
              </a:endParaRPr>
            </a:p>
          </p:txBody>
        </p:sp>
        <p:sp>
          <p:nvSpPr>
            <p:cNvPr id="72" name="Freeform 446"/>
            <p:cNvSpPr>
              <a:spLocks noChangeAspect="1"/>
            </p:cNvSpPr>
            <p:nvPr/>
          </p:nvSpPr>
          <p:spPr bwMode="gray">
            <a:xfrm rot="-2700000">
              <a:off x="5409" y="325"/>
              <a:ext cx="23" cy="21"/>
            </a:xfrm>
            <a:custGeom>
              <a:avLst/>
              <a:gdLst>
                <a:gd name="T0" fmla="*/ 16 w 20"/>
                <a:gd name="T1" fmla="*/ 0 h 19"/>
                <a:gd name="T2" fmla="*/ 30 w 20"/>
                <a:gd name="T3" fmla="*/ 12 h 19"/>
                <a:gd name="T4" fmla="*/ 16 w 20"/>
                <a:gd name="T5" fmla="*/ 25 h 19"/>
                <a:gd name="T6" fmla="*/ 1 w 20"/>
                <a:gd name="T7" fmla="*/ 12 h 19"/>
                <a:gd name="T8" fmla="*/ 16 w 20"/>
                <a:gd name="T9" fmla="*/ 0 h 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 h="19">
                  <a:moveTo>
                    <a:pt x="10" y="0"/>
                  </a:moveTo>
                  <a:cubicBezTo>
                    <a:pt x="15" y="0"/>
                    <a:pt x="19" y="4"/>
                    <a:pt x="20" y="9"/>
                  </a:cubicBezTo>
                  <a:cubicBezTo>
                    <a:pt x="20" y="14"/>
                    <a:pt x="15" y="19"/>
                    <a:pt x="10" y="19"/>
                  </a:cubicBezTo>
                  <a:cubicBezTo>
                    <a:pt x="5" y="19"/>
                    <a:pt x="1" y="15"/>
                    <a:pt x="1" y="9"/>
                  </a:cubicBezTo>
                  <a:cubicBezTo>
                    <a:pt x="0" y="4"/>
                    <a:pt x="5" y="0"/>
                    <a:pt x="10"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4B413C"/>
                </a:solidFill>
                <a:ea typeface="ＭＳ Ｐゴシック" pitchFamily="34" charset="-128"/>
              </a:endParaRPr>
            </a:p>
          </p:txBody>
        </p:sp>
        <p:sp>
          <p:nvSpPr>
            <p:cNvPr id="73" name="Freeform 447"/>
            <p:cNvSpPr>
              <a:spLocks noChangeAspect="1"/>
            </p:cNvSpPr>
            <p:nvPr/>
          </p:nvSpPr>
          <p:spPr bwMode="gray">
            <a:xfrm rot="-2700000">
              <a:off x="5335" y="236"/>
              <a:ext cx="23" cy="22"/>
            </a:xfrm>
            <a:custGeom>
              <a:avLst/>
              <a:gdLst>
                <a:gd name="T0" fmla="*/ 18 w 20"/>
                <a:gd name="T1" fmla="*/ 1 h 20"/>
                <a:gd name="T2" fmla="*/ 29 w 20"/>
                <a:gd name="T3" fmla="*/ 15 h 20"/>
                <a:gd name="T4" fmla="*/ 12 w 20"/>
                <a:gd name="T5" fmla="*/ 25 h 20"/>
                <a:gd name="T6" fmla="*/ 1 w 20"/>
                <a:gd name="T7" fmla="*/ 11 h 20"/>
                <a:gd name="T8" fmla="*/ 18 w 20"/>
                <a:gd name="T9" fmla="*/ 1 h 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 h="20">
                  <a:moveTo>
                    <a:pt x="12" y="1"/>
                  </a:moveTo>
                  <a:cubicBezTo>
                    <a:pt x="17" y="1"/>
                    <a:pt x="20" y="6"/>
                    <a:pt x="19" y="12"/>
                  </a:cubicBezTo>
                  <a:cubicBezTo>
                    <a:pt x="19" y="17"/>
                    <a:pt x="14" y="20"/>
                    <a:pt x="8" y="19"/>
                  </a:cubicBezTo>
                  <a:cubicBezTo>
                    <a:pt x="3" y="18"/>
                    <a:pt x="0" y="13"/>
                    <a:pt x="1" y="8"/>
                  </a:cubicBezTo>
                  <a:cubicBezTo>
                    <a:pt x="2" y="3"/>
                    <a:pt x="7" y="0"/>
                    <a:pt x="12" y="1"/>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4B413C"/>
                </a:solidFill>
                <a:ea typeface="ＭＳ Ｐゴシック" pitchFamily="34" charset="-128"/>
              </a:endParaRPr>
            </a:p>
          </p:txBody>
        </p:sp>
        <p:sp>
          <p:nvSpPr>
            <p:cNvPr id="74" name="Freeform 448"/>
            <p:cNvSpPr>
              <a:spLocks noChangeAspect="1"/>
            </p:cNvSpPr>
            <p:nvPr/>
          </p:nvSpPr>
          <p:spPr bwMode="gray">
            <a:xfrm rot="-2700000">
              <a:off x="5270" y="123"/>
              <a:ext cx="26" cy="24"/>
            </a:xfrm>
            <a:custGeom>
              <a:avLst/>
              <a:gdLst>
                <a:gd name="T0" fmla="*/ 25 w 22"/>
                <a:gd name="T1" fmla="*/ 2 h 22"/>
                <a:gd name="T2" fmla="*/ 33 w 22"/>
                <a:gd name="T3" fmla="*/ 17 h 22"/>
                <a:gd name="T4" fmla="*/ 11 w 22"/>
                <a:gd name="T5" fmla="*/ 26 h 22"/>
                <a:gd name="T6" fmla="*/ 2 w 22"/>
                <a:gd name="T7" fmla="*/ 10 h 22"/>
                <a:gd name="T8" fmla="*/ 25 w 22"/>
                <a:gd name="T9" fmla="*/ 2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 h="22">
                  <a:moveTo>
                    <a:pt x="15" y="2"/>
                  </a:moveTo>
                  <a:cubicBezTo>
                    <a:pt x="20" y="4"/>
                    <a:pt x="22" y="10"/>
                    <a:pt x="20" y="14"/>
                  </a:cubicBezTo>
                  <a:cubicBezTo>
                    <a:pt x="18" y="19"/>
                    <a:pt x="12" y="22"/>
                    <a:pt x="7" y="20"/>
                  </a:cubicBezTo>
                  <a:cubicBezTo>
                    <a:pt x="3" y="18"/>
                    <a:pt x="0" y="12"/>
                    <a:pt x="2" y="7"/>
                  </a:cubicBezTo>
                  <a:cubicBezTo>
                    <a:pt x="4" y="2"/>
                    <a:pt x="10" y="0"/>
                    <a:pt x="15" y="2"/>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4B413C"/>
                </a:solidFill>
                <a:ea typeface="ＭＳ Ｐゴシック" pitchFamily="34" charset="-128"/>
              </a:endParaRPr>
            </a:p>
          </p:txBody>
        </p:sp>
        <p:sp>
          <p:nvSpPr>
            <p:cNvPr id="75" name="Freeform 449"/>
            <p:cNvSpPr>
              <a:spLocks noChangeAspect="1"/>
            </p:cNvSpPr>
            <p:nvPr/>
          </p:nvSpPr>
          <p:spPr bwMode="gray">
            <a:xfrm rot="-2700000">
              <a:off x="5232" y="1"/>
              <a:ext cx="25" cy="25"/>
            </a:xfrm>
            <a:custGeom>
              <a:avLst/>
              <a:gdLst>
                <a:gd name="T0" fmla="*/ 23 w 22"/>
                <a:gd name="T1" fmla="*/ 3 h 22"/>
                <a:gd name="T2" fmla="*/ 28 w 22"/>
                <a:gd name="T3" fmla="*/ 23 h 22"/>
                <a:gd name="T4" fmla="*/ 8 w 22"/>
                <a:gd name="T5" fmla="*/ 28 h 22"/>
                <a:gd name="T6" fmla="*/ 3 w 22"/>
                <a:gd name="T7" fmla="*/ 9 h 22"/>
                <a:gd name="T8" fmla="*/ 23 w 22"/>
                <a:gd name="T9" fmla="*/ 3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 h="22">
                  <a:moveTo>
                    <a:pt x="16" y="3"/>
                  </a:moveTo>
                  <a:cubicBezTo>
                    <a:pt x="20" y="6"/>
                    <a:pt x="22" y="12"/>
                    <a:pt x="19" y="16"/>
                  </a:cubicBezTo>
                  <a:cubicBezTo>
                    <a:pt x="16" y="21"/>
                    <a:pt x="10" y="22"/>
                    <a:pt x="5" y="19"/>
                  </a:cubicBezTo>
                  <a:cubicBezTo>
                    <a:pt x="1" y="16"/>
                    <a:pt x="0" y="10"/>
                    <a:pt x="3" y="6"/>
                  </a:cubicBezTo>
                  <a:cubicBezTo>
                    <a:pt x="6" y="1"/>
                    <a:pt x="12" y="0"/>
                    <a:pt x="16" y="3"/>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4B413C"/>
                </a:solidFill>
                <a:ea typeface="ＭＳ Ｐゴシック" pitchFamily="34" charset="-128"/>
              </a:endParaRPr>
            </a:p>
          </p:txBody>
        </p:sp>
        <p:sp>
          <p:nvSpPr>
            <p:cNvPr id="76" name="Freeform 450"/>
            <p:cNvSpPr>
              <a:spLocks noChangeAspect="1"/>
            </p:cNvSpPr>
            <p:nvPr/>
          </p:nvSpPr>
          <p:spPr bwMode="gray">
            <a:xfrm rot="-2700000">
              <a:off x="5680" y="416"/>
              <a:ext cx="31" cy="31"/>
            </a:xfrm>
            <a:custGeom>
              <a:avLst/>
              <a:gdLst>
                <a:gd name="T0" fmla="*/ 13 w 27"/>
                <a:gd name="T1" fmla="*/ 3 h 27"/>
                <a:gd name="T2" fmla="*/ 38 w 27"/>
                <a:gd name="T3" fmla="*/ 13 h 27"/>
                <a:gd name="T4" fmla="*/ 28 w 27"/>
                <a:gd name="T5" fmla="*/ 38 h 27"/>
                <a:gd name="T6" fmla="*/ 3 w 27"/>
                <a:gd name="T7" fmla="*/ 28 h 27"/>
                <a:gd name="T8" fmla="*/ 13 w 27"/>
                <a:gd name="T9" fmla="*/ 3 h 2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 h="27">
                  <a:moveTo>
                    <a:pt x="9" y="3"/>
                  </a:moveTo>
                  <a:cubicBezTo>
                    <a:pt x="15" y="0"/>
                    <a:pt x="22" y="3"/>
                    <a:pt x="25" y="9"/>
                  </a:cubicBezTo>
                  <a:cubicBezTo>
                    <a:pt x="27" y="15"/>
                    <a:pt x="24" y="22"/>
                    <a:pt x="18" y="25"/>
                  </a:cubicBezTo>
                  <a:cubicBezTo>
                    <a:pt x="12" y="27"/>
                    <a:pt x="5" y="24"/>
                    <a:pt x="3" y="18"/>
                  </a:cubicBezTo>
                  <a:cubicBezTo>
                    <a:pt x="0" y="12"/>
                    <a:pt x="3" y="5"/>
                    <a:pt x="9" y="3"/>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4B413C"/>
                </a:solidFill>
                <a:ea typeface="ＭＳ Ｐゴシック" pitchFamily="34" charset="-128"/>
              </a:endParaRPr>
            </a:p>
          </p:txBody>
        </p:sp>
        <p:sp>
          <p:nvSpPr>
            <p:cNvPr id="77" name="Freeform 451"/>
            <p:cNvSpPr>
              <a:spLocks noChangeAspect="1"/>
            </p:cNvSpPr>
            <p:nvPr/>
          </p:nvSpPr>
          <p:spPr bwMode="gray">
            <a:xfrm rot="-2700000">
              <a:off x="5585" y="380"/>
              <a:ext cx="30" cy="30"/>
            </a:xfrm>
            <a:custGeom>
              <a:avLst/>
              <a:gdLst>
                <a:gd name="T0" fmla="*/ 16 w 26"/>
                <a:gd name="T1" fmla="*/ 1 h 26"/>
                <a:gd name="T2" fmla="*/ 38 w 26"/>
                <a:gd name="T3" fmla="*/ 16 h 26"/>
                <a:gd name="T4" fmla="*/ 23 w 26"/>
                <a:gd name="T5" fmla="*/ 37 h 26"/>
                <a:gd name="T6" fmla="*/ 1 w 26"/>
                <a:gd name="T7" fmla="*/ 23 h 26"/>
                <a:gd name="T8" fmla="*/ 16 w 26"/>
                <a:gd name="T9" fmla="*/ 1 h 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 h="26">
                  <a:moveTo>
                    <a:pt x="10" y="1"/>
                  </a:moveTo>
                  <a:cubicBezTo>
                    <a:pt x="17" y="0"/>
                    <a:pt x="23" y="4"/>
                    <a:pt x="25" y="10"/>
                  </a:cubicBezTo>
                  <a:cubicBezTo>
                    <a:pt x="26" y="17"/>
                    <a:pt x="22" y="23"/>
                    <a:pt x="15" y="24"/>
                  </a:cubicBezTo>
                  <a:cubicBezTo>
                    <a:pt x="9" y="26"/>
                    <a:pt x="3" y="22"/>
                    <a:pt x="1" y="15"/>
                  </a:cubicBezTo>
                  <a:cubicBezTo>
                    <a:pt x="0" y="9"/>
                    <a:pt x="4" y="3"/>
                    <a:pt x="10" y="1"/>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4B413C"/>
                </a:solidFill>
                <a:ea typeface="ＭＳ Ｐゴシック" pitchFamily="34" charset="-128"/>
              </a:endParaRPr>
            </a:p>
          </p:txBody>
        </p:sp>
        <p:sp>
          <p:nvSpPr>
            <p:cNvPr id="78" name="Oval 452"/>
            <p:cNvSpPr>
              <a:spLocks noChangeAspect="1" noChangeArrowheads="1"/>
            </p:cNvSpPr>
            <p:nvPr/>
          </p:nvSpPr>
          <p:spPr bwMode="gray">
            <a:xfrm rot="-2700000">
              <a:off x="5484" y="314"/>
              <a:ext cx="27" cy="27"/>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fr-FR">
                <a:solidFill>
                  <a:srgbClr val="4B413C"/>
                </a:solidFill>
                <a:ea typeface="ＭＳ Ｐゴシック" pitchFamily="34" charset="-128"/>
              </a:endParaRPr>
            </a:p>
          </p:txBody>
        </p:sp>
        <p:sp>
          <p:nvSpPr>
            <p:cNvPr id="79" name="Freeform 453"/>
            <p:cNvSpPr>
              <a:spLocks noChangeAspect="1"/>
            </p:cNvSpPr>
            <p:nvPr/>
          </p:nvSpPr>
          <p:spPr bwMode="gray">
            <a:xfrm rot="-2700000">
              <a:off x="5406" y="238"/>
              <a:ext cx="30" cy="29"/>
            </a:xfrm>
            <a:custGeom>
              <a:avLst/>
              <a:gdLst>
                <a:gd name="T0" fmla="*/ 23 w 26"/>
                <a:gd name="T1" fmla="*/ 2 h 26"/>
                <a:gd name="T2" fmla="*/ 38 w 26"/>
                <a:gd name="T3" fmla="*/ 22 h 26"/>
                <a:gd name="T4" fmla="*/ 17 w 26"/>
                <a:gd name="T5" fmla="*/ 35 h 26"/>
                <a:gd name="T6" fmla="*/ 1 w 26"/>
                <a:gd name="T7" fmla="*/ 15 h 26"/>
                <a:gd name="T8" fmla="*/ 23 w 26"/>
                <a:gd name="T9" fmla="*/ 2 h 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 h="26">
                  <a:moveTo>
                    <a:pt x="15" y="2"/>
                  </a:moveTo>
                  <a:cubicBezTo>
                    <a:pt x="22" y="3"/>
                    <a:pt x="26" y="9"/>
                    <a:pt x="25" y="16"/>
                  </a:cubicBezTo>
                  <a:cubicBezTo>
                    <a:pt x="23" y="22"/>
                    <a:pt x="17" y="26"/>
                    <a:pt x="11" y="25"/>
                  </a:cubicBezTo>
                  <a:cubicBezTo>
                    <a:pt x="4" y="24"/>
                    <a:pt x="0" y="18"/>
                    <a:pt x="1" y="11"/>
                  </a:cubicBezTo>
                  <a:cubicBezTo>
                    <a:pt x="3" y="5"/>
                    <a:pt x="9" y="0"/>
                    <a:pt x="15" y="2"/>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4B413C"/>
                </a:solidFill>
                <a:ea typeface="ＭＳ Ｐゴシック" pitchFamily="34" charset="-128"/>
              </a:endParaRPr>
            </a:p>
          </p:txBody>
        </p:sp>
        <p:sp>
          <p:nvSpPr>
            <p:cNvPr id="80" name="Freeform 454"/>
            <p:cNvSpPr>
              <a:spLocks noChangeAspect="1"/>
            </p:cNvSpPr>
            <p:nvPr/>
          </p:nvSpPr>
          <p:spPr bwMode="gray">
            <a:xfrm rot="-2700000">
              <a:off x="5343" y="144"/>
              <a:ext cx="31" cy="31"/>
            </a:xfrm>
            <a:custGeom>
              <a:avLst/>
              <a:gdLst>
                <a:gd name="T0" fmla="*/ 28 w 27"/>
                <a:gd name="T1" fmla="*/ 2 h 27"/>
                <a:gd name="T2" fmla="*/ 37 w 27"/>
                <a:gd name="T3" fmla="*/ 28 h 27"/>
                <a:gd name="T4" fmla="*/ 13 w 27"/>
                <a:gd name="T5" fmla="*/ 37 h 27"/>
                <a:gd name="T6" fmla="*/ 2 w 27"/>
                <a:gd name="T7" fmla="*/ 13 h 27"/>
                <a:gd name="T8" fmla="*/ 28 w 27"/>
                <a:gd name="T9" fmla="*/ 2 h 2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 h="27">
                  <a:moveTo>
                    <a:pt x="18" y="2"/>
                  </a:moveTo>
                  <a:cubicBezTo>
                    <a:pt x="24" y="5"/>
                    <a:pt x="27" y="12"/>
                    <a:pt x="24" y="18"/>
                  </a:cubicBezTo>
                  <a:cubicBezTo>
                    <a:pt x="22" y="24"/>
                    <a:pt x="15" y="27"/>
                    <a:pt x="9" y="24"/>
                  </a:cubicBezTo>
                  <a:cubicBezTo>
                    <a:pt x="3" y="22"/>
                    <a:pt x="0" y="15"/>
                    <a:pt x="2" y="9"/>
                  </a:cubicBezTo>
                  <a:cubicBezTo>
                    <a:pt x="5" y="3"/>
                    <a:pt x="12" y="0"/>
                    <a:pt x="18" y="2"/>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4B413C"/>
                </a:solidFill>
                <a:ea typeface="ＭＳ Ｐゴシック" pitchFamily="34" charset="-128"/>
              </a:endParaRPr>
            </a:p>
          </p:txBody>
        </p:sp>
        <p:sp>
          <p:nvSpPr>
            <p:cNvPr id="81" name="Freeform 455"/>
            <p:cNvSpPr>
              <a:spLocks noChangeAspect="1"/>
            </p:cNvSpPr>
            <p:nvPr/>
          </p:nvSpPr>
          <p:spPr bwMode="gray">
            <a:xfrm rot="-2700000">
              <a:off x="5301" y="41"/>
              <a:ext cx="31" cy="30"/>
            </a:xfrm>
            <a:custGeom>
              <a:avLst/>
              <a:gdLst>
                <a:gd name="T0" fmla="*/ 30 w 27"/>
                <a:gd name="T1" fmla="*/ 3 h 27"/>
                <a:gd name="T2" fmla="*/ 34 w 27"/>
                <a:gd name="T3" fmla="*/ 27 h 27"/>
                <a:gd name="T4" fmla="*/ 10 w 27"/>
                <a:gd name="T5" fmla="*/ 32 h 27"/>
                <a:gd name="T6" fmla="*/ 3 w 27"/>
                <a:gd name="T7" fmla="*/ 10 h 27"/>
                <a:gd name="T8" fmla="*/ 30 w 27"/>
                <a:gd name="T9" fmla="*/ 3 h 2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 h="27">
                  <a:moveTo>
                    <a:pt x="20" y="3"/>
                  </a:moveTo>
                  <a:cubicBezTo>
                    <a:pt x="25" y="7"/>
                    <a:pt x="27" y="14"/>
                    <a:pt x="23" y="20"/>
                  </a:cubicBezTo>
                  <a:cubicBezTo>
                    <a:pt x="19" y="25"/>
                    <a:pt x="12" y="27"/>
                    <a:pt x="7" y="23"/>
                  </a:cubicBezTo>
                  <a:cubicBezTo>
                    <a:pt x="1" y="19"/>
                    <a:pt x="0" y="12"/>
                    <a:pt x="3" y="7"/>
                  </a:cubicBezTo>
                  <a:cubicBezTo>
                    <a:pt x="7" y="1"/>
                    <a:pt x="14" y="0"/>
                    <a:pt x="20" y="3"/>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4B413C"/>
                </a:solidFill>
                <a:ea typeface="ＭＳ Ｐゴシック" pitchFamily="34" charset="-128"/>
              </a:endParaRPr>
            </a:p>
          </p:txBody>
        </p:sp>
      </p:grpSp>
    </p:spTree>
    <p:extLst>
      <p:ext uri="{BB962C8B-B14F-4D97-AF65-F5344CB8AC3E}">
        <p14:creationId xmlns:p14="http://schemas.microsoft.com/office/powerpoint/2010/main" val="27212032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Rectangle 6"/>
          <p:cNvSpPr>
            <a:spLocks noGrp="1" noChangeArrowheads="1"/>
          </p:cNvSpPr>
          <p:nvPr>
            <p:ph type="sldNum" sz="quarter" idx="10"/>
          </p:nvPr>
        </p:nvSpPr>
        <p:spPr>
          <a:ln/>
        </p:spPr>
        <p:txBody>
          <a:bodyPr/>
          <a:lstStyle>
            <a:lvl1pPr>
              <a:defRPr/>
            </a:lvl1pPr>
          </a:lstStyle>
          <a:p>
            <a:pPr>
              <a:defRPr/>
            </a:pPr>
            <a:r>
              <a:rPr lang="fr-BE"/>
              <a:t>│</a:t>
            </a:r>
            <a:r>
              <a:rPr lang="en-US"/>
              <a:t> </a:t>
            </a:r>
            <a:fld id="{ECDB6CD9-F0C4-48B3-BB06-3EB0C6FFEBCE}" type="slidenum">
              <a:rPr lang="en-US"/>
              <a:pPr>
                <a:defRPr/>
              </a:pPr>
              <a:t>‹#›</a:t>
            </a:fld>
            <a:endParaRPr lang="en-US"/>
          </a:p>
        </p:txBody>
      </p:sp>
    </p:spTree>
    <p:extLst>
      <p:ext uri="{BB962C8B-B14F-4D97-AF65-F5344CB8AC3E}">
        <p14:creationId xmlns:p14="http://schemas.microsoft.com/office/powerpoint/2010/main" val="174603010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endParaRPr lang="fr-F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r>
              <a:rPr lang="fr-BE"/>
              <a:t>│</a:t>
            </a:r>
            <a:r>
              <a:rPr lang="en-US"/>
              <a:t> </a:t>
            </a:r>
            <a:fld id="{D9310FE7-E420-45B5-B536-59EF34DC841F}" type="slidenum">
              <a:rPr lang="en-US"/>
              <a:pPr>
                <a:defRPr/>
              </a:pPr>
              <a:t>‹#›</a:t>
            </a:fld>
            <a:endParaRPr lang="en-US"/>
          </a:p>
        </p:txBody>
      </p:sp>
    </p:spTree>
    <p:extLst>
      <p:ext uri="{BB962C8B-B14F-4D97-AF65-F5344CB8AC3E}">
        <p14:creationId xmlns:p14="http://schemas.microsoft.com/office/powerpoint/2010/main" val="41614644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Content Placeholder 2"/>
          <p:cNvSpPr>
            <a:spLocks noGrp="1"/>
          </p:cNvSpPr>
          <p:nvPr>
            <p:ph sz="half" idx="1"/>
          </p:nvPr>
        </p:nvSpPr>
        <p:spPr>
          <a:xfrm>
            <a:off x="296864" y="1356123"/>
            <a:ext cx="4198937" cy="36123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Content Placeholder 3"/>
          <p:cNvSpPr>
            <a:spLocks noGrp="1"/>
          </p:cNvSpPr>
          <p:nvPr>
            <p:ph sz="half" idx="2"/>
          </p:nvPr>
        </p:nvSpPr>
        <p:spPr>
          <a:xfrm>
            <a:off x="4648200" y="1356123"/>
            <a:ext cx="4198938" cy="36123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Rectangle 6"/>
          <p:cNvSpPr>
            <a:spLocks noGrp="1" noChangeArrowheads="1"/>
          </p:cNvSpPr>
          <p:nvPr>
            <p:ph type="sldNum" sz="quarter" idx="10"/>
          </p:nvPr>
        </p:nvSpPr>
        <p:spPr>
          <a:ln/>
        </p:spPr>
        <p:txBody>
          <a:bodyPr/>
          <a:lstStyle>
            <a:lvl1pPr>
              <a:defRPr/>
            </a:lvl1pPr>
          </a:lstStyle>
          <a:p>
            <a:pPr>
              <a:defRPr/>
            </a:pPr>
            <a:r>
              <a:rPr lang="fr-BE"/>
              <a:t>│</a:t>
            </a:r>
            <a:r>
              <a:rPr lang="en-US"/>
              <a:t> </a:t>
            </a:r>
            <a:fld id="{2664A05F-6391-44A8-9EE0-905741D04847}" type="slidenum">
              <a:rPr lang="en-US"/>
              <a:pPr>
                <a:defRPr/>
              </a:pPr>
              <a:t>‹#›</a:t>
            </a:fld>
            <a:endParaRPr lang="en-US"/>
          </a:p>
        </p:txBody>
      </p:sp>
    </p:spTree>
    <p:extLst>
      <p:ext uri="{BB962C8B-B14F-4D97-AF65-F5344CB8AC3E}">
        <p14:creationId xmlns:p14="http://schemas.microsoft.com/office/powerpoint/2010/main" val="310830267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endParaRPr lang="fr-F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7" name="Rectangle 6"/>
          <p:cNvSpPr>
            <a:spLocks noGrp="1" noChangeArrowheads="1"/>
          </p:cNvSpPr>
          <p:nvPr>
            <p:ph type="sldNum" sz="quarter" idx="10"/>
          </p:nvPr>
        </p:nvSpPr>
        <p:spPr>
          <a:ln/>
        </p:spPr>
        <p:txBody>
          <a:bodyPr/>
          <a:lstStyle>
            <a:lvl1pPr>
              <a:defRPr/>
            </a:lvl1pPr>
          </a:lstStyle>
          <a:p>
            <a:pPr>
              <a:defRPr/>
            </a:pPr>
            <a:r>
              <a:rPr lang="fr-BE"/>
              <a:t>│</a:t>
            </a:r>
            <a:r>
              <a:rPr lang="en-US"/>
              <a:t> </a:t>
            </a:r>
            <a:fld id="{B8CE8045-84DE-4F81-ADA7-A8BF0C7E47D0}" type="slidenum">
              <a:rPr lang="en-US"/>
              <a:pPr>
                <a:defRPr/>
              </a:pPr>
              <a:t>‹#›</a:t>
            </a:fld>
            <a:endParaRPr lang="en-US"/>
          </a:p>
        </p:txBody>
      </p:sp>
    </p:spTree>
    <p:extLst>
      <p:ext uri="{BB962C8B-B14F-4D97-AF65-F5344CB8AC3E}">
        <p14:creationId xmlns:p14="http://schemas.microsoft.com/office/powerpoint/2010/main" val="327081444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Rectangle 6"/>
          <p:cNvSpPr>
            <a:spLocks noGrp="1" noChangeArrowheads="1"/>
          </p:cNvSpPr>
          <p:nvPr>
            <p:ph type="sldNum" sz="quarter" idx="10"/>
          </p:nvPr>
        </p:nvSpPr>
        <p:spPr>
          <a:ln/>
        </p:spPr>
        <p:txBody>
          <a:bodyPr/>
          <a:lstStyle>
            <a:lvl1pPr>
              <a:defRPr/>
            </a:lvl1pPr>
          </a:lstStyle>
          <a:p>
            <a:pPr>
              <a:defRPr/>
            </a:pPr>
            <a:r>
              <a:rPr lang="fr-BE"/>
              <a:t>│</a:t>
            </a:r>
            <a:r>
              <a:rPr lang="en-US"/>
              <a:t> </a:t>
            </a:r>
            <a:fld id="{8211E414-6681-4A24-9B19-65E4581FBD6B}" type="slidenum">
              <a:rPr lang="en-US"/>
              <a:pPr>
                <a:defRPr/>
              </a:pPr>
              <a:t>‹#›</a:t>
            </a:fld>
            <a:endParaRPr lang="en-US"/>
          </a:p>
        </p:txBody>
      </p:sp>
    </p:spTree>
    <p:extLst>
      <p:ext uri="{BB962C8B-B14F-4D97-AF65-F5344CB8AC3E}">
        <p14:creationId xmlns:p14="http://schemas.microsoft.com/office/powerpoint/2010/main" val="48254595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r>
              <a:rPr lang="fr-BE"/>
              <a:t>│</a:t>
            </a:r>
            <a:r>
              <a:rPr lang="en-US"/>
              <a:t> </a:t>
            </a:r>
            <a:fld id="{D4781730-827E-4A1A-AEB6-1728DF945E22}" type="slidenum">
              <a:rPr lang="en-US"/>
              <a:pPr>
                <a:defRPr/>
              </a:pPr>
              <a:t>‹#›</a:t>
            </a:fld>
            <a:endParaRPr lang="en-US"/>
          </a:p>
        </p:txBody>
      </p:sp>
    </p:spTree>
    <p:extLst>
      <p:ext uri="{BB962C8B-B14F-4D97-AF65-F5344CB8AC3E}">
        <p14:creationId xmlns:p14="http://schemas.microsoft.com/office/powerpoint/2010/main" val="267369478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endParaRPr lang="fr-F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r>
              <a:rPr lang="fr-BE"/>
              <a:t>│</a:t>
            </a:r>
            <a:r>
              <a:rPr lang="en-US"/>
              <a:t> </a:t>
            </a:r>
            <a:fld id="{4D6917C2-40A7-481A-97EB-710E4A34F38A}" type="slidenum">
              <a:rPr lang="en-US"/>
              <a:pPr>
                <a:defRPr/>
              </a:pPr>
              <a:t>‹#›</a:t>
            </a:fld>
            <a:endParaRPr lang="en-US"/>
          </a:p>
        </p:txBody>
      </p:sp>
    </p:spTree>
    <p:extLst>
      <p:ext uri="{BB962C8B-B14F-4D97-AF65-F5344CB8AC3E}">
        <p14:creationId xmlns:p14="http://schemas.microsoft.com/office/powerpoint/2010/main" val="72409448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endParaRPr lang="fr-F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endParaRPr lang="fr-FR"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r>
              <a:rPr lang="fr-BE"/>
              <a:t>│</a:t>
            </a:r>
            <a:r>
              <a:rPr lang="en-US"/>
              <a:t> </a:t>
            </a:r>
            <a:fld id="{1E68890C-D44B-472C-BB4B-F5E09F999C27}" type="slidenum">
              <a:rPr lang="en-US"/>
              <a:pPr>
                <a:defRPr/>
              </a:pPr>
              <a:t>‹#›</a:t>
            </a:fld>
            <a:endParaRPr lang="en-US"/>
          </a:p>
        </p:txBody>
      </p:sp>
    </p:spTree>
    <p:extLst>
      <p:ext uri="{BB962C8B-B14F-4D97-AF65-F5344CB8AC3E}">
        <p14:creationId xmlns:p14="http://schemas.microsoft.com/office/powerpoint/2010/main" val="391348029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Rectangle 6"/>
          <p:cNvSpPr>
            <a:spLocks noGrp="1" noChangeArrowheads="1"/>
          </p:cNvSpPr>
          <p:nvPr>
            <p:ph type="sldNum" sz="quarter" idx="10"/>
          </p:nvPr>
        </p:nvSpPr>
        <p:spPr>
          <a:ln/>
        </p:spPr>
        <p:txBody>
          <a:bodyPr/>
          <a:lstStyle>
            <a:lvl1pPr>
              <a:defRPr/>
            </a:lvl1pPr>
          </a:lstStyle>
          <a:p>
            <a:pPr>
              <a:defRPr/>
            </a:pPr>
            <a:r>
              <a:rPr lang="fr-BE"/>
              <a:t>│</a:t>
            </a:r>
            <a:r>
              <a:rPr lang="en-US"/>
              <a:t> </a:t>
            </a:r>
            <a:fld id="{8D1F7828-F512-415F-9DB8-8EE0A6FD9C7B}" type="slidenum">
              <a:rPr lang="en-US"/>
              <a:pPr>
                <a:defRPr/>
              </a:pPr>
              <a:t>‹#›</a:t>
            </a:fld>
            <a:endParaRPr lang="en-US"/>
          </a:p>
        </p:txBody>
      </p:sp>
    </p:spTree>
    <p:extLst>
      <p:ext uri="{BB962C8B-B14F-4D97-AF65-F5344CB8AC3E}">
        <p14:creationId xmlns:p14="http://schemas.microsoft.com/office/powerpoint/2010/main" val="10429815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09564" y="175023"/>
            <a:ext cx="7458075" cy="678656"/>
          </a:xfrm>
          <a:prstGeom prst="rect">
            <a:avLst/>
          </a:prstGeom>
        </p:spPr>
        <p:txBody>
          <a:bodyPr/>
          <a:lstStyle/>
          <a:p>
            <a:r>
              <a:rPr lang="en-US"/>
              <a:t>Click to edit Master title style</a:t>
            </a:r>
            <a:endParaRPr lang="fr-FR"/>
          </a:p>
        </p:txBody>
      </p:sp>
      <p:sp>
        <p:nvSpPr>
          <p:cNvPr id="3" name="Content Placeholder 2"/>
          <p:cNvSpPr>
            <a:spLocks noGrp="1"/>
          </p:cNvSpPr>
          <p:nvPr>
            <p:ph sz="half" idx="1"/>
          </p:nvPr>
        </p:nvSpPr>
        <p:spPr>
          <a:xfrm>
            <a:off x="296864" y="1356123"/>
            <a:ext cx="4198937" cy="3612356"/>
          </a:xfrm>
        </p:spPr>
        <p:txBody>
          <a:bodyPr/>
          <a:lstStyle>
            <a:lvl1pPr>
              <a:defRPr sz="1600">
                <a:solidFill>
                  <a:srgbClr val="002140"/>
                </a:solidFill>
              </a:defRPr>
            </a:lvl1pPr>
            <a:lvl2pPr>
              <a:defRPr sz="1600">
                <a:solidFill>
                  <a:srgbClr val="002140"/>
                </a:solidFill>
              </a:defRPr>
            </a:lvl2pPr>
            <a:lvl3pPr>
              <a:defRPr sz="1600">
                <a:solidFill>
                  <a:srgbClr val="002140"/>
                </a:solidFill>
              </a:defRPr>
            </a:lvl3pPr>
            <a:lvl4pPr>
              <a:defRPr sz="1600">
                <a:solidFill>
                  <a:srgbClr val="002140"/>
                </a:solidFill>
              </a:defRPr>
            </a:lvl4pPr>
            <a:lvl5pPr>
              <a:defRPr sz="1600">
                <a:solidFill>
                  <a:srgbClr val="002140"/>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r-FR" dirty="0"/>
          </a:p>
        </p:txBody>
      </p:sp>
      <p:sp>
        <p:nvSpPr>
          <p:cNvPr id="4" name="Content Placeholder 3"/>
          <p:cNvSpPr>
            <a:spLocks noGrp="1"/>
          </p:cNvSpPr>
          <p:nvPr>
            <p:ph sz="half" idx="2"/>
          </p:nvPr>
        </p:nvSpPr>
        <p:spPr>
          <a:xfrm>
            <a:off x="4648200" y="1356123"/>
            <a:ext cx="4198938" cy="3612356"/>
          </a:xfrm>
        </p:spPr>
        <p:txBody>
          <a:bodyPr/>
          <a:lstStyle>
            <a:lvl1pPr>
              <a:defRPr sz="1600">
                <a:solidFill>
                  <a:srgbClr val="002140"/>
                </a:solidFill>
              </a:defRPr>
            </a:lvl1pPr>
            <a:lvl2pPr>
              <a:defRPr sz="1600">
                <a:solidFill>
                  <a:srgbClr val="002140"/>
                </a:solidFill>
              </a:defRPr>
            </a:lvl2pPr>
            <a:lvl3pPr>
              <a:defRPr sz="1600">
                <a:solidFill>
                  <a:srgbClr val="002140"/>
                </a:solidFill>
              </a:defRPr>
            </a:lvl3pPr>
            <a:lvl4pPr>
              <a:defRPr sz="1600">
                <a:solidFill>
                  <a:srgbClr val="002140"/>
                </a:solidFill>
              </a:defRPr>
            </a:lvl4pPr>
            <a:lvl5pPr>
              <a:defRPr sz="1600">
                <a:solidFill>
                  <a:srgbClr val="002140"/>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r-FR" dirty="0"/>
          </a:p>
        </p:txBody>
      </p:sp>
      <p:sp>
        <p:nvSpPr>
          <p:cNvPr id="5" name="Rectangle 6"/>
          <p:cNvSpPr>
            <a:spLocks noGrp="1" noChangeArrowheads="1"/>
          </p:cNvSpPr>
          <p:nvPr>
            <p:ph type="sldNum" sz="quarter" idx="10"/>
          </p:nvPr>
        </p:nvSpPr>
        <p:spPr>
          <a:ln/>
        </p:spPr>
        <p:txBody>
          <a:bodyPr/>
          <a:lstStyle>
            <a:lvl1pPr>
              <a:defRPr/>
            </a:lvl1pPr>
          </a:lstStyle>
          <a:p>
            <a:pPr>
              <a:defRPr/>
            </a:pPr>
            <a:r>
              <a:rPr lang="fr-BE"/>
              <a:t>│</a:t>
            </a:r>
            <a:r>
              <a:rPr lang="en-US"/>
              <a:t> </a:t>
            </a:r>
            <a:fld id="{2664A05F-6391-44A8-9EE0-905741D04847}" type="slidenum">
              <a:rPr lang="en-US"/>
              <a:pPr>
                <a:defRPr/>
              </a:pPr>
              <a:t>‹#›</a:t>
            </a:fld>
            <a:endParaRPr lang="en-US"/>
          </a:p>
        </p:txBody>
      </p:sp>
    </p:spTree>
    <p:extLst>
      <p:ext uri="{BB962C8B-B14F-4D97-AF65-F5344CB8AC3E}">
        <p14:creationId xmlns:p14="http://schemas.microsoft.com/office/powerpoint/2010/main" val="38717015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10364" y="175023"/>
            <a:ext cx="2136775" cy="4793456"/>
          </a:xfrm>
        </p:spPr>
        <p:txBody>
          <a:bodyPr vert="eaVert"/>
          <a:lstStyle/>
          <a:p>
            <a:r>
              <a:rPr lang="en-US"/>
              <a:t>Click to edit Master title style</a:t>
            </a:r>
            <a:endParaRPr lang="fr-FR"/>
          </a:p>
        </p:txBody>
      </p:sp>
      <p:sp>
        <p:nvSpPr>
          <p:cNvPr id="3" name="Vertical Text Placeholder 2"/>
          <p:cNvSpPr>
            <a:spLocks noGrp="1"/>
          </p:cNvSpPr>
          <p:nvPr>
            <p:ph type="body" orient="vert" idx="1"/>
          </p:nvPr>
        </p:nvSpPr>
        <p:spPr>
          <a:xfrm>
            <a:off x="296863" y="175023"/>
            <a:ext cx="6261100" cy="479345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Rectangle 6"/>
          <p:cNvSpPr>
            <a:spLocks noGrp="1" noChangeArrowheads="1"/>
          </p:cNvSpPr>
          <p:nvPr>
            <p:ph type="sldNum" sz="quarter" idx="10"/>
          </p:nvPr>
        </p:nvSpPr>
        <p:spPr>
          <a:ln/>
        </p:spPr>
        <p:txBody>
          <a:bodyPr/>
          <a:lstStyle>
            <a:lvl1pPr>
              <a:defRPr/>
            </a:lvl1pPr>
          </a:lstStyle>
          <a:p>
            <a:pPr>
              <a:defRPr/>
            </a:pPr>
            <a:r>
              <a:rPr lang="fr-BE"/>
              <a:t>│</a:t>
            </a:r>
            <a:r>
              <a:rPr lang="en-US"/>
              <a:t> </a:t>
            </a:r>
            <a:fld id="{22802D2E-D50E-445C-886E-BC8504679953}" type="slidenum">
              <a:rPr lang="en-US"/>
              <a:pPr>
                <a:defRPr/>
              </a:pPr>
              <a:t>‹#›</a:t>
            </a:fld>
            <a:endParaRPr lang="en-US"/>
          </a:p>
        </p:txBody>
      </p:sp>
    </p:spTree>
    <p:extLst>
      <p:ext uri="{BB962C8B-B14F-4D97-AF65-F5344CB8AC3E}">
        <p14:creationId xmlns:p14="http://schemas.microsoft.com/office/powerpoint/2010/main" val="397607339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9564" y="175023"/>
            <a:ext cx="7458075" cy="678656"/>
          </a:xfrm>
        </p:spPr>
        <p:txBody>
          <a:bodyPr/>
          <a:lstStyle/>
          <a:p>
            <a:r>
              <a:rPr lang="en-US"/>
              <a:t>Click to edit Master title style</a:t>
            </a:r>
            <a:endParaRPr lang="fr-FR"/>
          </a:p>
        </p:txBody>
      </p:sp>
      <p:sp>
        <p:nvSpPr>
          <p:cNvPr id="3" name="Text Placeholder 2"/>
          <p:cNvSpPr>
            <a:spLocks noGrp="1"/>
          </p:cNvSpPr>
          <p:nvPr>
            <p:ph type="body" sz="half" idx="1"/>
          </p:nvPr>
        </p:nvSpPr>
        <p:spPr>
          <a:xfrm>
            <a:off x="296864" y="1356123"/>
            <a:ext cx="4198937" cy="36123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Content Placeholder 3"/>
          <p:cNvSpPr>
            <a:spLocks noGrp="1"/>
          </p:cNvSpPr>
          <p:nvPr>
            <p:ph sz="half" idx="2"/>
          </p:nvPr>
        </p:nvSpPr>
        <p:spPr>
          <a:xfrm>
            <a:off x="4648200" y="1356123"/>
            <a:ext cx="4198938" cy="36123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Rectangle 6"/>
          <p:cNvSpPr>
            <a:spLocks noGrp="1" noChangeArrowheads="1"/>
          </p:cNvSpPr>
          <p:nvPr>
            <p:ph type="sldNum" sz="quarter" idx="10"/>
          </p:nvPr>
        </p:nvSpPr>
        <p:spPr>
          <a:ln/>
        </p:spPr>
        <p:txBody>
          <a:bodyPr/>
          <a:lstStyle>
            <a:lvl1pPr>
              <a:defRPr/>
            </a:lvl1pPr>
          </a:lstStyle>
          <a:p>
            <a:pPr>
              <a:defRPr/>
            </a:pPr>
            <a:r>
              <a:rPr lang="fr-BE"/>
              <a:t>│</a:t>
            </a:r>
            <a:r>
              <a:rPr lang="en-US"/>
              <a:t> </a:t>
            </a:r>
            <a:fld id="{773B8731-DFCD-48C9-94E3-EF41677395BB}" type="slidenum">
              <a:rPr lang="en-US"/>
              <a:pPr>
                <a:defRPr/>
              </a:pPr>
              <a:t>‹#›</a:t>
            </a:fld>
            <a:endParaRPr lang="en-US"/>
          </a:p>
        </p:txBody>
      </p:sp>
    </p:spTree>
    <p:extLst>
      <p:ext uri="{BB962C8B-B14F-4D97-AF65-F5344CB8AC3E}">
        <p14:creationId xmlns:p14="http://schemas.microsoft.com/office/powerpoint/2010/main" val="71381245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Slide Number Placeholder 2"/>
          <p:cNvSpPr>
            <a:spLocks noGrp="1"/>
          </p:cNvSpPr>
          <p:nvPr>
            <p:ph type="sldNum" sz="quarter" idx="10"/>
          </p:nvPr>
        </p:nvSpPr>
        <p:spPr/>
        <p:txBody>
          <a:bodyPr/>
          <a:lstStyle/>
          <a:p>
            <a:pPr>
              <a:defRPr/>
            </a:pPr>
            <a:r>
              <a:rPr lang="fr-BE"/>
              <a:t>│</a:t>
            </a:r>
            <a:r>
              <a:rPr lang="en-US"/>
              <a:t> </a:t>
            </a:r>
            <a:fld id="{552FA292-C976-4E94-A319-278EC64951B3}" type="slidenum">
              <a:rPr lang="en-US" smtClean="0"/>
              <a:pPr>
                <a:defRPr/>
              </a:pPr>
              <a:t>‹#›</a:t>
            </a:fld>
            <a:endParaRPr lang="en-US"/>
          </a:p>
        </p:txBody>
      </p:sp>
    </p:spTree>
    <p:extLst>
      <p:ext uri="{BB962C8B-B14F-4D97-AF65-F5344CB8AC3E}">
        <p14:creationId xmlns:p14="http://schemas.microsoft.com/office/powerpoint/2010/main" val="28847055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09564" y="175023"/>
            <a:ext cx="7458075" cy="678656"/>
          </a:xfrm>
          <a:prstGeom prst="rect">
            <a:avLst/>
          </a:prstGeom>
        </p:spPr>
        <p:txBody>
          <a:bodyPr/>
          <a:lstStyle/>
          <a:p>
            <a:r>
              <a:rPr lang="en-US"/>
              <a:t>Click to edit Master title style</a:t>
            </a:r>
            <a:endParaRPr lang="fr-FR"/>
          </a:p>
        </p:txBody>
      </p:sp>
      <p:sp>
        <p:nvSpPr>
          <p:cNvPr id="3" name="Rectangle 6"/>
          <p:cNvSpPr>
            <a:spLocks noGrp="1" noChangeArrowheads="1"/>
          </p:cNvSpPr>
          <p:nvPr>
            <p:ph type="sldNum" sz="quarter" idx="10"/>
          </p:nvPr>
        </p:nvSpPr>
        <p:spPr>
          <a:ln/>
        </p:spPr>
        <p:txBody>
          <a:bodyPr/>
          <a:lstStyle>
            <a:lvl1pPr>
              <a:defRPr/>
            </a:lvl1pPr>
          </a:lstStyle>
          <a:p>
            <a:pPr>
              <a:defRPr/>
            </a:pPr>
            <a:r>
              <a:rPr lang="fr-BE"/>
              <a:t>│</a:t>
            </a:r>
            <a:r>
              <a:rPr lang="en-US"/>
              <a:t> </a:t>
            </a:r>
            <a:fld id="{8211E414-6681-4A24-9B19-65E4581FBD6B}" type="slidenum">
              <a:rPr lang="en-US"/>
              <a:pPr>
                <a:defRPr/>
              </a:pPr>
              <a:t>‹#›</a:t>
            </a:fld>
            <a:endParaRPr lang="en-US"/>
          </a:p>
        </p:txBody>
      </p:sp>
    </p:spTree>
    <p:extLst>
      <p:ext uri="{BB962C8B-B14F-4D97-AF65-F5344CB8AC3E}">
        <p14:creationId xmlns:p14="http://schemas.microsoft.com/office/powerpoint/2010/main" val="9509133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r>
              <a:rPr lang="fr-BE"/>
              <a:t>│</a:t>
            </a:r>
            <a:r>
              <a:rPr lang="en-US"/>
              <a:t> </a:t>
            </a:r>
            <a:fld id="{D4781730-827E-4A1A-AEB6-1728DF945E22}" type="slidenum">
              <a:rPr lang="en-US"/>
              <a:pPr>
                <a:defRPr/>
              </a:pPr>
              <a:t>‹#›</a:t>
            </a:fld>
            <a:endParaRPr lang="en-US"/>
          </a:p>
        </p:txBody>
      </p:sp>
    </p:spTree>
    <p:extLst>
      <p:ext uri="{BB962C8B-B14F-4D97-AF65-F5344CB8AC3E}">
        <p14:creationId xmlns:p14="http://schemas.microsoft.com/office/powerpoint/2010/main" val="31417652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2" name="Rectangle 416"/>
          <p:cNvSpPr>
            <a:spLocks noChangeArrowheads="1"/>
          </p:cNvSpPr>
          <p:nvPr/>
        </p:nvSpPr>
        <p:spPr bwMode="gray">
          <a:xfrm rot="10800000">
            <a:off x="3175" y="1"/>
            <a:ext cx="9144000" cy="1187054"/>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fr-FR" sz="1800"/>
          </a:p>
        </p:txBody>
      </p:sp>
      <p:grpSp>
        <p:nvGrpSpPr>
          <p:cNvPr id="3" name="Group 420"/>
          <p:cNvGrpSpPr>
            <a:grpSpLocks/>
          </p:cNvGrpSpPr>
          <p:nvPr/>
        </p:nvGrpSpPr>
        <p:grpSpPr bwMode="auto">
          <a:xfrm>
            <a:off x="8017780" y="15592"/>
            <a:ext cx="1160462" cy="999480"/>
            <a:chOff x="5232" y="-10"/>
            <a:chExt cx="543" cy="521"/>
          </a:xfrm>
        </p:grpSpPr>
        <p:sp>
          <p:nvSpPr>
            <p:cNvPr id="4" name="Freeform 421"/>
            <p:cNvSpPr>
              <a:spLocks noChangeAspect="1"/>
            </p:cNvSpPr>
            <p:nvPr/>
          </p:nvSpPr>
          <p:spPr bwMode="gray">
            <a:xfrm rot="-2700000">
              <a:off x="5671" y="4"/>
              <a:ext cx="74" cy="74"/>
            </a:xfrm>
            <a:custGeom>
              <a:avLst/>
              <a:gdLst>
                <a:gd name="T0" fmla="*/ 55 w 65"/>
                <a:gd name="T1" fmla="*/ 2 h 65"/>
                <a:gd name="T2" fmla="*/ 93 w 65"/>
                <a:gd name="T3" fmla="*/ 54 h 65"/>
                <a:gd name="T4" fmla="*/ 43 w 65"/>
                <a:gd name="T5" fmla="*/ 93 h 65"/>
                <a:gd name="T6" fmla="*/ 2 w 65"/>
                <a:gd name="T7" fmla="*/ 41 h 65"/>
                <a:gd name="T8" fmla="*/ 55 w 65"/>
                <a:gd name="T9" fmla="*/ 2 h 6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5" h="65">
                  <a:moveTo>
                    <a:pt x="37" y="2"/>
                  </a:moveTo>
                  <a:cubicBezTo>
                    <a:pt x="54" y="4"/>
                    <a:pt x="65" y="20"/>
                    <a:pt x="63" y="36"/>
                  </a:cubicBezTo>
                  <a:cubicBezTo>
                    <a:pt x="61" y="53"/>
                    <a:pt x="46" y="65"/>
                    <a:pt x="29" y="63"/>
                  </a:cubicBezTo>
                  <a:cubicBezTo>
                    <a:pt x="12" y="61"/>
                    <a:pt x="0" y="45"/>
                    <a:pt x="2" y="28"/>
                  </a:cubicBezTo>
                  <a:cubicBezTo>
                    <a:pt x="5" y="12"/>
                    <a:pt x="20" y="0"/>
                    <a:pt x="37" y="2"/>
                  </a:cubicBez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sz="1800"/>
            </a:p>
          </p:txBody>
        </p:sp>
        <p:sp>
          <p:nvSpPr>
            <p:cNvPr id="5" name="Freeform 422"/>
            <p:cNvSpPr>
              <a:spLocks noChangeAspect="1"/>
            </p:cNvSpPr>
            <p:nvPr/>
          </p:nvSpPr>
          <p:spPr bwMode="gray">
            <a:xfrm rot="-2700000">
              <a:off x="5608" y="64"/>
              <a:ext cx="62" cy="62"/>
            </a:xfrm>
            <a:custGeom>
              <a:avLst/>
              <a:gdLst>
                <a:gd name="T0" fmla="*/ 39 w 54"/>
                <a:gd name="T1" fmla="*/ 80 h 54"/>
                <a:gd name="T2" fmla="*/ 1 w 54"/>
                <a:gd name="T3" fmla="*/ 39 h 54"/>
                <a:gd name="T4" fmla="*/ 42 w 54"/>
                <a:gd name="T5" fmla="*/ 1 h 54"/>
                <a:gd name="T6" fmla="*/ 80 w 54"/>
                <a:gd name="T7" fmla="*/ 42 h 54"/>
                <a:gd name="T8" fmla="*/ 39 w 54"/>
                <a:gd name="T9" fmla="*/ 80 h 5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4" h="54">
                  <a:moveTo>
                    <a:pt x="26" y="53"/>
                  </a:moveTo>
                  <a:cubicBezTo>
                    <a:pt x="11" y="53"/>
                    <a:pt x="0" y="41"/>
                    <a:pt x="1" y="26"/>
                  </a:cubicBezTo>
                  <a:cubicBezTo>
                    <a:pt x="1" y="12"/>
                    <a:pt x="13" y="0"/>
                    <a:pt x="28" y="1"/>
                  </a:cubicBezTo>
                  <a:cubicBezTo>
                    <a:pt x="43" y="2"/>
                    <a:pt x="54" y="14"/>
                    <a:pt x="53" y="28"/>
                  </a:cubicBezTo>
                  <a:cubicBezTo>
                    <a:pt x="52" y="43"/>
                    <a:pt x="40" y="54"/>
                    <a:pt x="26" y="53"/>
                  </a:cubicBez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sz="1800"/>
            </a:p>
          </p:txBody>
        </p:sp>
        <p:sp>
          <p:nvSpPr>
            <p:cNvPr id="6" name="Freeform 423"/>
            <p:cNvSpPr>
              <a:spLocks noChangeAspect="1"/>
            </p:cNvSpPr>
            <p:nvPr/>
          </p:nvSpPr>
          <p:spPr bwMode="gray">
            <a:xfrm rot="-2700000">
              <a:off x="5556" y="-10"/>
              <a:ext cx="68" cy="69"/>
            </a:xfrm>
            <a:custGeom>
              <a:avLst/>
              <a:gdLst>
                <a:gd name="T0" fmla="*/ 32 w 59"/>
                <a:gd name="T1" fmla="*/ 83 h 60"/>
                <a:gd name="T2" fmla="*/ 8 w 59"/>
                <a:gd name="T3" fmla="*/ 32 h 60"/>
                <a:gd name="T4" fmla="*/ 59 w 59"/>
                <a:gd name="T5" fmla="*/ 8 h 60"/>
                <a:gd name="T6" fmla="*/ 82 w 59"/>
                <a:gd name="T7" fmla="*/ 60 h 60"/>
                <a:gd name="T8" fmla="*/ 32 w 59"/>
                <a:gd name="T9" fmla="*/ 83 h 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9" h="60">
                  <a:moveTo>
                    <a:pt x="21" y="55"/>
                  </a:moveTo>
                  <a:cubicBezTo>
                    <a:pt x="7" y="50"/>
                    <a:pt x="0" y="35"/>
                    <a:pt x="5" y="21"/>
                  </a:cubicBezTo>
                  <a:cubicBezTo>
                    <a:pt x="10" y="8"/>
                    <a:pt x="25" y="0"/>
                    <a:pt x="38" y="5"/>
                  </a:cubicBezTo>
                  <a:cubicBezTo>
                    <a:pt x="52" y="10"/>
                    <a:pt x="59" y="25"/>
                    <a:pt x="54" y="39"/>
                  </a:cubicBezTo>
                  <a:cubicBezTo>
                    <a:pt x="50" y="52"/>
                    <a:pt x="35" y="60"/>
                    <a:pt x="21" y="55"/>
                  </a:cubicBez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sz="1800"/>
            </a:p>
          </p:txBody>
        </p:sp>
        <p:sp>
          <p:nvSpPr>
            <p:cNvPr id="7" name="Freeform 424"/>
            <p:cNvSpPr>
              <a:spLocks noChangeAspect="1"/>
            </p:cNvSpPr>
            <p:nvPr/>
          </p:nvSpPr>
          <p:spPr bwMode="gray">
            <a:xfrm rot="-2700000">
              <a:off x="5610" y="63"/>
              <a:ext cx="61" cy="61"/>
            </a:xfrm>
            <a:custGeom>
              <a:avLst/>
              <a:gdLst>
                <a:gd name="T0" fmla="*/ 40 w 53"/>
                <a:gd name="T1" fmla="*/ 81 h 53"/>
                <a:gd name="T2" fmla="*/ 0 w 53"/>
                <a:gd name="T3" fmla="*/ 40 h 53"/>
                <a:gd name="T4" fmla="*/ 41 w 53"/>
                <a:gd name="T5" fmla="*/ 0 h 53"/>
                <a:gd name="T6" fmla="*/ 81 w 53"/>
                <a:gd name="T7" fmla="*/ 43 h 53"/>
                <a:gd name="T8" fmla="*/ 40 w 53"/>
                <a:gd name="T9" fmla="*/ 81 h 5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3" h="53">
                  <a:moveTo>
                    <a:pt x="26" y="53"/>
                  </a:moveTo>
                  <a:cubicBezTo>
                    <a:pt x="11" y="52"/>
                    <a:pt x="0" y="40"/>
                    <a:pt x="0" y="26"/>
                  </a:cubicBezTo>
                  <a:cubicBezTo>
                    <a:pt x="1" y="11"/>
                    <a:pt x="13" y="0"/>
                    <a:pt x="27" y="0"/>
                  </a:cubicBezTo>
                  <a:cubicBezTo>
                    <a:pt x="42" y="1"/>
                    <a:pt x="53" y="13"/>
                    <a:pt x="53" y="28"/>
                  </a:cubicBezTo>
                  <a:cubicBezTo>
                    <a:pt x="52" y="42"/>
                    <a:pt x="40" y="53"/>
                    <a:pt x="26" y="53"/>
                  </a:cubicBez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sz="1800"/>
            </a:p>
          </p:txBody>
        </p:sp>
        <p:sp>
          <p:nvSpPr>
            <p:cNvPr id="8" name="Freeform 425"/>
            <p:cNvSpPr>
              <a:spLocks noChangeAspect="1"/>
            </p:cNvSpPr>
            <p:nvPr/>
          </p:nvSpPr>
          <p:spPr bwMode="gray">
            <a:xfrm rot="-2700000">
              <a:off x="5681" y="118"/>
              <a:ext cx="67" cy="68"/>
            </a:xfrm>
            <a:custGeom>
              <a:avLst/>
              <a:gdLst>
                <a:gd name="T0" fmla="*/ 57 w 58"/>
                <a:gd name="T1" fmla="*/ 84 h 59"/>
                <a:gd name="T2" fmla="*/ 7 w 58"/>
                <a:gd name="T3" fmla="*/ 58 h 59"/>
                <a:gd name="T4" fmla="*/ 34 w 58"/>
                <a:gd name="T5" fmla="*/ 8 h 59"/>
                <a:gd name="T6" fmla="*/ 83 w 58"/>
                <a:gd name="T7" fmla="*/ 33 h 59"/>
                <a:gd name="T8" fmla="*/ 57 w 58"/>
                <a:gd name="T9" fmla="*/ 84 h 5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8" h="59">
                  <a:moveTo>
                    <a:pt x="36" y="55"/>
                  </a:moveTo>
                  <a:cubicBezTo>
                    <a:pt x="22" y="59"/>
                    <a:pt x="8" y="51"/>
                    <a:pt x="4" y="37"/>
                  </a:cubicBezTo>
                  <a:cubicBezTo>
                    <a:pt x="0" y="23"/>
                    <a:pt x="8" y="9"/>
                    <a:pt x="22" y="5"/>
                  </a:cubicBezTo>
                  <a:cubicBezTo>
                    <a:pt x="35" y="0"/>
                    <a:pt x="50" y="8"/>
                    <a:pt x="54" y="22"/>
                  </a:cubicBezTo>
                  <a:cubicBezTo>
                    <a:pt x="58" y="36"/>
                    <a:pt x="50" y="51"/>
                    <a:pt x="36" y="55"/>
                  </a:cubicBez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sz="1800"/>
            </a:p>
          </p:txBody>
        </p:sp>
        <p:sp>
          <p:nvSpPr>
            <p:cNvPr id="9" name="Freeform 426"/>
            <p:cNvSpPr>
              <a:spLocks noChangeAspect="1"/>
            </p:cNvSpPr>
            <p:nvPr/>
          </p:nvSpPr>
          <p:spPr bwMode="gray">
            <a:xfrm rot="-2700000">
              <a:off x="5565" y="130"/>
              <a:ext cx="53" cy="53"/>
            </a:xfrm>
            <a:custGeom>
              <a:avLst/>
              <a:gdLst>
                <a:gd name="T0" fmla="*/ 36 w 46"/>
                <a:gd name="T1" fmla="*/ 0 h 46"/>
                <a:gd name="T2" fmla="*/ 70 w 46"/>
                <a:gd name="T3" fmla="*/ 36 h 46"/>
                <a:gd name="T4" fmla="*/ 37 w 46"/>
                <a:gd name="T5" fmla="*/ 70 h 46"/>
                <a:gd name="T6" fmla="*/ 1 w 46"/>
                <a:gd name="T7" fmla="*/ 36 h 46"/>
                <a:gd name="T8" fmla="*/ 36 w 46"/>
                <a:gd name="T9" fmla="*/ 0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6" h="46">
                  <a:moveTo>
                    <a:pt x="23" y="0"/>
                  </a:moveTo>
                  <a:cubicBezTo>
                    <a:pt x="36" y="0"/>
                    <a:pt x="46" y="10"/>
                    <a:pt x="46" y="23"/>
                  </a:cubicBezTo>
                  <a:cubicBezTo>
                    <a:pt x="46" y="35"/>
                    <a:pt x="36" y="46"/>
                    <a:pt x="24" y="46"/>
                  </a:cubicBezTo>
                  <a:cubicBezTo>
                    <a:pt x="11" y="46"/>
                    <a:pt x="1" y="36"/>
                    <a:pt x="1" y="23"/>
                  </a:cubicBezTo>
                  <a:cubicBezTo>
                    <a:pt x="0" y="10"/>
                    <a:pt x="11" y="0"/>
                    <a:pt x="23" y="0"/>
                  </a:cubicBez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sz="1800"/>
            </a:p>
          </p:txBody>
        </p:sp>
        <p:sp>
          <p:nvSpPr>
            <p:cNvPr id="10" name="Freeform 427"/>
            <p:cNvSpPr>
              <a:spLocks noChangeAspect="1"/>
            </p:cNvSpPr>
            <p:nvPr/>
          </p:nvSpPr>
          <p:spPr bwMode="gray">
            <a:xfrm rot="-2700000">
              <a:off x="5516" y="72"/>
              <a:ext cx="58" cy="58"/>
            </a:xfrm>
            <a:custGeom>
              <a:avLst/>
              <a:gdLst>
                <a:gd name="T0" fmla="*/ 48 w 50"/>
                <a:gd name="T1" fmla="*/ 2 h 50"/>
                <a:gd name="T2" fmla="*/ 75 w 50"/>
                <a:gd name="T3" fmla="*/ 45 h 50"/>
                <a:gd name="T4" fmla="*/ 32 w 50"/>
                <a:gd name="T5" fmla="*/ 74 h 50"/>
                <a:gd name="T6" fmla="*/ 3 w 50"/>
                <a:gd name="T7" fmla="*/ 31 h 50"/>
                <a:gd name="T8" fmla="*/ 48 w 50"/>
                <a:gd name="T9" fmla="*/ 2 h 5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 h="50">
                  <a:moveTo>
                    <a:pt x="30" y="2"/>
                  </a:moveTo>
                  <a:cubicBezTo>
                    <a:pt x="42" y="5"/>
                    <a:pt x="50" y="17"/>
                    <a:pt x="48" y="29"/>
                  </a:cubicBezTo>
                  <a:cubicBezTo>
                    <a:pt x="45" y="42"/>
                    <a:pt x="33" y="50"/>
                    <a:pt x="21" y="47"/>
                  </a:cubicBezTo>
                  <a:cubicBezTo>
                    <a:pt x="9" y="45"/>
                    <a:pt x="0" y="33"/>
                    <a:pt x="3" y="20"/>
                  </a:cubicBezTo>
                  <a:cubicBezTo>
                    <a:pt x="5" y="8"/>
                    <a:pt x="17" y="0"/>
                    <a:pt x="30" y="2"/>
                  </a:cubicBez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sz="1800"/>
            </a:p>
          </p:txBody>
        </p:sp>
        <p:sp>
          <p:nvSpPr>
            <p:cNvPr id="11" name="Freeform 428"/>
            <p:cNvSpPr>
              <a:spLocks noChangeAspect="1"/>
            </p:cNvSpPr>
            <p:nvPr/>
          </p:nvSpPr>
          <p:spPr bwMode="gray">
            <a:xfrm rot="-2700000">
              <a:off x="5482" y="10"/>
              <a:ext cx="59" cy="60"/>
            </a:xfrm>
            <a:custGeom>
              <a:avLst/>
              <a:gdLst>
                <a:gd name="T0" fmla="*/ 51 w 52"/>
                <a:gd name="T1" fmla="*/ 8 h 52"/>
                <a:gd name="T2" fmla="*/ 69 w 52"/>
                <a:gd name="T3" fmla="*/ 53 h 52"/>
                <a:gd name="T4" fmla="*/ 26 w 52"/>
                <a:gd name="T5" fmla="*/ 73 h 52"/>
                <a:gd name="T6" fmla="*/ 8 w 52"/>
                <a:gd name="T7" fmla="*/ 28 h 52"/>
                <a:gd name="T8" fmla="*/ 51 w 52"/>
                <a:gd name="T9" fmla="*/ 8 h 5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 h="52">
                  <a:moveTo>
                    <a:pt x="35" y="5"/>
                  </a:moveTo>
                  <a:cubicBezTo>
                    <a:pt x="46" y="10"/>
                    <a:pt x="52" y="23"/>
                    <a:pt x="48" y="35"/>
                  </a:cubicBezTo>
                  <a:cubicBezTo>
                    <a:pt x="43" y="46"/>
                    <a:pt x="30" y="52"/>
                    <a:pt x="18" y="48"/>
                  </a:cubicBezTo>
                  <a:cubicBezTo>
                    <a:pt x="6" y="43"/>
                    <a:pt x="0" y="30"/>
                    <a:pt x="5" y="18"/>
                  </a:cubicBezTo>
                  <a:cubicBezTo>
                    <a:pt x="10" y="6"/>
                    <a:pt x="23" y="0"/>
                    <a:pt x="35" y="5"/>
                  </a:cubicBez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sz="1800"/>
            </a:p>
          </p:txBody>
        </p:sp>
        <p:sp>
          <p:nvSpPr>
            <p:cNvPr id="12" name="Freeform 429"/>
            <p:cNvSpPr>
              <a:spLocks noChangeAspect="1"/>
            </p:cNvSpPr>
            <p:nvPr/>
          </p:nvSpPr>
          <p:spPr bwMode="gray">
            <a:xfrm rot="-2700000">
              <a:off x="5687" y="208"/>
              <a:ext cx="60" cy="60"/>
            </a:xfrm>
            <a:custGeom>
              <a:avLst/>
              <a:gdLst>
                <a:gd name="T0" fmla="*/ 27 w 52"/>
                <a:gd name="T1" fmla="*/ 8 h 52"/>
                <a:gd name="T2" fmla="*/ 72 w 52"/>
                <a:gd name="T3" fmla="*/ 27 h 52"/>
                <a:gd name="T4" fmla="*/ 53 w 52"/>
                <a:gd name="T5" fmla="*/ 72 h 52"/>
                <a:gd name="T6" fmla="*/ 8 w 52"/>
                <a:gd name="T7" fmla="*/ 53 h 52"/>
                <a:gd name="T8" fmla="*/ 27 w 52"/>
                <a:gd name="T9" fmla="*/ 8 h 5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 h="52">
                  <a:moveTo>
                    <a:pt x="17" y="5"/>
                  </a:moveTo>
                  <a:cubicBezTo>
                    <a:pt x="29" y="0"/>
                    <a:pt x="42" y="5"/>
                    <a:pt x="47" y="17"/>
                  </a:cubicBezTo>
                  <a:cubicBezTo>
                    <a:pt x="52" y="28"/>
                    <a:pt x="47" y="42"/>
                    <a:pt x="35" y="47"/>
                  </a:cubicBezTo>
                  <a:cubicBezTo>
                    <a:pt x="24" y="52"/>
                    <a:pt x="10" y="47"/>
                    <a:pt x="5" y="35"/>
                  </a:cubicBezTo>
                  <a:cubicBezTo>
                    <a:pt x="0" y="23"/>
                    <a:pt x="5" y="10"/>
                    <a:pt x="17" y="5"/>
                  </a:cubicBez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sz="1800"/>
            </a:p>
          </p:txBody>
        </p:sp>
        <p:sp>
          <p:nvSpPr>
            <p:cNvPr id="13" name="Freeform 430"/>
            <p:cNvSpPr>
              <a:spLocks noChangeAspect="1"/>
            </p:cNvSpPr>
            <p:nvPr/>
          </p:nvSpPr>
          <p:spPr bwMode="gray">
            <a:xfrm rot="-2700000">
              <a:off x="5623" y="174"/>
              <a:ext cx="58" cy="58"/>
            </a:xfrm>
            <a:custGeom>
              <a:avLst/>
              <a:gdLst>
                <a:gd name="T0" fmla="*/ 31 w 50"/>
                <a:gd name="T1" fmla="*/ 3 h 51"/>
                <a:gd name="T2" fmla="*/ 74 w 50"/>
                <a:gd name="T3" fmla="*/ 30 h 51"/>
                <a:gd name="T4" fmla="*/ 48 w 50"/>
                <a:gd name="T5" fmla="*/ 72 h 51"/>
                <a:gd name="T6" fmla="*/ 3 w 50"/>
                <a:gd name="T7" fmla="*/ 45 h 51"/>
                <a:gd name="T8" fmla="*/ 31 w 50"/>
                <a:gd name="T9" fmla="*/ 3 h 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 h="51">
                  <a:moveTo>
                    <a:pt x="20" y="3"/>
                  </a:moveTo>
                  <a:cubicBezTo>
                    <a:pt x="32" y="0"/>
                    <a:pt x="44" y="8"/>
                    <a:pt x="47" y="20"/>
                  </a:cubicBezTo>
                  <a:cubicBezTo>
                    <a:pt x="50" y="33"/>
                    <a:pt x="43" y="45"/>
                    <a:pt x="30" y="48"/>
                  </a:cubicBezTo>
                  <a:cubicBezTo>
                    <a:pt x="18" y="51"/>
                    <a:pt x="6" y="43"/>
                    <a:pt x="3" y="31"/>
                  </a:cubicBezTo>
                  <a:cubicBezTo>
                    <a:pt x="0" y="19"/>
                    <a:pt x="7" y="6"/>
                    <a:pt x="20" y="3"/>
                  </a:cubicBez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sz="1800"/>
            </a:p>
          </p:txBody>
        </p:sp>
        <p:sp>
          <p:nvSpPr>
            <p:cNvPr id="14" name="Freeform 431"/>
            <p:cNvSpPr>
              <a:spLocks noChangeAspect="1"/>
            </p:cNvSpPr>
            <p:nvPr/>
          </p:nvSpPr>
          <p:spPr bwMode="gray">
            <a:xfrm rot="-2700000">
              <a:off x="5705" y="288"/>
              <a:ext cx="51" cy="50"/>
            </a:xfrm>
            <a:custGeom>
              <a:avLst/>
              <a:gdLst>
                <a:gd name="T0" fmla="*/ 22 w 44"/>
                <a:gd name="T1" fmla="*/ 7 h 44"/>
                <a:gd name="T2" fmla="*/ 61 w 44"/>
                <a:gd name="T3" fmla="*/ 20 h 44"/>
                <a:gd name="T4" fmla="*/ 48 w 44"/>
                <a:gd name="T5" fmla="*/ 58 h 44"/>
                <a:gd name="T6" fmla="*/ 7 w 44"/>
                <a:gd name="T7" fmla="*/ 44 h 44"/>
                <a:gd name="T8" fmla="*/ 22 w 44"/>
                <a:gd name="T9" fmla="*/ 7 h 4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4" h="44">
                  <a:moveTo>
                    <a:pt x="14" y="4"/>
                  </a:moveTo>
                  <a:cubicBezTo>
                    <a:pt x="24" y="0"/>
                    <a:pt x="36" y="4"/>
                    <a:pt x="40" y="14"/>
                  </a:cubicBezTo>
                  <a:cubicBezTo>
                    <a:pt x="44" y="24"/>
                    <a:pt x="39" y="36"/>
                    <a:pt x="30" y="40"/>
                  </a:cubicBezTo>
                  <a:cubicBezTo>
                    <a:pt x="20" y="44"/>
                    <a:pt x="8" y="40"/>
                    <a:pt x="4" y="30"/>
                  </a:cubicBezTo>
                  <a:cubicBezTo>
                    <a:pt x="0" y="20"/>
                    <a:pt x="4" y="8"/>
                    <a:pt x="14" y="4"/>
                  </a:cubicBez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sz="1800"/>
            </a:p>
          </p:txBody>
        </p:sp>
        <p:sp>
          <p:nvSpPr>
            <p:cNvPr id="15" name="Freeform 432"/>
            <p:cNvSpPr>
              <a:spLocks noChangeAspect="1"/>
            </p:cNvSpPr>
            <p:nvPr/>
          </p:nvSpPr>
          <p:spPr bwMode="gray">
            <a:xfrm rot="-2700000">
              <a:off x="5637" y="262"/>
              <a:ext cx="50" cy="50"/>
            </a:xfrm>
            <a:custGeom>
              <a:avLst/>
              <a:gdLst>
                <a:gd name="T0" fmla="*/ 27 w 43"/>
                <a:gd name="T1" fmla="*/ 2 h 43"/>
                <a:gd name="T2" fmla="*/ 64 w 43"/>
                <a:gd name="T3" fmla="*/ 27 h 43"/>
                <a:gd name="T4" fmla="*/ 41 w 43"/>
                <a:gd name="T5" fmla="*/ 64 h 43"/>
                <a:gd name="T6" fmla="*/ 2 w 43"/>
                <a:gd name="T7" fmla="*/ 41 h 43"/>
                <a:gd name="T8" fmla="*/ 27 w 43"/>
                <a:gd name="T9" fmla="*/ 2 h 4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3" h="43">
                  <a:moveTo>
                    <a:pt x="17" y="2"/>
                  </a:moveTo>
                  <a:cubicBezTo>
                    <a:pt x="28" y="0"/>
                    <a:pt x="38" y="6"/>
                    <a:pt x="40" y="17"/>
                  </a:cubicBezTo>
                  <a:cubicBezTo>
                    <a:pt x="43" y="27"/>
                    <a:pt x="36" y="38"/>
                    <a:pt x="26" y="40"/>
                  </a:cubicBezTo>
                  <a:cubicBezTo>
                    <a:pt x="15" y="43"/>
                    <a:pt x="5" y="36"/>
                    <a:pt x="2" y="26"/>
                  </a:cubicBezTo>
                  <a:cubicBezTo>
                    <a:pt x="0" y="15"/>
                    <a:pt x="7" y="5"/>
                    <a:pt x="17" y="2"/>
                  </a:cubicBez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sz="1800"/>
            </a:p>
          </p:txBody>
        </p:sp>
        <p:sp>
          <p:nvSpPr>
            <p:cNvPr id="16" name="Freeform 433"/>
            <p:cNvSpPr>
              <a:spLocks noChangeAspect="1"/>
            </p:cNvSpPr>
            <p:nvPr/>
          </p:nvSpPr>
          <p:spPr bwMode="gray">
            <a:xfrm rot="-2700000">
              <a:off x="5558" y="212"/>
              <a:ext cx="46" cy="47"/>
            </a:xfrm>
            <a:custGeom>
              <a:avLst/>
              <a:gdLst>
                <a:gd name="T0" fmla="*/ 30 w 40"/>
                <a:gd name="T1" fmla="*/ 0 h 40"/>
                <a:gd name="T2" fmla="*/ 60 w 40"/>
                <a:gd name="T3" fmla="*/ 33 h 40"/>
                <a:gd name="T4" fmla="*/ 30 w 40"/>
                <a:gd name="T5" fmla="*/ 63 h 40"/>
                <a:gd name="T6" fmla="*/ 0 w 40"/>
                <a:gd name="T7" fmla="*/ 33 h 40"/>
                <a:gd name="T8" fmla="*/ 30 w 40"/>
                <a:gd name="T9" fmla="*/ 0 h 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 h="40">
                  <a:moveTo>
                    <a:pt x="20" y="0"/>
                  </a:moveTo>
                  <a:cubicBezTo>
                    <a:pt x="30" y="0"/>
                    <a:pt x="39" y="9"/>
                    <a:pt x="39" y="20"/>
                  </a:cubicBezTo>
                  <a:cubicBezTo>
                    <a:pt x="40" y="31"/>
                    <a:pt x="31" y="39"/>
                    <a:pt x="20" y="39"/>
                  </a:cubicBezTo>
                  <a:cubicBezTo>
                    <a:pt x="9" y="40"/>
                    <a:pt x="1" y="31"/>
                    <a:pt x="0" y="20"/>
                  </a:cubicBezTo>
                  <a:cubicBezTo>
                    <a:pt x="0" y="9"/>
                    <a:pt x="9" y="1"/>
                    <a:pt x="20" y="0"/>
                  </a:cubicBez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sz="1800"/>
            </a:p>
          </p:txBody>
        </p:sp>
        <p:sp>
          <p:nvSpPr>
            <p:cNvPr id="17" name="Freeform 434"/>
            <p:cNvSpPr>
              <a:spLocks noChangeAspect="1"/>
            </p:cNvSpPr>
            <p:nvPr/>
          </p:nvSpPr>
          <p:spPr bwMode="gray">
            <a:xfrm rot="-2700000">
              <a:off x="5493" y="148"/>
              <a:ext cx="48" cy="49"/>
            </a:xfrm>
            <a:custGeom>
              <a:avLst/>
              <a:gdLst>
                <a:gd name="T0" fmla="*/ 38 w 42"/>
                <a:gd name="T1" fmla="*/ 2 h 42"/>
                <a:gd name="T2" fmla="*/ 61 w 42"/>
                <a:gd name="T3" fmla="*/ 40 h 42"/>
                <a:gd name="T4" fmla="*/ 25 w 42"/>
                <a:gd name="T5" fmla="*/ 64 h 42"/>
                <a:gd name="T6" fmla="*/ 2 w 42"/>
                <a:gd name="T7" fmla="*/ 27 h 42"/>
                <a:gd name="T8" fmla="*/ 38 w 42"/>
                <a:gd name="T9" fmla="*/ 2 h 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 h="42">
                  <a:moveTo>
                    <a:pt x="25" y="2"/>
                  </a:moveTo>
                  <a:cubicBezTo>
                    <a:pt x="35" y="4"/>
                    <a:pt x="42" y="14"/>
                    <a:pt x="40" y="25"/>
                  </a:cubicBezTo>
                  <a:cubicBezTo>
                    <a:pt x="38" y="35"/>
                    <a:pt x="28" y="42"/>
                    <a:pt x="17" y="40"/>
                  </a:cubicBezTo>
                  <a:cubicBezTo>
                    <a:pt x="6" y="38"/>
                    <a:pt x="0" y="28"/>
                    <a:pt x="2" y="17"/>
                  </a:cubicBezTo>
                  <a:cubicBezTo>
                    <a:pt x="4" y="7"/>
                    <a:pt x="14" y="0"/>
                    <a:pt x="25" y="2"/>
                  </a:cubicBez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sz="1800"/>
            </a:p>
          </p:txBody>
        </p:sp>
        <p:sp>
          <p:nvSpPr>
            <p:cNvPr id="18" name="Freeform 435"/>
            <p:cNvSpPr>
              <a:spLocks noChangeAspect="1"/>
            </p:cNvSpPr>
            <p:nvPr/>
          </p:nvSpPr>
          <p:spPr bwMode="gray">
            <a:xfrm rot="-2700000">
              <a:off x="5443" y="77"/>
              <a:ext cx="50" cy="50"/>
            </a:xfrm>
            <a:custGeom>
              <a:avLst/>
              <a:gdLst>
                <a:gd name="T0" fmla="*/ 44 w 44"/>
                <a:gd name="T1" fmla="*/ 7 h 44"/>
                <a:gd name="T2" fmla="*/ 58 w 44"/>
                <a:gd name="T3" fmla="*/ 43 h 44"/>
                <a:gd name="T4" fmla="*/ 22 w 44"/>
                <a:gd name="T5" fmla="*/ 58 h 44"/>
                <a:gd name="T6" fmla="*/ 7 w 44"/>
                <a:gd name="T7" fmla="*/ 20 h 44"/>
                <a:gd name="T8" fmla="*/ 44 w 44"/>
                <a:gd name="T9" fmla="*/ 7 h 4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4" h="44">
                  <a:moveTo>
                    <a:pt x="30" y="4"/>
                  </a:moveTo>
                  <a:cubicBezTo>
                    <a:pt x="40" y="8"/>
                    <a:pt x="44" y="19"/>
                    <a:pt x="40" y="29"/>
                  </a:cubicBezTo>
                  <a:cubicBezTo>
                    <a:pt x="36" y="39"/>
                    <a:pt x="25" y="44"/>
                    <a:pt x="15" y="40"/>
                  </a:cubicBezTo>
                  <a:cubicBezTo>
                    <a:pt x="5" y="36"/>
                    <a:pt x="0" y="24"/>
                    <a:pt x="4" y="14"/>
                  </a:cubicBezTo>
                  <a:cubicBezTo>
                    <a:pt x="8" y="4"/>
                    <a:pt x="20" y="0"/>
                    <a:pt x="30" y="4"/>
                  </a:cubicBez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sz="1800"/>
            </a:p>
          </p:txBody>
        </p:sp>
        <p:sp>
          <p:nvSpPr>
            <p:cNvPr id="19" name="Freeform 436"/>
            <p:cNvSpPr>
              <a:spLocks noChangeAspect="1"/>
            </p:cNvSpPr>
            <p:nvPr/>
          </p:nvSpPr>
          <p:spPr bwMode="gray">
            <a:xfrm rot="-2700000">
              <a:off x="5408" y="-5"/>
              <a:ext cx="51" cy="50"/>
            </a:xfrm>
            <a:custGeom>
              <a:avLst/>
              <a:gdLst>
                <a:gd name="T0" fmla="*/ 48 w 45"/>
                <a:gd name="T1" fmla="*/ 9 h 44"/>
                <a:gd name="T2" fmla="*/ 57 w 45"/>
                <a:gd name="T3" fmla="*/ 49 h 44"/>
                <a:gd name="T4" fmla="*/ 16 w 45"/>
                <a:gd name="T5" fmla="*/ 56 h 44"/>
                <a:gd name="T6" fmla="*/ 9 w 45"/>
                <a:gd name="T7" fmla="*/ 17 h 44"/>
                <a:gd name="T8" fmla="*/ 48 w 45"/>
                <a:gd name="T9" fmla="*/ 9 h 4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 h="44">
                  <a:moveTo>
                    <a:pt x="33" y="6"/>
                  </a:moveTo>
                  <a:cubicBezTo>
                    <a:pt x="42" y="12"/>
                    <a:pt x="45" y="24"/>
                    <a:pt x="39" y="33"/>
                  </a:cubicBezTo>
                  <a:cubicBezTo>
                    <a:pt x="32" y="42"/>
                    <a:pt x="20" y="44"/>
                    <a:pt x="11" y="38"/>
                  </a:cubicBezTo>
                  <a:cubicBezTo>
                    <a:pt x="3" y="32"/>
                    <a:pt x="0" y="20"/>
                    <a:pt x="6" y="11"/>
                  </a:cubicBezTo>
                  <a:cubicBezTo>
                    <a:pt x="12" y="2"/>
                    <a:pt x="25" y="0"/>
                    <a:pt x="33" y="6"/>
                  </a:cubicBez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sz="1800"/>
            </a:p>
          </p:txBody>
        </p:sp>
        <p:sp>
          <p:nvSpPr>
            <p:cNvPr id="20" name="Freeform 437"/>
            <p:cNvSpPr>
              <a:spLocks noChangeAspect="1"/>
            </p:cNvSpPr>
            <p:nvPr/>
          </p:nvSpPr>
          <p:spPr bwMode="gray">
            <a:xfrm rot="-2700000">
              <a:off x="5726" y="362"/>
              <a:ext cx="49" cy="48"/>
            </a:xfrm>
            <a:custGeom>
              <a:avLst/>
              <a:gdLst>
                <a:gd name="T0" fmla="*/ 18 w 42"/>
                <a:gd name="T1" fmla="*/ 9 h 42"/>
                <a:gd name="T2" fmla="*/ 57 w 42"/>
                <a:gd name="T3" fmla="*/ 17 h 42"/>
                <a:gd name="T4" fmla="*/ 49 w 42"/>
                <a:gd name="T5" fmla="*/ 55 h 42"/>
                <a:gd name="T6" fmla="*/ 8 w 42"/>
                <a:gd name="T7" fmla="*/ 46 h 42"/>
                <a:gd name="T8" fmla="*/ 18 w 42"/>
                <a:gd name="T9" fmla="*/ 9 h 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 h="42">
                  <a:moveTo>
                    <a:pt x="11" y="6"/>
                  </a:moveTo>
                  <a:cubicBezTo>
                    <a:pt x="19" y="0"/>
                    <a:pt x="31" y="2"/>
                    <a:pt x="36" y="11"/>
                  </a:cubicBezTo>
                  <a:cubicBezTo>
                    <a:pt x="42" y="20"/>
                    <a:pt x="40" y="31"/>
                    <a:pt x="31" y="37"/>
                  </a:cubicBezTo>
                  <a:cubicBezTo>
                    <a:pt x="22" y="42"/>
                    <a:pt x="11" y="40"/>
                    <a:pt x="5" y="31"/>
                  </a:cubicBezTo>
                  <a:cubicBezTo>
                    <a:pt x="0" y="23"/>
                    <a:pt x="2" y="11"/>
                    <a:pt x="11" y="6"/>
                  </a:cubicBez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sz="1800"/>
            </a:p>
          </p:txBody>
        </p:sp>
        <p:sp>
          <p:nvSpPr>
            <p:cNvPr id="21" name="Freeform 438"/>
            <p:cNvSpPr>
              <a:spLocks noChangeAspect="1"/>
            </p:cNvSpPr>
            <p:nvPr/>
          </p:nvSpPr>
          <p:spPr bwMode="gray">
            <a:xfrm rot="-2700000">
              <a:off x="5646" y="339"/>
              <a:ext cx="49" cy="48"/>
            </a:xfrm>
            <a:custGeom>
              <a:avLst/>
              <a:gdLst>
                <a:gd name="T0" fmla="*/ 22 w 42"/>
                <a:gd name="T1" fmla="*/ 7 h 42"/>
                <a:gd name="T2" fmla="*/ 60 w 42"/>
                <a:gd name="T3" fmla="*/ 21 h 42"/>
                <a:gd name="T4" fmla="*/ 47 w 42"/>
                <a:gd name="T5" fmla="*/ 56 h 42"/>
                <a:gd name="T6" fmla="*/ 7 w 42"/>
                <a:gd name="T7" fmla="*/ 43 h 42"/>
                <a:gd name="T8" fmla="*/ 22 w 42"/>
                <a:gd name="T9" fmla="*/ 7 h 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 h="42">
                  <a:moveTo>
                    <a:pt x="14" y="4"/>
                  </a:moveTo>
                  <a:cubicBezTo>
                    <a:pt x="23" y="0"/>
                    <a:pt x="34" y="4"/>
                    <a:pt x="38" y="14"/>
                  </a:cubicBezTo>
                  <a:cubicBezTo>
                    <a:pt x="42" y="23"/>
                    <a:pt x="38" y="34"/>
                    <a:pt x="29" y="38"/>
                  </a:cubicBezTo>
                  <a:cubicBezTo>
                    <a:pt x="19" y="42"/>
                    <a:pt x="8" y="38"/>
                    <a:pt x="4" y="29"/>
                  </a:cubicBezTo>
                  <a:cubicBezTo>
                    <a:pt x="0" y="19"/>
                    <a:pt x="4" y="8"/>
                    <a:pt x="14" y="4"/>
                  </a:cubicBez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sz="1800"/>
            </a:p>
          </p:txBody>
        </p:sp>
        <p:sp>
          <p:nvSpPr>
            <p:cNvPr id="22" name="Freeform 439"/>
            <p:cNvSpPr>
              <a:spLocks noChangeAspect="1"/>
            </p:cNvSpPr>
            <p:nvPr/>
          </p:nvSpPr>
          <p:spPr bwMode="gray">
            <a:xfrm rot="-2700000">
              <a:off x="5559" y="294"/>
              <a:ext cx="46" cy="47"/>
            </a:xfrm>
            <a:custGeom>
              <a:avLst/>
              <a:gdLst>
                <a:gd name="T0" fmla="*/ 24 w 40"/>
                <a:gd name="T1" fmla="*/ 2 h 41"/>
                <a:gd name="T2" fmla="*/ 59 w 40"/>
                <a:gd name="T3" fmla="*/ 24 h 41"/>
                <a:gd name="T4" fmla="*/ 37 w 40"/>
                <a:gd name="T5" fmla="*/ 60 h 41"/>
                <a:gd name="T6" fmla="*/ 2 w 40"/>
                <a:gd name="T7" fmla="*/ 37 h 41"/>
                <a:gd name="T8" fmla="*/ 24 w 40"/>
                <a:gd name="T9" fmla="*/ 2 h 4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 h="41">
                  <a:moveTo>
                    <a:pt x="16" y="2"/>
                  </a:moveTo>
                  <a:cubicBezTo>
                    <a:pt x="26" y="0"/>
                    <a:pt x="36" y="6"/>
                    <a:pt x="38" y="16"/>
                  </a:cubicBezTo>
                  <a:cubicBezTo>
                    <a:pt x="40" y="26"/>
                    <a:pt x="34" y="36"/>
                    <a:pt x="24" y="39"/>
                  </a:cubicBezTo>
                  <a:cubicBezTo>
                    <a:pt x="14" y="41"/>
                    <a:pt x="4" y="34"/>
                    <a:pt x="2" y="24"/>
                  </a:cubicBezTo>
                  <a:cubicBezTo>
                    <a:pt x="0" y="14"/>
                    <a:pt x="6" y="5"/>
                    <a:pt x="16" y="2"/>
                  </a:cubicBez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sz="1800"/>
            </a:p>
          </p:txBody>
        </p:sp>
        <p:sp>
          <p:nvSpPr>
            <p:cNvPr id="23" name="Freeform 440"/>
            <p:cNvSpPr>
              <a:spLocks noChangeAspect="1"/>
            </p:cNvSpPr>
            <p:nvPr/>
          </p:nvSpPr>
          <p:spPr bwMode="gray">
            <a:xfrm rot="-2700000">
              <a:off x="5479" y="231"/>
              <a:ext cx="42" cy="43"/>
            </a:xfrm>
            <a:custGeom>
              <a:avLst/>
              <a:gdLst>
                <a:gd name="T0" fmla="*/ 26 w 37"/>
                <a:gd name="T1" fmla="*/ 0 h 38"/>
                <a:gd name="T2" fmla="*/ 54 w 37"/>
                <a:gd name="T3" fmla="*/ 28 h 38"/>
                <a:gd name="T4" fmla="*/ 28 w 37"/>
                <a:gd name="T5" fmla="*/ 55 h 38"/>
                <a:gd name="T6" fmla="*/ 0 w 37"/>
                <a:gd name="T7" fmla="*/ 28 h 38"/>
                <a:gd name="T8" fmla="*/ 26 w 37"/>
                <a:gd name="T9" fmla="*/ 0 h 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7" h="38">
                  <a:moveTo>
                    <a:pt x="18" y="0"/>
                  </a:moveTo>
                  <a:cubicBezTo>
                    <a:pt x="29" y="0"/>
                    <a:pt x="37" y="9"/>
                    <a:pt x="37" y="19"/>
                  </a:cubicBezTo>
                  <a:cubicBezTo>
                    <a:pt x="37" y="29"/>
                    <a:pt x="29" y="37"/>
                    <a:pt x="19" y="38"/>
                  </a:cubicBezTo>
                  <a:cubicBezTo>
                    <a:pt x="8" y="38"/>
                    <a:pt x="0" y="29"/>
                    <a:pt x="0" y="19"/>
                  </a:cubicBezTo>
                  <a:cubicBezTo>
                    <a:pt x="0" y="9"/>
                    <a:pt x="8" y="1"/>
                    <a:pt x="18" y="0"/>
                  </a:cubicBez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sz="1800"/>
            </a:p>
          </p:txBody>
        </p:sp>
        <p:sp>
          <p:nvSpPr>
            <p:cNvPr id="24" name="Freeform 441"/>
            <p:cNvSpPr>
              <a:spLocks noChangeAspect="1"/>
            </p:cNvSpPr>
            <p:nvPr/>
          </p:nvSpPr>
          <p:spPr bwMode="gray">
            <a:xfrm rot="-2700000">
              <a:off x="5411" y="151"/>
              <a:ext cx="46" cy="46"/>
            </a:xfrm>
            <a:custGeom>
              <a:avLst/>
              <a:gdLst>
                <a:gd name="T0" fmla="*/ 35 w 40"/>
                <a:gd name="T1" fmla="*/ 2 h 40"/>
                <a:gd name="T2" fmla="*/ 59 w 40"/>
                <a:gd name="T3" fmla="*/ 37 h 40"/>
                <a:gd name="T4" fmla="*/ 24 w 40"/>
                <a:gd name="T5" fmla="*/ 59 h 40"/>
                <a:gd name="T6" fmla="*/ 2 w 40"/>
                <a:gd name="T7" fmla="*/ 24 h 40"/>
                <a:gd name="T8" fmla="*/ 35 w 40"/>
                <a:gd name="T9" fmla="*/ 2 h 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 h="40">
                  <a:moveTo>
                    <a:pt x="23" y="2"/>
                  </a:moveTo>
                  <a:cubicBezTo>
                    <a:pt x="33" y="4"/>
                    <a:pt x="40" y="14"/>
                    <a:pt x="38" y="24"/>
                  </a:cubicBezTo>
                  <a:cubicBezTo>
                    <a:pt x="36" y="34"/>
                    <a:pt x="26" y="40"/>
                    <a:pt x="16" y="38"/>
                  </a:cubicBezTo>
                  <a:cubicBezTo>
                    <a:pt x="6" y="36"/>
                    <a:pt x="0" y="26"/>
                    <a:pt x="2" y="16"/>
                  </a:cubicBezTo>
                  <a:cubicBezTo>
                    <a:pt x="4" y="6"/>
                    <a:pt x="13" y="0"/>
                    <a:pt x="23" y="2"/>
                  </a:cubicBez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sz="1800"/>
            </a:p>
          </p:txBody>
        </p:sp>
        <p:sp>
          <p:nvSpPr>
            <p:cNvPr id="25" name="Freeform 442"/>
            <p:cNvSpPr>
              <a:spLocks noChangeAspect="1"/>
            </p:cNvSpPr>
            <p:nvPr/>
          </p:nvSpPr>
          <p:spPr bwMode="gray">
            <a:xfrm rot="-2700000">
              <a:off x="5364" y="63"/>
              <a:ext cx="48" cy="49"/>
            </a:xfrm>
            <a:custGeom>
              <a:avLst/>
              <a:gdLst>
                <a:gd name="T0" fmla="*/ 42 w 42"/>
                <a:gd name="T1" fmla="*/ 7 h 42"/>
                <a:gd name="T2" fmla="*/ 56 w 42"/>
                <a:gd name="T3" fmla="*/ 46 h 42"/>
                <a:gd name="T4" fmla="*/ 21 w 42"/>
                <a:gd name="T5" fmla="*/ 60 h 42"/>
                <a:gd name="T6" fmla="*/ 7 w 42"/>
                <a:gd name="T7" fmla="*/ 22 h 42"/>
                <a:gd name="T8" fmla="*/ 42 w 42"/>
                <a:gd name="T9" fmla="*/ 7 h 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 h="42">
                  <a:moveTo>
                    <a:pt x="28" y="4"/>
                  </a:moveTo>
                  <a:cubicBezTo>
                    <a:pt x="37" y="8"/>
                    <a:pt x="42" y="19"/>
                    <a:pt x="38" y="28"/>
                  </a:cubicBezTo>
                  <a:cubicBezTo>
                    <a:pt x="34" y="38"/>
                    <a:pt x="23" y="42"/>
                    <a:pt x="14" y="38"/>
                  </a:cubicBezTo>
                  <a:cubicBezTo>
                    <a:pt x="4" y="34"/>
                    <a:pt x="0" y="24"/>
                    <a:pt x="4" y="14"/>
                  </a:cubicBezTo>
                  <a:cubicBezTo>
                    <a:pt x="8" y="5"/>
                    <a:pt x="18" y="0"/>
                    <a:pt x="28" y="4"/>
                  </a:cubicBez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sz="1800"/>
            </a:p>
          </p:txBody>
        </p:sp>
        <p:sp>
          <p:nvSpPr>
            <p:cNvPr id="26" name="Freeform 443"/>
            <p:cNvSpPr>
              <a:spLocks noChangeAspect="1"/>
            </p:cNvSpPr>
            <p:nvPr/>
          </p:nvSpPr>
          <p:spPr bwMode="gray">
            <a:xfrm rot="-2700000">
              <a:off x="5712" y="487"/>
              <a:ext cx="24" cy="24"/>
            </a:xfrm>
            <a:custGeom>
              <a:avLst/>
              <a:gdLst>
                <a:gd name="T0" fmla="*/ 8 w 21"/>
                <a:gd name="T1" fmla="*/ 3 h 21"/>
                <a:gd name="T2" fmla="*/ 29 w 21"/>
                <a:gd name="T3" fmla="*/ 8 h 21"/>
                <a:gd name="T4" fmla="*/ 24 w 21"/>
                <a:gd name="T5" fmla="*/ 29 h 21"/>
                <a:gd name="T6" fmla="*/ 3 w 21"/>
                <a:gd name="T7" fmla="*/ 24 h 21"/>
                <a:gd name="T8" fmla="*/ 8 w 21"/>
                <a:gd name="T9" fmla="*/ 3 h 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 h="21">
                  <a:moveTo>
                    <a:pt x="5" y="3"/>
                  </a:moveTo>
                  <a:cubicBezTo>
                    <a:pt x="10" y="0"/>
                    <a:pt x="16" y="1"/>
                    <a:pt x="19" y="5"/>
                  </a:cubicBezTo>
                  <a:cubicBezTo>
                    <a:pt x="21" y="10"/>
                    <a:pt x="20" y="16"/>
                    <a:pt x="16" y="19"/>
                  </a:cubicBezTo>
                  <a:cubicBezTo>
                    <a:pt x="11" y="21"/>
                    <a:pt x="5" y="20"/>
                    <a:pt x="3" y="16"/>
                  </a:cubicBezTo>
                  <a:cubicBezTo>
                    <a:pt x="0" y="11"/>
                    <a:pt x="1" y="6"/>
                    <a:pt x="5" y="3"/>
                  </a:cubicBez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sz="1800"/>
            </a:p>
          </p:txBody>
        </p:sp>
        <p:sp>
          <p:nvSpPr>
            <p:cNvPr id="27" name="Freeform 444"/>
            <p:cNvSpPr>
              <a:spLocks noChangeAspect="1"/>
            </p:cNvSpPr>
            <p:nvPr/>
          </p:nvSpPr>
          <p:spPr bwMode="gray">
            <a:xfrm rot="-2700000">
              <a:off x="5620" y="458"/>
              <a:ext cx="24" cy="25"/>
            </a:xfrm>
            <a:custGeom>
              <a:avLst/>
              <a:gdLst>
                <a:gd name="T0" fmla="*/ 10 w 21"/>
                <a:gd name="T1" fmla="*/ 3 h 22"/>
                <a:gd name="T2" fmla="*/ 29 w 21"/>
                <a:gd name="T3" fmla="*/ 10 h 22"/>
                <a:gd name="T4" fmla="*/ 21 w 21"/>
                <a:gd name="T5" fmla="*/ 30 h 22"/>
                <a:gd name="T6" fmla="*/ 2 w 21"/>
                <a:gd name="T7" fmla="*/ 22 h 22"/>
                <a:gd name="T8" fmla="*/ 10 w 21"/>
                <a:gd name="T9" fmla="*/ 3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 h="22">
                  <a:moveTo>
                    <a:pt x="7" y="3"/>
                  </a:moveTo>
                  <a:cubicBezTo>
                    <a:pt x="11" y="0"/>
                    <a:pt x="17" y="3"/>
                    <a:pt x="19" y="7"/>
                  </a:cubicBezTo>
                  <a:cubicBezTo>
                    <a:pt x="21" y="12"/>
                    <a:pt x="19" y="18"/>
                    <a:pt x="14" y="20"/>
                  </a:cubicBezTo>
                  <a:cubicBezTo>
                    <a:pt x="10" y="22"/>
                    <a:pt x="4" y="20"/>
                    <a:pt x="2" y="15"/>
                  </a:cubicBezTo>
                  <a:cubicBezTo>
                    <a:pt x="0" y="10"/>
                    <a:pt x="2" y="5"/>
                    <a:pt x="7" y="3"/>
                  </a:cubicBez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sz="1800"/>
            </a:p>
          </p:txBody>
        </p:sp>
        <p:sp>
          <p:nvSpPr>
            <p:cNvPr id="28" name="Freeform 445"/>
            <p:cNvSpPr>
              <a:spLocks noChangeAspect="1"/>
            </p:cNvSpPr>
            <p:nvPr/>
          </p:nvSpPr>
          <p:spPr bwMode="gray">
            <a:xfrm rot="-2700000">
              <a:off x="5516" y="409"/>
              <a:ext cx="23" cy="24"/>
            </a:xfrm>
            <a:custGeom>
              <a:avLst/>
              <a:gdLst>
                <a:gd name="T0" fmla="*/ 12 w 21"/>
                <a:gd name="T1" fmla="*/ 1 h 21"/>
                <a:gd name="T2" fmla="*/ 26 w 21"/>
                <a:gd name="T3" fmla="*/ 11 h 21"/>
                <a:gd name="T4" fmla="*/ 16 w 21"/>
                <a:gd name="T5" fmla="*/ 30 h 21"/>
                <a:gd name="T6" fmla="*/ 2 w 21"/>
                <a:gd name="T7" fmla="*/ 19 h 21"/>
                <a:gd name="T8" fmla="*/ 12 w 21"/>
                <a:gd name="T9" fmla="*/ 1 h 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 h="21">
                  <a:moveTo>
                    <a:pt x="9" y="1"/>
                  </a:moveTo>
                  <a:cubicBezTo>
                    <a:pt x="14" y="0"/>
                    <a:pt x="19" y="3"/>
                    <a:pt x="20" y="8"/>
                  </a:cubicBezTo>
                  <a:cubicBezTo>
                    <a:pt x="21" y="14"/>
                    <a:pt x="18" y="19"/>
                    <a:pt x="13" y="20"/>
                  </a:cubicBezTo>
                  <a:cubicBezTo>
                    <a:pt x="8" y="21"/>
                    <a:pt x="3" y="18"/>
                    <a:pt x="2" y="13"/>
                  </a:cubicBezTo>
                  <a:cubicBezTo>
                    <a:pt x="0" y="8"/>
                    <a:pt x="3" y="3"/>
                    <a:pt x="9" y="1"/>
                  </a:cubicBez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sz="1800"/>
            </a:p>
          </p:txBody>
        </p:sp>
        <p:sp>
          <p:nvSpPr>
            <p:cNvPr id="29" name="Freeform 446"/>
            <p:cNvSpPr>
              <a:spLocks noChangeAspect="1"/>
            </p:cNvSpPr>
            <p:nvPr/>
          </p:nvSpPr>
          <p:spPr bwMode="gray">
            <a:xfrm rot="-2700000">
              <a:off x="5409" y="325"/>
              <a:ext cx="23" cy="21"/>
            </a:xfrm>
            <a:custGeom>
              <a:avLst/>
              <a:gdLst>
                <a:gd name="T0" fmla="*/ 16 w 20"/>
                <a:gd name="T1" fmla="*/ 0 h 19"/>
                <a:gd name="T2" fmla="*/ 30 w 20"/>
                <a:gd name="T3" fmla="*/ 12 h 19"/>
                <a:gd name="T4" fmla="*/ 16 w 20"/>
                <a:gd name="T5" fmla="*/ 25 h 19"/>
                <a:gd name="T6" fmla="*/ 1 w 20"/>
                <a:gd name="T7" fmla="*/ 12 h 19"/>
                <a:gd name="T8" fmla="*/ 16 w 20"/>
                <a:gd name="T9" fmla="*/ 0 h 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 h="19">
                  <a:moveTo>
                    <a:pt x="10" y="0"/>
                  </a:moveTo>
                  <a:cubicBezTo>
                    <a:pt x="15" y="0"/>
                    <a:pt x="19" y="4"/>
                    <a:pt x="20" y="9"/>
                  </a:cubicBezTo>
                  <a:cubicBezTo>
                    <a:pt x="20" y="14"/>
                    <a:pt x="15" y="19"/>
                    <a:pt x="10" y="19"/>
                  </a:cubicBezTo>
                  <a:cubicBezTo>
                    <a:pt x="5" y="19"/>
                    <a:pt x="1" y="15"/>
                    <a:pt x="1" y="9"/>
                  </a:cubicBezTo>
                  <a:cubicBezTo>
                    <a:pt x="0" y="4"/>
                    <a:pt x="5" y="0"/>
                    <a:pt x="10" y="0"/>
                  </a:cubicBez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sz="1800"/>
            </a:p>
          </p:txBody>
        </p:sp>
        <p:sp>
          <p:nvSpPr>
            <p:cNvPr id="30" name="Freeform 447"/>
            <p:cNvSpPr>
              <a:spLocks noChangeAspect="1"/>
            </p:cNvSpPr>
            <p:nvPr/>
          </p:nvSpPr>
          <p:spPr bwMode="gray">
            <a:xfrm rot="-2700000">
              <a:off x="5335" y="236"/>
              <a:ext cx="23" cy="22"/>
            </a:xfrm>
            <a:custGeom>
              <a:avLst/>
              <a:gdLst>
                <a:gd name="T0" fmla="*/ 18 w 20"/>
                <a:gd name="T1" fmla="*/ 1 h 20"/>
                <a:gd name="T2" fmla="*/ 29 w 20"/>
                <a:gd name="T3" fmla="*/ 15 h 20"/>
                <a:gd name="T4" fmla="*/ 12 w 20"/>
                <a:gd name="T5" fmla="*/ 25 h 20"/>
                <a:gd name="T6" fmla="*/ 1 w 20"/>
                <a:gd name="T7" fmla="*/ 11 h 20"/>
                <a:gd name="T8" fmla="*/ 18 w 20"/>
                <a:gd name="T9" fmla="*/ 1 h 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 h="20">
                  <a:moveTo>
                    <a:pt x="12" y="1"/>
                  </a:moveTo>
                  <a:cubicBezTo>
                    <a:pt x="17" y="1"/>
                    <a:pt x="20" y="6"/>
                    <a:pt x="19" y="12"/>
                  </a:cubicBezTo>
                  <a:cubicBezTo>
                    <a:pt x="19" y="17"/>
                    <a:pt x="14" y="20"/>
                    <a:pt x="8" y="19"/>
                  </a:cubicBezTo>
                  <a:cubicBezTo>
                    <a:pt x="3" y="18"/>
                    <a:pt x="0" y="13"/>
                    <a:pt x="1" y="8"/>
                  </a:cubicBezTo>
                  <a:cubicBezTo>
                    <a:pt x="2" y="3"/>
                    <a:pt x="7" y="0"/>
                    <a:pt x="12" y="1"/>
                  </a:cubicBez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sz="1800"/>
            </a:p>
          </p:txBody>
        </p:sp>
        <p:sp>
          <p:nvSpPr>
            <p:cNvPr id="31" name="Freeform 448"/>
            <p:cNvSpPr>
              <a:spLocks noChangeAspect="1"/>
            </p:cNvSpPr>
            <p:nvPr/>
          </p:nvSpPr>
          <p:spPr bwMode="gray">
            <a:xfrm rot="-2700000">
              <a:off x="5270" y="123"/>
              <a:ext cx="26" cy="24"/>
            </a:xfrm>
            <a:custGeom>
              <a:avLst/>
              <a:gdLst>
                <a:gd name="T0" fmla="*/ 25 w 22"/>
                <a:gd name="T1" fmla="*/ 2 h 22"/>
                <a:gd name="T2" fmla="*/ 33 w 22"/>
                <a:gd name="T3" fmla="*/ 17 h 22"/>
                <a:gd name="T4" fmla="*/ 11 w 22"/>
                <a:gd name="T5" fmla="*/ 26 h 22"/>
                <a:gd name="T6" fmla="*/ 2 w 22"/>
                <a:gd name="T7" fmla="*/ 10 h 22"/>
                <a:gd name="T8" fmla="*/ 25 w 22"/>
                <a:gd name="T9" fmla="*/ 2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 h="22">
                  <a:moveTo>
                    <a:pt x="15" y="2"/>
                  </a:moveTo>
                  <a:cubicBezTo>
                    <a:pt x="20" y="4"/>
                    <a:pt x="22" y="10"/>
                    <a:pt x="20" y="14"/>
                  </a:cubicBezTo>
                  <a:cubicBezTo>
                    <a:pt x="18" y="19"/>
                    <a:pt x="12" y="22"/>
                    <a:pt x="7" y="20"/>
                  </a:cubicBezTo>
                  <a:cubicBezTo>
                    <a:pt x="3" y="18"/>
                    <a:pt x="0" y="12"/>
                    <a:pt x="2" y="7"/>
                  </a:cubicBezTo>
                  <a:cubicBezTo>
                    <a:pt x="4" y="2"/>
                    <a:pt x="10" y="0"/>
                    <a:pt x="15" y="2"/>
                  </a:cubicBez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sz="1800"/>
            </a:p>
          </p:txBody>
        </p:sp>
        <p:sp>
          <p:nvSpPr>
            <p:cNvPr id="32" name="Freeform 449"/>
            <p:cNvSpPr>
              <a:spLocks noChangeAspect="1"/>
            </p:cNvSpPr>
            <p:nvPr/>
          </p:nvSpPr>
          <p:spPr bwMode="gray">
            <a:xfrm rot="-2700000">
              <a:off x="5232" y="1"/>
              <a:ext cx="25" cy="25"/>
            </a:xfrm>
            <a:custGeom>
              <a:avLst/>
              <a:gdLst>
                <a:gd name="T0" fmla="*/ 23 w 22"/>
                <a:gd name="T1" fmla="*/ 3 h 22"/>
                <a:gd name="T2" fmla="*/ 28 w 22"/>
                <a:gd name="T3" fmla="*/ 23 h 22"/>
                <a:gd name="T4" fmla="*/ 8 w 22"/>
                <a:gd name="T5" fmla="*/ 28 h 22"/>
                <a:gd name="T6" fmla="*/ 3 w 22"/>
                <a:gd name="T7" fmla="*/ 9 h 22"/>
                <a:gd name="T8" fmla="*/ 23 w 22"/>
                <a:gd name="T9" fmla="*/ 3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 h="22">
                  <a:moveTo>
                    <a:pt x="16" y="3"/>
                  </a:moveTo>
                  <a:cubicBezTo>
                    <a:pt x="20" y="6"/>
                    <a:pt x="22" y="12"/>
                    <a:pt x="19" y="16"/>
                  </a:cubicBezTo>
                  <a:cubicBezTo>
                    <a:pt x="16" y="21"/>
                    <a:pt x="10" y="22"/>
                    <a:pt x="5" y="19"/>
                  </a:cubicBezTo>
                  <a:cubicBezTo>
                    <a:pt x="1" y="16"/>
                    <a:pt x="0" y="10"/>
                    <a:pt x="3" y="6"/>
                  </a:cubicBezTo>
                  <a:cubicBezTo>
                    <a:pt x="6" y="1"/>
                    <a:pt x="12" y="0"/>
                    <a:pt x="16" y="3"/>
                  </a:cubicBez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sz="1800"/>
            </a:p>
          </p:txBody>
        </p:sp>
        <p:sp>
          <p:nvSpPr>
            <p:cNvPr id="33" name="Freeform 450"/>
            <p:cNvSpPr>
              <a:spLocks noChangeAspect="1"/>
            </p:cNvSpPr>
            <p:nvPr/>
          </p:nvSpPr>
          <p:spPr bwMode="gray">
            <a:xfrm rot="-2700000">
              <a:off x="5680" y="416"/>
              <a:ext cx="31" cy="31"/>
            </a:xfrm>
            <a:custGeom>
              <a:avLst/>
              <a:gdLst>
                <a:gd name="T0" fmla="*/ 13 w 27"/>
                <a:gd name="T1" fmla="*/ 3 h 27"/>
                <a:gd name="T2" fmla="*/ 38 w 27"/>
                <a:gd name="T3" fmla="*/ 13 h 27"/>
                <a:gd name="T4" fmla="*/ 28 w 27"/>
                <a:gd name="T5" fmla="*/ 38 h 27"/>
                <a:gd name="T6" fmla="*/ 3 w 27"/>
                <a:gd name="T7" fmla="*/ 28 h 27"/>
                <a:gd name="T8" fmla="*/ 13 w 27"/>
                <a:gd name="T9" fmla="*/ 3 h 2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 h="27">
                  <a:moveTo>
                    <a:pt x="9" y="3"/>
                  </a:moveTo>
                  <a:cubicBezTo>
                    <a:pt x="15" y="0"/>
                    <a:pt x="22" y="3"/>
                    <a:pt x="25" y="9"/>
                  </a:cubicBezTo>
                  <a:cubicBezTo>
                    <a:pt x="27" y="15"/>
                    <a:pt x="24" y="22"/>
                    <a:pt x="18" y="25"/>
                  </a:cubicBezTo>
                  <a:cubicBezTo>
                    <a:pt x="12" y="27"/>
                    <a:pt x="5" y="24"/>
                    <a:pt x="3" y="18"/>
                  </a:cubicBezTo>
                  <a:cubicBezTo>
                    <a:pt x="0" y="12"/>
                    <a:pt x="3" y="5"/>
                    <a:pt x="9" y="3"/>
                  </a:cubicBez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sz="1800"/>
            </a:p>
          </p:txBody>
        </p:sp>
        <p:sp>
          <p:nvSpPr>
            <p:cNvPr id="34" name="Freeform 451"/>
            <p:cNvSpPr>
              <a:spLocks noChangeAspect="1"/>
            </p:cNvSpPr>
            <p:nvPr/>
          </p:nvSpPr>
          <p:spPr bwMode="gray">
            <a:xfrm rot="-2700000">
              <a:off x="5585" y="380"/>
              <a:ext cx="30" cy="30"/>
            </a:xfrm>
            <a:custGeom>
              <a:avLst/>
              <a:gdLst>
                <a:gd name="T0" fmla="*/ 16 w 26"/>
                <a:gd name="T1" fmla="*/ 1 h 26"/>
                <a:gd name="T2" fmla="*/ 38 w 26"/>
                <a:gd name="T3" fmla="*/ 16 h 26"/>
                <a:gd name="T4" fmla="*/ 23 w 26"/>
                <a:gd name="T5" fmla="*/ 37 h 26"/>
                <a:gd name="T6" fmla="*/ 1 w 26"/>
                <a:gd name="T7" fmla="*/ 23 h 26"/>
                <a:gd name="T8" fmla="*/ 16 w 26"/>
                <a:gd name="T9" fmla="*/ 1 h 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 h="26">
                  <a:moveTo>
                    <a:pt x="10" y="1"/>
                  </a:moveTo>
                  <a:cubicBezTo>
                    <a:pt x="17" y="0"/>
                    <a:pt x="23" y="4"/>
                    <a:pt x="25" y="10"/>
                  </a:cubicBezTo>
                  <a:cubicBezTo>
                    <a:pt x="26" y="17"/>
                    <a:pt x="22" y="23"/>
                    <a:pt x="15" y="24"/>
                  </a:cubicBezTo>
                  <a:cubicBezTo>
                    <a:pt x="9" y="26"/>
                    <a:pt x="3" y="22"/>
                    <a:pt x="1" y="15"/>
                  </a:cubicBezTo>
                  <a:cubicBezTo>
                    <a:pt x="0" y="9"/>
                    <a:pt x="4" y="3"/>
                    <a:pt x="10" y="1"/>
                  </a:cubicBez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sz="1800"/>
            </a:p>
          </p:txBody>
        </p:sp>
        <p:sp>
          <p:nvSpPr>
            <p:cNvPr id="35" name="Oval 452"/>
            <p:cNvSpPr>
              <a:spLocks noChangeAspect="1" noChangeArrowheads="1"/>
            </p:cNvSpPr>
            <p:nvPr/>
          </p:nvSpPr>
          <p:spPr bwMode="gray">
            <a:xfrm rot="-2700000">
              <a:off x="5484" y="314"/>
              <a:ext cx="27" cy="27"/>
            </a:xfrm>
            <a:prstGeom prst="ellipse">
              <a:avLst/>
            </a:pr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lgn="ctr"/>
              <a:endParaRPr lang="fr-FR" sz="1800"/>
            </a:p>
          </p:txBody>
        </p:sp>
        <p:sp>
          <p:nvSpPr>
            <p:cNvPr id="36" name="Freeform 453"/>
            <p:cNvSpPr>
              <a:spLocks noChangeAspect="1"/>
            </p:cNvSpPr>
            <p:nvPr/>
          </p:nvSpPr>
          <p:spPr bwMode="gray">
            <a:xfrm rot="-2700000">
              <a:off x="5406" y="238"/>
              <a:ext cx="30" cy="29"/>
            </a:xfrm>
            <a:custGeom>
              <a:avLst/>
              <a:gdLst>
                <a:gd name="T0" fmla="*/ 23 w 26"/>
                <a:gd name="T1" fmla="*/ 2 h 26"/>
                <a:gd name="T2" fmla="*/ 38 w 26"/>
                <a:gd name="T3" fmla="*/ 22 h 26"/>
                <a:gd name="T4" fmla="*/ 17 w 26"/>
                <a:gd name="T5" fmla="*/ 35 h 26"/>
                <a:gd name="T6" fmla="*/ 1 w 26"/>
                <a:gd name="T7" fmla="*/ 15 h 26"/>
                <a:gd name="T8" fmla="*/ 23 w 26"/>
                <a:gd name="T9" fmla="*/ 2 h 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 h="26">
                  <a:moveTo>
                    <a:pt x="15" y="2"/>
                  </a:moveTo>
                  <a:cubicBezTo>
                    <a:pt x="22" y="3"/>
                    <a:pt x="26" y="9"/>
                    <a:pt x="25" y="16"/>
                  </a:cubicBezTo>
                  <a:cubicBezTo>
                    <a:pt x="23" y="22"/>
                    <a:pt x="17" y="26"/>
                    <a:pt x="11" y="25"/>
                  </a:cubicBezTo>
                  <a:cubicBezTo>
                    <a:pt x="4" y="24"/>
                    <a:pt x="0" y="18"/>
                    <a:pt x="1" y="11"/>
                  </a:cubicBezTo>
                  <a:cubicBezTo>
                    <a:pt x="3" y="5"/>
                    <a:pt x="9" y="0"/>
                    <a:pt x="15" y="2"/>
                  </a:cubicBez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sz="1800"/>
            </a:p>
          </p:txBody>
        </p:sp>
        <p:sp>
          <p:nvSpPr>
            <p:cNvPr id="37" name="Freeform 454"/>
            <p:cNvSpPr>
              <a:spLocks noChangeAspect="1"/>
            </p:cNvSpPr>
            <p:nvPr/>
          </p:nvSpPr>
          <p:spPr bwMode="gray">
            <a:xfrm rot="-2700000">
              <a:off x="5343" y="144"/>
              <a:ext cx="31" cy="31"/>
            </a:xfrm>
            <a:custGeom>
              <a:avLst/>
              <a:gdLst>
                <a:gd name="T0" fmla="*/ 28 w 27"/>
                <a:gd name="T1" fmla="*/ 2 h 27"/>
                <a:gd name="T2" fmla="*/ 37 w 27"/>
                <a:gd name="T3" fmla="*/ 28 h 27"/>
                <a:gd name="T4" fmla="*/ 13 w 27"/>
                <a:gd name="T5" fmla="*/ 37 h 27"/>
                <a:gd name="T6" fmla="*/ 2 w 27"/>
                <a:gd name="T7" fmla="*/ 13 h 27"/>
                <a:gd name="T8" fmla="*/ 28 w 27"/>
                <a:gd name="T9" fmla="*/ 2 h 2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 h="27">
                  <a:moveTo>
                    <a:pt x="18" y="2"/>
                  </a:moveTo>
                  <a:cubicBezTo>
                    <a:pt x="24" y="5"/>
                    <a:pt x="27" y="12"/>
                    <a:pt x="24" y="18"/>
                  </a:cubicBezTo>
                  <a:cubicBezTo>
                    <a:pt x="22" y="24"/>
                    <a:pt x="15" y="27"/>
                    <a:pt x="9" y="24"/>
                  </a:cubicBezTo>
                  <a:cubicBezTo>
                    <a:pt x="3" y="22"/>
                    <a:pt x="0" y="15"/>
                    <a:pt x="2" y="9"/>
                  </a:cubicBezTo>
                  <a:cubicBezTo>
                    <a:pt x="5" y="3"/>
                    <a:pt x="12" y="0"/>
                    <a:pt x="18" y="2"/>
                  </a:cubicBez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sz="1800"/>
            </a:p>
          </p:txBody>
        </p:sp>
        <p:sp>
          <p:nvSpPr>
            <p:cNvPr id="38" name="Freeform 455"/>
            <p:cNvSpPr>
              <a:spLocks noChangeAspect="1"/>
            </p:cNvSpPr>
            <p:nvPr/>
          </p:nvSpPr>
          <p:spPr bwMode="gray">
            <a:xfrm rot="-2700000">
              <a:off x="5301" y="41"/>
              <a:ext cx="31" cy="30"/>
            </a:xfrm>
            <a:custGeom>
              <a:avLst/>
              <a:gdLst>
                <a:gd name="T0" fmla="*/ 30 w 27"/>
                <a:gd name="T1" fmla="*/ 3 h 27"/>
                <a:gd name="T2" fmla="*/ 34 w 27"/>
                <a:gd name="T3" fmla="*/ 27 h 27"/>
                <a:gd name="T4" fmla="*/ 10 w 27"/>
                <a:gd name="T5" fmla="*/ 32 h 27"/>
                <a:gd name="T6" fmla="*/ 3 w 27"/>
                <a:gd name="T7" fmla="*/ 10 h 27"/>
                <a:gd name="T8" fmla="*/ 30 w 27"/>
                <a:gd name="T9" fmla="*/ 3 h 2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 h="27">
                  <a:moveTo>
                    <a:pt x="20" y="3"/>
                  </a:moveTo>
                  <a:cubicBezTo>
                    <a:pt x="25" y="7"/>
                    <a:pt x="27" y="14"/>
                    <a:pt x="23" y="20"/>
                  </a:cubicBezTo>
                  <a:cubicBezTo>
                    <a:pt x="19" y="25"/>
                    <a:pt x="12" y="27"/>
                    <a:pt x="7" y="23"/>
                  </a:cubicBezTo>
                  <a:cubicBezTo>
                    <a:pt x="1" y="19"/>
                    <a:pt x="0" y="12"/>
                    <a:pt x="3" y="7"/>
                  </a:cubicBezTo>
                  <a:cubicBezTo>
                    <a:pt x="7" y="1"/>
                    <a:pt x="14" y="0"/>
                    <a:pt x="20" y="3"/>
                  </a:cubicBez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sz="1800"/>
            </a:p>
          </p:txBody>
        </p:sp>
      </p:grpSp>
      <p:sp>
        <p:nvSpPr>
          <p:cNvPr id="39" name="Rectangle 461"/>
          <p:cNvSpPr>
            <a:spLocks noChangeArrowheads="1"/>
          </p:cNvSpPr>
          <p:nvPr/>
        </p:nvSpPr>
        <p:spPr bwMode="gray">
          <a:xfrm>
            <a:off x="2" y="1188244"/>
            <a:ext cx="2322513" cy="67866"/>
          </a:xfrm>
          <a:prstGeom prst="rect">
            <a:avLst/>
          </a:prstGeom>
          <a:solidFill>
            <a:srgbClr val="126EBA"/>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fr-FR" sz="1800"/>
          </a:p>
        </p:txBody>
      </p:sp>
      <p:sp>
        <p:nvSpPr>
          <p:cNvPr id="40" name="Rectangle 462"/>
          <p:cNvSpPr>
            <a:spLocks noChangeArrowheads="1"/>
          </p:cNvSpPr>
          <p:nvPr/>
        </p:nvSpPr>
        <p:spPr bwMode="gray">
          <a:xfrm>
            <a:off x="2286000" y="1188244"/>
            <a:ext cx="2286000" cy="67866"/>
          </a:xfrm>
          <a:prstGeom prst="rect">
            <a:avLst/>
          </a:prstGeom>
          <a:solidFill>
            <a:srgbClr val="94067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fr-FR" sz="1800"/>
          </a:p>
        </p:txBody>
      </p:sp>
      <p:sp>
        <p:nvSpPr>
          <p:cNvPr id="41" name="Rectangle 463"/>
          <p:cNvSpPr>
            <a:spLocks noChangeArrowheads="1"/>
          </p:cNvSpPr>
          <p:nvPr/>
        </p:nvSpPr>
        <p:spPr bwMode="gray">
          <a:xfrm>
            <a:off x="4572000" y="1188244"/>
            <a:ext cx="2286000" cy="67866"/>
          </a:xfrm>
          <a:prstGeom prst="rect">
            <a:avLst/>
          </a:prstGeom>
          <a:solidFill>
            <a:srgbClr val="2FD18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fr-FR" sz="1800"/>
          </a:p>
        </p:txBody>
      </p:sp>
      <p:sp>
        <p:nvSpPr>
          <p:cNvPr id="42" name="Rectangle 464"/>
          <p:cNvSpPr>
            <a:spLocks noChangeArrowheads="1"/>
          </p:cNvSpPr>
          <p:nvPr/>
        </p:nvSpPr>
        <p:spPr bwMode="ltGray">
          <a:xfrm>
            <a:off x="6821488" y="1188244"/>
            <a:ext cx="2325687" cy="67866"/>
          </a:xfrm>
          <a:prstGeom prst="rect">
            <a:avLst/>
          </a:prstGeom>
          <a:solidFill>
            <a:srgbClr val="FB5105"/>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fr-FR" sz="1800"/>
          </a:p>
        </p:txBody>
      </p:sp>
      <p:pic>
        <p:nvPicPr>
          <p:cNvPr id="43" name="Picture 42"/>
          <p:cNvPicPr>
            <a:picLocks noChangeAspect="1"/>
          </p:cNvPicPr>
          <p:nvPr userDrawn="1"/>
        </p:nvPicPr>
        <p:blipFill rotWithShape="1">
          <a:blip r:embed="rId2">
            <a:extLst>
              <a:ext uri="{28A0092B-C50C-407E-A947-70E740481C1C}">
                <a14:useLocalDpi xmlns:a14="http://schemas.microsoft.com/office/drawing/2010/main" val="0"/>
              </a:ext>
            </a:extLst>
          </a:blip>
          <a:srcRect r="41364"/>
          <a:stretch/>
        </p:blipFill>
        <p:spPr>
          <a:xfrm>
            <a:off x="179512" y="4590288"/>
            <a:ext cx="1466408" cy="553212"/>
          </a:xfrm>
          <a:prstGeom prst="rect">
            <a:avLst/>
          </a:prstGeom>
        </p:spPr>
      </p:pic>
    </p:spTree>
    <p:extLst>
      <p:ext uri="{BB962C8B-B14F-4D97-AF65-F5344CB8AC3E}">
        <p14:creationId xmlns:p14="http://schemas.microsoft.com/office/powerpoint/2010/main" val="9391038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Rectangle 6"/>
          <p:cNvSpPr>
            <a:spLocks noGrp="1" noChangeArrowheads="1"/>
          </p:cNvSpPr>
          <p:nvPr>
            <p:ph type="sldNum" sz="quarter" idx="10"/>
          </p:nvPr>
        </p:nvSpPr>
        <p:spPr>
          <a:ln/>
        </p:spPr>
        <p:txBody>
          <a:bodyPr/>
          <a:lstStyle>
            <a:lvl1pPr>
              <a:defRPr/>
            </a:lvl1pPr>
          </a:lstStyle>
          <a:p>
            <a:pPr>
              <a:defRPr/>
            </a:pPr>
            <a:r>
              <a:rPr lang="fr-BE"/>
              <a:t>│</a:t>
            </a:r>
            <a:r>
              <a:rPr lang="en-US"/>
              <a:t> </a:t>
            </a:r>
            <a:fld id="{ECDB6CD9-F0C4-48B3-BB06-3EB0C6FFEBCE}" type="slidenum">
              <a:rPr lang="en-US"/>
              <a:pPr>
                <a:defRPr/>
              </a:pPr>
              <a:t>‹#›</a:t>
            </a:fld>
            <a:endParaRPr lang="en-US"/>
          </a:p>
        </p:txBody>
      </p:sp>
    </p:spTree>
    <p:extLst>
      <p:ext uri="{BB962C8B-B14F-4D97-AF65-F5344CB8AC3E}">
        <p14:creationId xmlns:p14="http://schemas.microsoft.com/office/powerpoint/2010/main" val="2011228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dirty="0"/>
              <a:t>Click to edit Master title style</a:t>
            </a:r>
            <a:endParaRPr lang="fr-FR" dirty="0"/>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178" indent="0">
              <a:buNone/>
              <a:defRPr sz="1800"/>
            </a:lvl2pPr>
            <a:lvl3pPr marL="914355" indent="0">
              <a:buNone/>
              <a:defRPr sz="1600"/>
            </a:lvl3pPr>
            <a:lvl4pPr marL="1371532" indent="0">
              <a:buNone/>
              <a:defRPr sz="1400"/>
            </a:lvl4pPr>
            <a:lvl5pPr marL="1828709" indent="0">
              <a:buNone/>
              <a:defRPr sz="1400"/>
            </a:lvl5pPr>
            <a:lvl6pPr marL="2285886" indent="0">
              <a:buNone/>
              <a:defRPr sz="1400"/>
            </a:lvl6pPr>
            <a:lvl7pPr marL="2743064" indent="0">
              <a:buNone/>
              <a:defRPr sz="1400"/>
            </a:lvl7pPr>
            <a:lvl8pPr marL="3200240" indent="0">
              <a:buNone/>
              <a:defRPr sz="1400"/>
            </a:lvl8pPr>
            <a:lvl9pPr marL="3657418" indent="0">
              <a:buNone/>
              <a:defRPr sz="1400"/>
            </a:lvl9pPr>
          </a:lstStyle>
          <a:p>
            <a:pPr lvl="0"/>
            <a:r>
              <a:rPr lang="en-US"/>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r>
              <a:rPr lang="fr-BE"/>
              <a:t>│</a:t>
            </a:r>
            <a:r>
              <a:rPr lang="en-US"/>
              <a:t> </a:t>
            </a:r>
            <a:fld id="{D9310FE7-E420-45B5-B536-59EF34DC841F}" type="slidenum">
              <a:rPr lang="en-US"/>
              <a:pPr>
                <a:defRPr/>
              </a:pPr>
              <a:t>‹#›</a:t>
            </a:fld>
            <a:endParaRPr lang="en-US"/>
          </a:p>
        </p:txBody>
      </p:sp>
    </p:spTree>
    <p:extLst>
      <p:ext uri="{BB962C8B-B14F-4D97-AF65-F5344CB8AC3E}">
        <p14:creationId xmlns:p14="http://schemas.microsoft.com/office/powerpoint/2010/main" val="15772779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Content Placeholder 2"/>
          <p:cNvSpPr>
            <a:spLocks noGrp="1"/>
          </p:cNvSpPr>
          <p:nvPr>
            <p:ph sz="half" idx="1"/>
          </p:nvPr>
        </p:nvSpPr>
        <p:spPr>
          <a:xfrm>
            <a:off x="296866" y="1356124"/>
            <a:ext cx="4198937" cy="36123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Content Placeholder 3"/>
          <p:cNvSpPr>
            <a:spLocks noGrp="1"/>
          </p:cNvSpPr>
          <p:nvPr>
            <p:ph sz="half" idx="2"/>
          </p:nvPr>
        </p:nvSpPr>
        <p:spPr>
          <a:xfrm>
            <a:off x="4648200" y="1356124"/>
            <a:ext cx="4198938" cy="36123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Rectangle 6"/>
          <p:cNvSpPr>
            <a:spLocks noGrp="1" noChangeArrowheads="1"/>
          </p:cNvSpPr>
          <p:nvPr>
            <p:ph type="sldNum" sz="quarter" idx="10"/>
          </p:nvPr>
        </p:nvSpPr>
        <p:spPr>
          <a:ln/>
        </p:spPr>
        <p:txBody>
          <a:bodyPr/>
          <a:lstStyle>
            <a:lvl1pPr>
              <a:defRPr/>
            </a:lvl1pPr>
          </a:lstStyle>
          <a:p>
            <a:pPr>
              <a:defRPr/>
            </a:pPr>
            <a:r>
              <a:rPr lang="fr-BE"/>
              <a:t>│</a:t>
            </a:r>
            <a:r>
              <a:rPr lang="en-US"/>
              <a:t> </a:t>
            </a:r>
            <a:fld id="{2664A05F-6391-44A8-9EE0-905741D04847}" type="slidenum">
              <a:rPr lang="en-US"/>
              <a:pPr>
                <a:defRPr/>
              </a:pPr>
              <a:t>‹#›</a:t>
            </a:fld>
            <a:endParaRPr lang="en-US"/>
          </a:p>
        </p:txBody>
      </p:sp>
    </p:spTree>
    <p:extLst>
      <p:ext uri="{BB962C8B-B14F-4D97-AF65-F5344CB8AC3E}">
        <p14:creationId xmlns:p14="http://schemas.microsoft.com/office/powerpoint/2010/main" val="22756255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slideLayout" Target="../slideLayouts/slideLayout18.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slideLayout" Target="../slideLayouts/slideLayout17.xml"/><Relationship Id="rId17" Type="http://schemas.openxmlformats.org/officeDocument/2006/relationships/image" Target="../media/image4.jpeg"/><Relationship Id="rId2" Type="http://schemas.openxmlformats.org/officeDocument/2006/relationships/slideLayout" Target="../slideLayouts/slideLayout7.xml"/><Relationship Id="rId16" Type="http://schemas.openxmlformats.org/officeDocument/2006/relationships/image" Target="../media/image3.jpg"/><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5" Type="http://schemas.openxmlformats.org/officeDocument/2006/relationships/theme" Target="../theme/theme2.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2" Type="http://schemas.openxmlformats.org/officeDocument/2006/relationships/slideLayout" Target="../slideLayouts/slideLayout21.xml"/><Relationship Id="rId16" Type="http://schemas.openxmlformats.org/officeDocument/2006/relationships/image" Target="../media/image6.jpeg"/><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5" Type="http://schemas.openxmlformats.org/officeDocument/2006/relationships/image" Target="../media/image5.jpeg"/><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Pr>
        <a:solidFill>
          <a:srgbClr val="FFFFFF"/>
        </a:solidFill>
        <a:effectLst/>
      </p:bgPr>
    </p:bg>
    <p:spTree>
      <p:nvGrpSpPr>
        <p:cNvPr id="1" name=""/>
        <p:cNvGrpSpPr/>
        <p:nvPr/>
      </p:nvGrpSpPr>
      <p:grpSpPr>
        <a:xfrm>
          <a:off x="0" y="0"/>
          <a:ext cx="0" cy="0"/>
          <a:chOff x="0" y="0"/>
          <a:chExt cx="0" cy="0"/>
        </a:xfrm>
      </p:grpSpPr>
      <p:sp>
        <p:nvSpPr>
          <p:cNvPr id="1030" name="Rectangle 6"/>
          <p:cNvSpPr>
            <a:spLocks noGrp="1" noChangeArrowheads="1"/>
          </p:cNvSpPr>
          <p:nvPr>
            <p:ph type="sldNum" sz="quarter" idx="4"/>
          </p:nvPr>
        </p:nvSpPr>
        <p:spPr bwMode="gray">
          <a:xfrm>
            <a:off x="8532814" y="4731544"/>
            <a:ext cx="611187" cy="411956"/>
          </a:xfrm>
          <a:prstGeom prst="rect">
            <a:avLst/>
          </a:prstGeom>
          <a:noFill/>
          <a:ln w="9525" algn="ctr">
            <a:noFill/>
            <a:miter lim="800000"/>
            <a:headEnd/>
            <a:tailEnd/>
          </a:ln>
          <a:effectLst/>
        </p:spPr>
        <p:txBody>
          <a:bodyPr vert="horz" wrap="square" lIns="91440" tIns="45720" rIns="91440" bIns="45720" numCol="1" anchor="ctr" anchorCtr="0" compatLnSpc="1">
            <a:prstTxWarp prst="textNoShape">
              <a:avLst/>
            </a:prstTxWarp>
          </a:bodyPr>
          <a:lstStyle>
            <a:lvl1pPr algn="ctr">
              <a:spcBef>
                <a:spcPct val="50000"/>
              </a:spcBef>
              <a:defRPr sz="600" smtClean="0">
                <a:solidFill>
                  <a:schemeClr val="tx2">
                    <a:lumMod val="50000"/>
                    <a:lumOff val="50000"/>
                  </a:schemeClr>
                </a:solidFill>
                <a:latin typeface="Arial" pitchFamily="34" charset="0"/>
                <a:cs typeface="Arial" pitchFamily="34" charset="0"/>
              </a:defRPr>
            </a:lvl1pPr>
          </a:lstStyle>
          <a:p>
            <a:pPr>
              <a:defRPr/>
            </a:pPr>
            <a:r>
              <a:rPr lang="fr-BE" dirty="0"/>
              <a:t>│</a:t>
            </a:r>
            <a:r>
              <a:rPr lang="en-US" dirty="0"/>
              <a:t> </a:t>
            </a:r>
            <a:fld id="{552FA292-C976-4E94-A319-278EC64951B3}" type="slidenum">
              <a:rPr lang="en-US" smtClean="0"/>
              <a:pPr>
                <a:defRPr/>
              </a:pPr>
              <a:t>‹#›</a:t>
            </a:fld>
            <a:endParaRPr lang="en-US" dirty="0"/>
          </a:p>
        </p:txBody>
      </p:sp>
      <p:sp>
        <p:nvSpPr>
          <p:cNvPr id="1029" name="Rectangle 3"/>
          <p:cNvSpPr>
            <a:spLocks noGrp="1" noChangeArrowheads="1"/>
          </p:cNvSpPr>
          <p:nvPr>
            <p:ph type="body" idx="1"/>
          </p:nvPr>
        </p:nvSpPr>
        <p:spPr bwMode="gray">
          <a:xfrm>
            <a:off x="296864" y="1356122"/>
            <a:ext cx="8550275" cy="330874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5" name="Rectangle 2">
            <a:extLst>
              <a:ext uri="{FF2B5EF4-FFF2-40B4-BE49-F238E27FC236}">
                <a16:creationId xmlns:a16="http://schemas.microsoft.com/office/drawing/2014/main" id="{73EDD2B9-815B-BC45-99E5-778454CCB707}"/>
              </a:ext>
            </a:extLst>
          </p:cNvPr>
          <p:cNvSpPr>
            <a:spLocks noGrp="1" noChangeArrowheads="1"/>
          </p:cNvSpPr>
          <p:nvPr>
            <p:ph type="title"/>
          </p:nvPr>
        </p:nvSpPr>
        <p:spPr bwMode="gray">
          <a:xfrm>
            <a:off x="309564" y="175023"/>
            <a:ext cx="7458075" cy="6786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endParaRPr lang="en-GB" dirty="0"/>
          </a:p>
        </p:txBody>
      </p:sp>
      <p:pic>
        <p:nvPicPr>
          <p:cNvPr id="16" name="Picture 15">
            <a:extLst>
              <a:ext uri="{FF2B5EF4-FFF2-40B4-BE49-F238E27FC236}">
                <a16:creationId xmlns:a16="http://schemas.microsoft.com/office/drawing/2014/main" id="{8500A7DD-DA51-9C42-9EFA-B19E5A6512A0}"/>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28697" y="4515973"/>
            <a:ext cx="551652" cy="527866"/>
          </a:xfrm>
          <a:prstGeom prst="rect">
            <a:avLst/>
          </a:prstGeom>
        </p:spPr>
      </p:pic>
      <p:pic>
        <p:nvPicPr>
          <p:cNvPr id="17" name="Picture 16">
            <a:extLst>
              <a:ext uri="{FF2B5EF4-FFF2-40B4-BE49-F238E27FC236}">
                <a16:creationId xmlns:a16="http://schemas.microsoft.com/office/drawing/2014/main" id="{4DA0C689-D4FE-9645-B28C-742CA12A9617}"/>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770742" y="4654455"/>
            <a:ext cx="560898" cy="389384"/>
          </a:xfrm>
          <a:prstGeom prst="rect">
            <a:avLst/>
          </a:prstGeom>
        </p:spPr>
      </p:pic>
      <p:cxnSp>
        <p:nvCxnSpPr>
          <p:cNvPr id="19" name="Straight Connector 18">
            <a:extLst>
              <a:ext uri="{FF2B5EF4-FFF2-40B4-BE49-F238E27FC236}">
                <a16:creationId xmlns:a16="http://schemas.microsoft.com/office/drawing/2014/main" id="{9DA42AAF-2C48-1B47-A918-AEE17B0580B4}"/>
              </a:ext>
            </a:extLst>
          </p:cNvPr>
          <p:cNvCxnSpPr>
            <a:cxnSpLocks/>
          </p:cNvCxnSpPr>
          <p:nvPr userDrawn="1"/>
        </p:nvCxnSpPr>
        <p:spPr bwMode="auto">
          <a:xfrm>
            <a:off x="395536" y="987574"/>
            <a:ext cx="1656184" cy="0"/>
          </a:xfrm>
          <a:prstGeom prst="line">
            <a:avLst/>
          </a:prstGeom>
          <a:ln>
            <a:solidFill>
              <a:srgbClr val="002140"/>
            </a:solidFill>
            <a:headEnd type="none" w="med" len="med"/>
            <a:tailEnd type="none" w="med" len="med"/>
          </a:ln>
        </p:spPr>
        <p:style>
          <a:lnRef idx="1">
            <a:schemeClr val="accent2"/>
          </a:lnRef>
          <a:fillRef idx="0">
            <a:schemeClr val="accent2"/>
          </a:fillRef>
          <a:effectRef idx="0">
            <a:schemeClr val="accent2"/>
          </a:effectRef>
          <a:fontRef idx="minor">
            <a:schemeClr val="tx1"/>
          </a:fontRef>
        </p:style>
      </p:cxnSp>
      <p:cxnSp>
        <p:nvCxnSpPr>
          <p:cNvPr id="20" name="Straight Connector 19">
            <a:extLst>
              <a:ext uri="{FF2B5EF4-FFF2-40B4-BE49-F238E27FC236}">
                <a16:creationId xmlns:a16="http://schemas.microsoft.com/office/drawing/2014/main" id="{8AEEA168-78FA-5142-9E4D-890AFC953B4B}"/>
              </a:ext>
            </a:extLst>
          </p:cNvPr>
          <p:cNvCxnSpPr/>
          <p:nvPr userDrawn="1"/>
        </p:nvCxnSpPr>
        <p:spPr bwMode="auto">
          <a:xfrm>
            <a:off x="9144000" y="0"/>
            <a:ext cx="0" cy="5143500"/>
          </a:xfrm>
          <a:prstGeom prst="line">
            <a:avLst/>
          </a:prstGeom>
          <a:ln w="22225">
            <a:solidFill>
              <a:srgbClr val="002140"/>
            </a:solidFill>
            <a:headEnd type="none" w="med" len="med"/>
            <a:tailEnd type="none" w="med" len="med"/>
          </a:ln>
        </p:spPr>
        <p:style>
          <a:lnRef idx="1">
            <a:schemeClr val="dk1"/>
          </a:lnRef>
          <a:fillRef idx="0">
            <a:schemeClr val="dk1"/>
          </a:fillRef>
          <a:effectRef idx="0">
            <a:schemeClr val="dk1"/>
          </a:effectRef>
          <a:fontRef idx="minor">
            <a:schemeClr val="tx1"/>
          </a:fontRef>
        </p:style>
      </p:cxnSp>
    </p:spTree>
  </p:cSld>
  <p:clrMap bg1="lt1" tx1="dk1" bg2="lt2" tx2="dk2" accent1="accent1" accent2="accent2" accent3="accent3" accent4="accent4" accent5="accent5" accent6="accent6" hlink="hlink" folHlink="folHlink"/>
  <p:sldLayoutIdLst>
    <p:sldLayoutId id="2147483713" r:id="rId1"/>
    <p:sldLayoutId id="2147483702" r:id="rId2"/>
    <p:sldLayoutId id="2147483704" r:id="rId3"/>
    <p:sldLayoutId id="2147483706" r:id="rId4"/>
    <p:sldLayoutId id="2147483707" r:id="rId5"/>
  </p:sldLayoutIdLst>
  <p:hf hdr="0" ftr="0" dt="0"/>
  <p:txStyles>
    <p:titleStyle>
      <a:lvl1pPr algn="l" rtl="0" eaLnBrk="1" fontAlgn="base" hangingPunct="1">
        <a:spcBef>
          <a:spcPct val="0"/>
        </a:spcBef>
        <a:spcAft>
          <a:spcPct val="0"/>
        </a:spcAft>
        <a:defRPr sz="2400" b="0">
          <a:solidFill>
            <a:schemeClr val="tx1"/>
          </a:solidFill>
          <a:latin typeface="+mj-lt"/>
          <a:ea typeface="ＭＳ Ｐゴシック" charset="0"/>
          <a:cs typeface="ＭＳ Ｐゴシック" charset="0"/>
        </a:defRPr>
      </a:lvl1pPr>
      <a:lvl2pPr algn="l" rtl="0" eaLnBrk="1" fontAlgn="base" hangingPunct="1">
        <a:spcBef>
          <a:spcPct val="0"/>
        </a:spcBef>
        <a:spcAft>
          <a:spcPct val="0"/>
        </a:spcAft>
        <a:defRPr sz="2400" b="1">
          <a:solidFill>
            <a:schemeClr val="tx1"/>
          </a:solidFill>
          <a:latin typeface="Arial" charset="0"/>
          <a:ea typeface="ＭＳ Ｐゴシック" charset="0"/>
          <a:cs typeface="ＭＳ Ｐゴシック" charset="0"/>
        </a:defRPr>
      </a:lvl2pPr>
      <a:lvl3pPr algn="l" rtl="0" eaLnBrk="1" fontAlgn="base" hangingPunct="1">
        <a:spcBef>
          <a:spcPct val="0"/>
        </a:spcBef>
        <a:spcAft>
          <a:spcPct val="0"/>
        </a:spcAft>
        <a:defRPr sz="2400" b="1">
          <a:solidFill>
            <a:schemeClr val="tx1"/>
          </a:solidFill>
          <a:latin typeface="Arial" charset="0"/>
          <a:ea typeface="ＭＳ Ｐゴシック" charset="0"/>
          <a:cs typeface="ＭＳ Ｐゴシック" charset="0"/>
        </a:defRPr>
      </a:lvl3pPr>
      <a:lvl4pPr algn="l" rtl="0" eaLnBrk="1" fontAlgn="base" hangingPunct="1">
        <a:spcBef>
          <a:spcPct val="0"/>
        </a:spcBef>
        <a:spcAft>
          <a:spcPct val="0"/>
        </a:spcAft>
        <a:defRPr sz="2400" b="1">
          <a:solidFill>
            <a:schemeClr val="tx1"/>
          </a:solidFill>
          <a:latin typeface="Arial" charset="0"/>
          <a:ea typeface="ＭＳ Ｐゴシック" charset="0"/>
          <a:cs typeface="ＭＳ Ｐゴシック" charset="0"/>
        </a:defRPr>
      </a:lvl4pPr>
      <a:lvl5pPr algn="l" rtl="0" eaLnBrk="1" fontAlgn="base" hangingPunct="1">
        <a:spcBef>
          <a:spcPct val="0"/>
        </a:spcBef>
        <a:spcAft>
          <a:spcPct val="0"/>
        </a:spcAft>
        <a:defRPr sz="2400" b="1">
          <a:solidFill>
            <a:schemeClr val="tx1"/>
          </a:solidFill>
          <a:latin typeface="Arial" charset="0"/>
          <a:ea typeface="ＭＳ Ｐゴシック" charset="0"/>
          <a:cs typeface="ＭＳ Ｐゴシック" charset="0"/>
        </a:defRPr>
      </a:lvl5pPr>
      <a:lvl6pPr marL="457200" algn="l" rtl="0" eaLnBrk="1" fontAlgn="base" hangingPunct="1">
        <a:spcBef>
          <a:spcPct val="0"/>
        </a:spcBef>
        <a:spcAft>
          <a:spcPct val="0"/>
        </a:spcAft>
        <a:defRPr sz="2400" b="1">
          <a:solidFill>
            <a:schemeClr val="tx1"/>
          </a:solidFill>
          <a:latin typeface="Arial" charset="0"/>
        </a:defRPr>
      </a:lvl6pPr>
      <a:lvl7pPr marL="914400" algn="l" rtl="0" eaLnBrk="1" fontAlgn="base" hangingPunct="1">
        <a:spcBef>
          <a:spcPct val="0"/>
        </a:spcBef>
        <a:spcAft>
          <a:spcPct val="0"/>
        </a:spcAft>
        <a:defRPr sz="2400" b="1">
          <a:solidFill>
            <a:schemeClr val="tx1"/>
          </a:solidFill>
          <a:latin typeface="Arial" charset="0"/>
        </a:defRPr>
      </a:lvl7pPr>
      <a:lvl8pPr marL="1371600" algn="l" rtl="0" eaLnBrk="1" fontAlgn="base" hangingPunct="1">
        <a:spcBef>
          <a:spcPct val="0"/>
        </a:spcBef>
        <a:spcAft>
          <a:spcPct val="0"/>
        </a:spcAft>
        <a:defRPr sz="2400" b="1">
          <a:solidFill>
            <a:schemeClr val="tx1"/>
          </a:solidFill>
          <a:latin typeface="Arial" charset="0"/>
        </a:defRPr>
      </a:lvl8pPr>
      <a:lvl9pPr marL="1828800" algn="l" rtl="0" eaLnBrk="1" fontAlgn="base" hangingPunct="1">
        <a:spcBef>
          <a:spcPct val="0"/>
        </a:spcBef>
        <a:spcAft>
          <a:spcPct val="0"/>
        </a:spcAft>
        <a:defRPr sz="2400" b="1">
          <a:solidFill>
            <a:schemeClr val="tx1"/>
          </a:solidFill>
          <a:latin typeface="Arial" charset="0"/>
        </a:defRPr>
      </a:lvl9pPr>
    </p:titleStyle>
    <p:bodyStyle>
      <a:lvl1pPr marL="0" indent="0" algn="l" rtl="0" eaLnBrk="1" fontAlgn="base" hangingPunct="1">
        <a:spcBef>
          <a:spcPct val="20000"/>
        </a:spcBef>
        <a:spcAft>
          <a:spcPct val="0"/>
        </a:spcAft>
        <a:buClr>
          <a:srgbClr val="FB5105"/>
        </a:buClr>
        <a:buNone/>
        <a:defRPr sz="1800">
          <a:solidFill>
            <a:srgbClr val="FF6600"/>
          </a:solidFill>
          <a:latin typeface="+mn-lt"/>
          <a:ea typeface="ＭＳ Ｐゴシック" charset="0"/>
          <a:cs typeface="ＭＳ Ｐゴシック" charset="0"/>
        </a:defRPr>
      </a:lvl1pPr>
      <a:lvl2pPr marL="966788" indent="-509588" algn="l" rtl="0" eaLnBrk="1" fontAlgn="base" hangingPunct="1">
        <a:spcBef>
          <a:spcPct val="20000"/>
        </a:spcBef>
        <a:spcAft>
          <a:spcPct val="0"/>
        </a:spcAft>
        <a:buClr>
          <a:srgbClr val="FB5105"/>
        </a:buClr>
        <a:buFont typeface="Wingdings" pitchFamily="2" charset="2"/>
        <a:buChar char="è"/>
        <a:defRPr sz="1600">
          <a:solidFill>
            <a:srgbClr val="002140"/>
          </a:solidFill>
          <a:latin typeface="+mn-lt"/>
          <a:ea typeface="ＭＳ Ｐゴシック" charset="0"/>
        </a:defRPr>
      </a:lvl2pPr>
      <a:lvl3pPr marL="1309688" indent="-228600" algn="l" rtl="0" eaLnBrk="1" fontAlgn="base" hangingPunct="1">
        <a:spcBef>
          <a:spcPct val="20000"/>
        </a:spcBef>
        <a:spcAft>
          <a:spcPct val="0"/>
        </a:spcAft>
        <a:buClr>
          <a:srgbClr val="FB5105"/>
        </a:buClr>
        <a:buChar char="•"/>
        <a:defRPr sz="1600">
          <a:solidFill>
            <a:srgbClr val="002140"/>
          </a:solidFill>
          <a:latin typeface="+mn-lt"/>
          <a:ea typeface="ＭＳ Ｐゴシック" charset="0"/>
        </a:defRPr>
      </a:lvl3pPr>
      <a:lvl4pPr marL="1717675" indent="-228600" algn="l" rtl="0" eaLnBrk="1" fontAlgn="base" hangingPunct="1">
        <a:spcBef>
          <a:spcPct val="20000"/>
        </a:spcBef>
        <a:spcAft>
          <a:spcPct val="0"/>
        </a:spcAft>
        <a:buClr>
          <a:srgbClr val="FB5105"/>
        </a:buClr>
        <a:buFont typeface="Arial" charset="0"/>
        <a:buChar char="–"/>
        <a:defRPr sz="1600">
          <a:solidFill>
            <a:srgbClr val="002140"/>
          </a:solidFill>
          <a:latin typeface="+mn-lt"/>
          <a:ea typeface="ＭＳ Ｐゴシック" charset="0"/>
        </a:defRPr>
      </a:lvl4pPr>
      <a:lvl5pPr marL="2125663" indent="-228600" algn="l" rtl="0" eaLnBrk="1" fontAlgn="base" hangingPunct="1">
        <a:spcBef>
          <a:spcPct val="20000"/>
        </a:spcBef>
        <a:spcAft>
          <a:spcPct val="0"/>
        </a:spcAft>
        <a:buClr>
          <a:srgbClr val="FB5105"/>
        </a:buClr>
        <a:buFont typeface="Wingdings" pitchFamily="2" charset="2"/>
        <a:buChar char="è"/>
        <a:defRPr sz="1600">
          <a:solidFill>
            <a:srgbClr val="002140"/>
          </a:solidFill>
          <a:latin typeface="+mn-lt"/>
          <a:ea typeface="ＭＳ Ｐゴシック" charset="0"/>
        </a:defRPr>
      </a:lvl5pPr>
      <a:lvl6pPr marL="2582863" indent="-228600" algn="l" rtl="0" eaLnBrk="1" fontAlgn="base" hangingPunct="1">
        <a:spcBef>
          <a:spcPct val="20000"/>
        </a:spcBef>
        <a:spcAft>
          <a:spcPct val="0"/>
        </a:spcAft>
        <a:buClr>
          <a:srgbClr val="FB5105"/>
        </a:buClr>
        <a:buFont typeface="Wingdings" pitchFamily="2" charset="2"/>
        <a:buChar char="è"/>
        <a:defRPr>
          <a:solidFill>
            <a:schemeClr val="tx2"/>
          </a:solidFill>
          <a:latin typeface="+mn-lt"/>
        </a:defRPr>
      </a:lvl6pPr>
      <a:lvl7pPr marL="3040063" indent="-228600" algn="l" rtl="0" eaLnBrk="1" fontAlgn="base" hangingPunct="1">
        <a:spcBef>
          <a:spcPct val="20000"/>
        </a:spcBef>
        <a:spcAft>
          <a:spcPct val="0"/>
        </a:spcAft>
        <a:buClr>
          <a:srgbClr val="FB5105"/>
        </a:buClr>
        <a:buFont typeface="Wingdings" pitchFamily="2" charset="2"/>
        <a:buChar char="è"/>
        <a:defRPr>
          <a:solidFill>
            <a:schemeClr val="tx2"/>
          </a:solidFill>
          <a:latin typeface="+mn-lt"/>
        </a:defRPr>
      </a:lvl7pPr>
      <a:lvl8pPr marL="3497263" indent="-228600" algn="l" rtl="0" eaLnBrk="1" fontAlgn="base" hangingPunct="1">
        <a:spcBef>
          <a:spcPct val="20000"/>
        </a:spcBef>
        <a:spcAft>
          <a:spcPct val="0"/>
        </a:spcAft>
        <a:buClr>
          <a:srgbClr val="FB5105"/>
        </a:buClr>
        <a:buFont typeface="Wingdings" pitchFamily="2" charset="2"/>
        <a:buChar char="è"/>
        <a:defRPr>
          <a:solidFill>
            <a:schemeClr val="tx2"/>
          </a:solidFill>
          <a:latin typeface="+mn-lt"/>
        </a:defRPr>
      </a:lvl8pPr>
      <a:lvl9pPr marL="3954463" indent="-228600" algn="l" rtl="0" eaLnBrk="1" fontAlgn="base" hangingPunct="1">
        <a:spcBef>
          <a:spcPct val="20000"/>
        </a:spcBef>
        <a:spcAft>
          <a:spcPct val="0"/>
        </a:spcAft>
        <a:buClr>
          <a:srgbClr val="FB5105"/>
        </a:buClr>
        <a:buFont typeface="Wingdings" pitchFamily="2" charset="2"/>
        <a:buChar char="è"/>
        <a:defRPr>
          <a:solidFill>
            <a:schemeClr val="tx2"/>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gray">
      <p:bgPr>
        <a:solidFill>
          <a:srgbClr val="FFFF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gray">
          <a:xfrm>
            <a:off x="309566" y="175024"/>
            <a:ext cx="7458075" cy="6786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endParaRPr lang="en-GB" dirty="0"/>
          </a:p>
        </p:txBody>
      </p:sp>
      <p:grpSp>
        <p:nvGrpSpPr>
          <p:cNvPr id="1027" name="Group 25"/>
          <p:cNvGrpSpPr>
            <a:grpSpLocks/>
          </p:cNvGrpSpPr>
          <p:nvPr/>
        </p:nvGrpSpPr>
        <p:grpSpPr bwMode="auto">
          <a:xfrm>
            <a:off x="5441200" y="2347492"/>
            <a:ext cx="3729469" cy="2673830"/>
            <a:chOff x="2931" y="1895"/>
            <a:chExt cx="2993" cy="2635"/>
          </a:xfrm>
        </p:grpSpPr>
        <p:sp>
          <p:nvSpPr>
            <p:cNvPr id="1037" name="Freeform 26"/>
            <p:cNvSpPr>
              <a:spLocks noChangeAspect="1"/>
            </p:cNvSpPr>
            <p:nvPr/>
          </p:nvSpPr>
          <p:spPr bwMode="gray">
            <a:xfrm rot="3600000">
              <a:off x="4524" y="4133"/>
              <a:ext cx="330" cy="326"/>
            </a:xfrm>
            <a:custGeom>
              <a:avLst/>
              <a:gdLst>
                <a:gd name="T0" fmla="*/ 1669 w 70"/>
                <a:gd name="T1" fmla="*/ 1049 h 69"/>
                <a:gd name="T2" fmla="*/ 6180 w 70"/>
                <a:gd name="T3" fmla="*/ 1583 h 69"/>
                <a:gd name="T4" fmla="*/ 5667 w 70"/>
                <a:gd name="T5" fmla="*/ 6118 h 69"/>
                <a:gd name="T6" fmla="*/ 1155 w 70"/>
                <a:gd name="T7" fmla="*/ 5580 h 69"/>
                <a:gd name="T8" fmla="*/ 1669 w 70"/>
                <a:gd name="T9" fmla="*/ 1049 h 6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0" h="69">
                  <a:moveTo>
                    <a:pt x="16" y="10"/>
                  </a:moveTo>
                  <a:cubicBezTo>
                    <a:pt x="29" y="0"/>
                    <a:pt x="48" y="2"/>
                    <a:pt x="59" y="15"/>
                  </a:cubicBezTo>
                  <a:cubicBezTo>
                    <a:pt x="70" y="28"/>
                    <a:pt x="67" y="48"/>
                    <a:pt x="54" y="58"/>
                  </a:cubicBezTo>
                  <a:cubicBezTo>
                    <a:pt x="41" y="69"/>
                    <a:pt x="22" y="66"/>
                    <a:pt x="11" y="53"/>
                  </a:cubicBezTo>
                  <a:cubicBezTo>
                    <a:pt x="0" y="40"/>
                    <a:pt x="3" y="21"/>
                    <a:pt x="16" y="10"/>
                  </a:cubicBez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sz="1800"/>
            </a:p>
          </p:txBody>
        </p:sp>
        <p:sp>
          <p:nvSpPr>
            <p:cNvPr id="1038" name="Freeform 27"/>
            <p:cNvSpPr>
              <a:spLocks noChangeAspect="1"/>
            </p:cNvSpPr>
            <p:nvPr/>
          </p:nvSpPr>
          <p:spPr bwMode="gray">
            <a:xfrm rot="3600000">
              <a:off x="4673" y="3823"/>
              <a:ext cx="320" cy="320"/>
            </a:xfrm>
            <a:custGeom>
              <a:avLst/>
              <a:gdLst>
                <a:gd name="T0" fmla="*/ 2701 w 68"/>
                <a:gd name="T1" fmla="*/ 419 h 68"/>
                <a:gd name="T2" fmla="*/ 6555 w 68"/>
                <a:gd name="T3" fmla="*/ 2701 h 68"/>
                <a:gd name="T4" fmla="*/ 4386 w 68"/>
                <a:gd name="T5" fmla="*/ 6555 h 68"/>
                <a:gd name="T6" fmla="*/ 419 w 68"/>
                <a:gd name="T7" fmla="*/ 4386 h 68"/>
                <a:gd name="T8" fmla="*/ 2701 w 68"/>
                <a:gd name="T9" fmla="*/ 419 h 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8" h="68">
                  <a:moveTo>
                    <a:pt x="26" y="4"/>
                  </a:moveTo>
                  <a:cubicBezTo>
                    <a:pt x="42" y="0"/>
                    <a:pt x="59" y="9"/>
                    <a:pt x="63" y="26"/>
                  </a:cubicBezTo>
                  <a:cubicBezTo>
                    <a:pt x="68" y="42"/>
                    <a:pt x="58" y="59"/>
                    <a:pt x="42" y="63"/>
                  </a:cubicBezTo>
                  <a:cubicBezTo>
                    <a:pt x="25" y="68"/>
                    <a:pt x="9" y="58"/>
                    <a:pt x="4" y="42"/>
                  </a:cubicBezTo>
                  <a:cubicBezTo>
                    <a:pt x="0" y="25"/>
                    <a:pt x="10" y="8"/>
                    <a:pt x="26" y="4"/>
                  </a:cubicBez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sz="1800"/>
            </a:p>
          </p:txBody>
        </p:sp>
        <p:sp>
          <p:nvSpPr>
            <p:cNvPr id="1039" name="Freeform 28"/>
            <p:cNvSpPr>
              <a:spLocks noChangeAspect="1"/>
            </p:cNvSpPr>
            <p:nvPr/>
          </p:nvSpPr>
          <p:spPr bwMode="gray">
            <a:xfrm rot="3600000">
              <a:off x="4924" y="3604"/>
              <a:ext cx="306" cy="308"/>
            </a:xfrm>
            <a:custGeom>
              <a:avLst/>
              <a:gdLst>
                <a:gd name="T0" fmla="*/ 3856 w 65"/>
                <a:gd name="T1" fmla="*/ 204 h 65"/>
                <a:gd name="T2" fmla="*/ 6581 w 65"/>
                <a:gd name="T3" fmla="*/ 3838 h 65"/>
                <a:gd name="T4" fmla="*/ 3036 w 65"/>
                <a:gd name="T5" fmla="*/ 6714 h 65"/>
                <a:gd name="T6" fmla="*/ 198 w 65"/>
                <a:gd name="T7" fmla="*/ 2985 h 65"/>
                <a:gd name="T8" fmla="*/ 3856 w 65"/>
                <a:gd name="T9" fmla="*/ 204 h 6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5" h="65">
                  <a:moveTo>
                    <a:pt x="37" y="2"/>
                  </a:moveTo>
                  <a:cubicBezTo>
                    <a:pt x="54" y="4"/>
                    <a:pt x="65" y="20"/>
                    <a:pt x="63" y="36"/>
                  </a:cubicBezTo>
                  <a:cubicBezTo>
                    <a:pt x="61" y="53"/>
                    <a:pt x="46" y="65"/>
                    <a:pt x="29" y="63"/>
                  </a:cubicBezTo>
                  <a:cubicBezTo>
                    <a:pt x="12" y="61"/>
                    <a:pt x="0" y="45"/>
                    <a:pt x="2" y="28"/>
                  </a:cubicBezTo>
                  <a:cubicBezTo>
                    <a:pt x="5" y="12"/>
                    <a:pt x="20" y="0"/>
                    <a:pt x="37" y="2"/>
                  </a:cubicBez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sz="1800"/>
            </a:p>
          </p:txBody>
        </p:sp>
        <p:sp>
          <p:nvSpPr>
            <p:cNvPr id="1040" name="Freeform 29"/>
            <p:cNvSpPr>
              <a:spLocks noChangeAspect="1"/>
            </p:cNvSpPr>
            <p:nvPr/>
          </p:nvSpPr>
          <p:spPr bwMode="gray">
            <a:xfrm rot="3600000">
              <a:off x="5236" y="3480"/>
              <a:ext cx="330" cy="330"/>
            </a:xfrm>
            <a:custGeom>
              <a:avLst/>
              <a:gdLst>
                <a:gd name="T0" fmla="*/ 5332 w 70"/>
                <a:gd name="T1" fmla="*/ 933 h 70"/>
                <a:gd name="T2" fmla="*/ 6492 w 70"/>
                <a:gd name="T3" fmla="*/ 5332 h 70"/>
                <a:gd name="T4" fmla="*/ 1999 w 70"/>
                <a:gd name="T5" fmla="*/ 6402 h 70"/>
                <a:gd name="T6" fmla="*/ 933 w 70"/>
                <a:gd name="T7" fmla="*/ 1999 h 70"/>
                <a:gd name="T8" fmla="*/ 5332 w 70"/>
                <a:gd name="T9" fmla="*/ 933 h 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0" h="70">
                  <a:moveTo>
                    <a:pt x="51" y="9"/>
                  </a:moveTo>
                  <a:cubicBezTo>
                    <a:pt x="66" y="18"/>
                    <a:pt x="70" y="36"/>
                    <a:pt x="62" y="51"/>
                  </a:cubicBezTo>
                  <a:cubicBezTo>
                    <a:pt x="53" y="65"/>
                    <a:pt x="34" y="70"/>
                    <a:pt x="19" y="61"/>
                  </a:cubicBezTo>
                  <a:cubicBezTo>
                    <a:pt x="5" y="53"/>
                    <a:pt x="0" y="34"/>
                    <a:pt x="9" y="19"/>
                  </a:cubicBezTo>
                  <a:cubicBezTo>
                    <a:pt x="18" y="5"/>
                    <a:pt x="36" y="0"/>
                    <a:pt x="51" y="9"/>
                  </a:cubicBez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sz="1800"/>
            </a:p>
          </p:txBody>
        </p:sp>
        <p:sp>
          <p:nvSpPr>
            <p:cNvPr id="1041" name="Freeform 30"/>
            <p:cNvSpPr>
              <a:spLocks noChangeAspect="1"/>
            </p:cNvSpPr>
            <p:nvPr/>
          </p:nvSpPr>
          <p:spPr bwMode="gray">
            <a:xfrm rot="3600000">
              <a:off x="5579" y="3506"/>
              <a:ext cx="330" cy="330"/>
            </a:xfrm>
            <a:custGeom>
              <a:avLst/>
              <a:gdLst>
                <a:gd name="T0" fmla="*/ 6289 w 70"/>
                <a:gd name="T1" fmla="*/ 1777 h 70"/>
                <a:gd name="T2" fmla="*/ 5558 w 70"/>
                <a:gd name="T3" fmla="*/ 6289 h 70"/>
                <a:gd name="T4" fmla="*/ 1047 w 70"/>
                <a:gd name="T5" fmla="*/ 5558 h 70"/>
                <a:gd name="T6" fmla="*/ 1777 w 70"/>
                <a:gd name="T7" fmla="*/ 1047 h 70"/>
                <a:gd name="T8" fmla="*/ 6289 w 70"/>
                <a:gd name="T9" fmla="*/ 1777 h 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0" h="70">
                  <a:moveTo>
                    <a:pt x="60" y="17"/>
                  </a:moveTo>
                  <a:cubicBezTo>
                    <a:pt x="70" y="31"/>
                    <a:pt x="66" y="50"/>
                    <a:pt x="53" y="60"/>
                  </a:cubicBezTo>
                  <a:cubicBezTo>
                    <a:pt x="39" y="70"/>
                    <a:pt x="20" y="67"/>
                    <a:pt x="10" y="53"/>
                  </a:cubicBezTo>
                  <a:cubicBezTo>
                    <a:pt x="0" y="39"/>
                    <a:pt x="3" y="20"/>
                    <a:pt x="17" y="10"/>
                  </a:cubicBezTo>
                  <a:cubicBezTo>
                    <a:pt x="31" y="0"/>
                    <a:pt x="50" y="3"/>
                    <a:pt x="60" y="17"/>
                  </a:cubicBez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sz="1800"/>
            </a:p>
          </p:txBody>
        </p:sp>
        <p:sp>
          <p:nvSpPr>
            <p:cNvPr id="1042" name="Freeform 31"/>
            <p:cNvSpPr>
              <a:spLocks noChangeAspect="1"/>
            </p:cNvSpPr>
            <p:nvPr/>
          </p:nvSpPr>
          <p:spPr bwMode="gray">
            <a:xfrm rot="3600000">
              <a:off x="4806" y="3295"/>
              <a:ext cx="256" cy="256"/>
            </a:xfrm>
            <a:custGeom>
              <a:avLst/>
              <a:gdLst>
                <a:gd name="T0" fmla="*/ 2764 w 54"/>
                <a:gd name="T1" fmla="*/ 5641 h 54"/>
                <a:gd name="T2" fmla="*/ 114 w 54"/>
                <a:gd name="T3" fmla="*/ 2764 h 54"/>
                <a:gd name="T4" fmla="*/ 2991 w 54"/>
                <a:gd name="T5" fmla="*/ 114 h 54"/>
                <a:gd name="T6" fmla="*/ 5641 w 54"/>
                <a:gd name="T7" fmla="*/ 2991 h 54"/>
                <a:gd name="T8" fmla="*/ 2764 w 54"/>
                <a:gd name="T9" fmla="*/ 5641 h 5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4" h="54">
                  <a:moveTo>
                    <a:pt x="26" y="53"/>
                  </a:moveTo>
                  <a:cubicBezTo>
                    <a:pt x="11" y="53"/>
                    <a:pt x="0" y="41"/>
                    <a:pt x="1" y="26"/>
                  </a:cubicBezTo>
                  <a:cubicBezTo>
                    <a:pt x="1" y="12"/>
                    <a:pt x="13" y="0"/>
                    <a:pt x="28" y="1"/>
                  </a:cubicBezTo>
                  <a:cubicBezTo>
                    <a:pt x="43" y="2"/>
                    <a:pt x="54" y="14"/>
                    <a:pt x="53" y="28"/>
                  </a:cubicBezTo>
                  <a:cubicBezTo>
                    <a:pt x="52" y="43"/>
                    <a:pt x="40" y="54"/>
                    <a:pt x="26" y="53"/>
                  </a:cubicBez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sz="1800"/>
            </a:p>
          </p:txBody>
        </p:sp>
        <p:sp>
          <p:nvSpPr>
            <p:cNvPr id="1043" name="Freeform 32"/>
            <p:cNvSpPr>
              <a:spLocks noChangeAspect="1"/>
            </p:cNvSpPr>
            <p:nvPr/>
          </p:nvSpPr>
          <p:spPr bwMode="gray">
            <a:xfrm rot="3600000">
              <a:off x="5126" y="3163"/>
              <a:ext cx="278" cy="284"/>
            </a:xfrm>
            <a:custGeom>
              <a:avLst/>
              <a:gdLst>
                <a:gd name="T0" fmla="*/ 2196 w 59"/>
                <a:gd name="T1" fmla="*/ 5827 h 60"/>
                <a:gd name="T2" fmla="*/ 532 w 59"/>
                <a:gd name="T3" fmla="*/ 2220 h 60"/>
                <a:gd name="T4" fmla="*/ 3972 w 59"/>
                <a:gd name="T5" fmla="*/ 540 h 60"/>
                <a:gd name="T6" fmla="*/ 5640 w 59"/>
                <a:gd name="T7" fmla="*/ 4146 h 60"/>
                <a:gd name="T8" fmla="*/ 2196 w 59"/>
                <a:gd name="T9" fmla="*/ 5827 h 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9" h="60">
                  <a:moveTo>
                    <a:pt x="21" y="55"/>
                  </a:moveTo>
                  <a:cubicBezTo>
                    <a:pt x="7" y="50"/>
                    <a:pt x="0" y="35"/>
                    <a:pt x="5" y="21"/>
                  </a:cubicBezTo>
                  <a:cubicBezTo>
                    <a:pt x="10" y="8"/>
                    <a:pt x="25" y="0"/>
                    <a:pt x="38" y="5"/>
                  </a:cubicBezTo>
                  <a:cubicBezTo>
                    <a:pt x="52" y="10"/>
                    <a:pt x="59" y="25"/>
                    <a:pt x="54" y="39"/>
                  </a:cubicBezTo>
                  <a:cubicBezTo>
                    <a:pt x="50" y="52"/>
                    <a:pt x="35" y="60"/>
                    <a:pt x="21" y="55"/>
                  </a:cubicBez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sz="1800"/>
            </a:p>
          </p:txBody>
        </p:sp>
        <p:sp>
          <p:nvSpPr>
            <p:cNvPr id="1044" name="Freeform 33"/>
            <p:cNvSpPr>
              <a:spLocks noChangeAspect="1"/>
            </p:cNvSpPr>
            <p:nvPr/>
          </p:nvSpPr>
          <p:spPr bwMode="gray">
            <a:xfrm rot="3600000">
              <a:off x="5441" y="3148"/>
              <a:ext cx="284" cy="282"/>
            </a:xfrm>
            <a:custGeom>
              <a:avLst/>
              <a:gdLst>
                <a:gd name="T0" fmla="*/ 1590 w 60"/>
                <a:gd name="T1" fmla="*/ 5302 h 60"/>
                <a:gd name="T2" fmla="*/ 852 w 60"/>
                <a:gd name="T3" fmla="*/ 1570 h 60"/>
                <a:gd name="T4" fmla="*/ 4771 w 60"/>
                <a:gd name="T5" fmla="*/ 841 h 60"/>
                <a:gd name="T6" fmla="*/ 5510 w 60"/>
                <a:gd name="T7" fmla="*/ 4681 h 60"/>
                <a:gd name="T8" fmla="*/ 1590 w 60"/>
                <a:gd name="T9" fmla="*/ 5302 h 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0" h="60">
                  <a:moveTo>
                    <a:pt x="15" y="51"/>
                  </a:moveTo>
                  <a:cubicBezTo>
                    <a:pt x="3" y="43"/>
                    <a:pt x="0" y="27"/>
                    <a:pt x="8" y="15"/>
                  </a:cubicBezTo>
                  <a:cubicBezTo>
                    <a:pt x="17" y="3"/>
                    <a:pt x="33" y="0"/>
                    <a:pt x="45" y="8"/>
                  </a:cubicBezTo>
                  <a:cubicBezTo>
                    <a:pt x="57" y="16"/>
                    <a:pt x="60" y="33"/>
                    <a:pt x="52" y="45"/>
                  </a:cubicBezTo>
                  <a:cubicBezTo>
                    <a:pt x="43" y="57"/>
                    <a:pt x="27" y="60"/>
                    <a:pt x="15" y="51"/>
                  </a:cubicBez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sz="1800"/>
            </a:p>
          </p:txBody>
        </p:sp>
        <p:sp>
          <p:nvSpPr>
            <p:cNvPr id="1045" name="Freeform 34"/>
            <p:cNvSpPr>
              <a:spLocks noChangeAspect="1"/>
            </p:cNvSpPr>
            <p:nvPr/>
          </p:nvSpPr>
          <p:spPr bwMode="gray">
            <a:xfrm rot="3600000">
              <a:off x="4811" y="3304"/>
              <a:ext cx="250" cy="252"/>
            </a:xfrm>
            <a:custGeom>
              <a:avLst/>
              <a:gdLst>
                <a:gd name="T0" fmla="*/ 2736 w 53"/>
                <a:gd name="T1" fmla="*/ 5696 h 53"/>
                <a:gd name="T2" fmla="*/ 0 w 53"/>
                <a:gd name="T3" fmla="*/ 2805 h 53"/>
                <a:gd name="T4" fmla="*/ 2825 w 53"/>
                <a:gd name="T5" fmla="*/ 0 h 53"/>
                <a:gd name="T6" fmla="*/ 5561 w 53"/>
                <a:gd name="T7" fmla="*/ 3005 h 53"/>
                <a:gd name="T8" fmla="*/ 2736 w 53"/>
                <a:gd name="T9" fmla="*/ 5696 h 5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3" h="53">
                  <a:moveTo>
                    <a:pt x="26" y="53"/>
                  </a:moveTo>
                  <a:cubicBezTo>
                    <a:pt x="11" y="52"/>
                    <a:pt x="0" y="40"/>
                    <a:pt x="0" y="26"/>
                  </a:cubicBezTo>
                  <a:cubicBezTo>
                    <a:pt x="1" y="11"/>
                    <a:pt x="13" y="0"/>
                    <a:pt x="27" y="0"/>
                  </a:cubicBezTo>
                  <a:cubicBezTo>
                    <a:pt x="42" y="1"/>
                    <a:pt x="53" y="13"/>
                    <a:pt x="53" y="28"/>
                  </a:cubicBezTo>
                  <a:cubicBezTo>
                    <a:pt x="52" y="42"/>
                    <a:pt x="40" y="53"/>
                    <a:pt x="26" y="53"/>
                  </a:cubicBez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sz="1800"/>
            </a:p>
          </p:txBody>
        </p:sp>
        <p:sp>
          <p:nvSpPr>
            <p:cNvPr id="1046" name="Freeform 35"/>
            <p:cNvSpPr>
              <a:spLocks noChangeAspect="1"/>
            </p:cNvSpPr>
            <p:nvPr/>
          </p:nvSpPr>
          <p:spPr bwMode="gray">
            <a:xfrm rot="3600000">
              <a:off x="4492" y="3526"/>
              <a:ext cx="274" cy="278"/>
            </a:xfrm>
            <a:custGeom>
              <a:avLst/>
              <a:gdLst>
                <a:gd name="T0" fmla="*/ 3793 w 58"/>
                <a:gd name="T1" fmla="*/ 5748 h 59"/>
                <a:gd name="T2" fmla="*/ 425 w 58"/>
                <a:gd name="T3" fmla="*/ 3864 h 59"/>
                <a:gd name="T4" fmla="*/ 2320 w 58"/>
                <a:gd name="T5" fmla="*/ 532 h 59"/>
                <a:gd name="T6" fmla="*/ 5693 w 58"/>
                <a:gd name="T7" fmla="*/ 2309 h 59"/>
                <a:gd name="T8" fmla="*/ 3793 w 58"/>
                <a:gd name="T9" fmla="*/ 5748 h 5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8" h="59">
                  <a:moveTo>
                    <a:pt x="36" y="55"/>
                  </a:moveTo>
                  <a:cubicBezTo>
                    <a:pt x="22" y="59"/>
                    <a:pt x="8" y="51"/>
                    <a:pt x="4" y="37"/>
                  </a:cubicBezTo>
                  <a:cubicBezTo>
                    <a:pt x="0" y="23"/>
                    <a:pt x="8" y="9"/>
                    <a:pt x="22" y="5"/>
                  </a:cubicBezTo>
                  <a:cubicBezTo>
                    <a:pt x="35" y="0"/>
                    <a:pt x="50" y="8"/>
                    <a:pt x="54" y="22"/>
                  </a:cubicBezTo>
                  <a:cubicBezTo>
                    <a:pt x="58" y="36"/>
                    <a:pt x="50" y="51"/>
                    <a:pt x="36" y="55"/>
                  </a:cubicBez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sz="1800"/>
            </a:p>
          </p:txBody>
        </p:sp>
        <p:sp>
          <p:nvSpPr>
            <p:cNvPr id="1047" name="Freeform 36"/>
            <p:cNvSpPr>
              <a:spLocks noChangeAspect="1"/>
            </p:cNvSpPr>
            <p:nvPr/>
          </p:nvSpPr>
          <p:spPr bwMode="gray">
            <a:xfrm rot="3600000">
              <a:off x="4254" y="3869"/>
              <a:ext cx="284" cy="284"/>
            </a:xfrm>
            <a:custGeom>
              <a:avLst/>
              <a:gdLst>
                <a:gd name="T0" fmla="*/ 4885 w 60"/>
                <a:gd name="T1" fmla="*/ 5401 h 60"/>
                <a:gd name="T2" fmla="*/ 966 w 60"/>
                <a:gd name="T3" fmla="*/ 4771 h 60"/>
                <a:gd name="T4" fmla="*/ 1590 w 60"/>
                <a:gd name="T5" fmla="*/ 966 h 60"/>
                <a:gd name="T6" fmla="*/ 5510 w 60"/>
                <a:gd name="T7" fmla="*/ 1477 h 60"/>
                <a:gd name="T8" fmla="*/ 4885 w 60"/>
                <a:gd name="T9" fmla="*/ 5401 h 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0" h="60">
                  <a:moveTo>
                    <a:pt x="46" y="51"/>
                  </a:moveTo>
                  <a:cubicBezTo>
                    <a:pt x="34" y="60"/>
                    <a:pt x="18" y="57"/>
                    <a:pt x="9" y="45"/>
                  </a:cubicBezTo>
                  <a:cubicBezTo>
                    <a:pt x="0" y="34"/>
                    <a:pt x="3" y="17"/>
                    <a:pt x="15" y="9"/>
                  </a:cubicBezTo>
                  <a:cubicBezTo>
                    <a:pt x="26" y="0"/>
                    <a:pt x="43" y="2"/>
                    <a:pt x="52" y="14"/>
                  </a:cubicBezTo>
                  <a:cubicBezTo>
                    <a:pt x="60" y="26"/>
                    <a:pt x="58" y="42"/>
                    <a:pt x="46" y="51"/>
                  </a:cubicBez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sz="1800"/>
            </a:p>
          </p:txBody>
        </p:sp>
        <p:sp>
          <p:nvSpPr>
            <p:cNvPr id="1048" name="Freeform 37"/>
            <p:cNvSpPr>
              <a:spLocks noChangeAspect="1"/>
            </p:cNvSpPr>
            <p:nvPr/>
          </p:nvSpPr>
          <p:spPr bwMode="gray">
            <a:xfrm rot="3600000">
              <a:off x="4160" y="4246"/>
              <a:ext cx="284" cy="284"/>
            </a:xfrm>
            <a:custGeom>
              <a:avLst/>
              <a:gdLst>
                <a:gd name="T0" fmla="*/ 5401 w 60"/>
                <a:gd name="T1" fmla="*/ 4771 h 60"/>
                <a:gd name="T2" fmla="*/ 1590 w 60"/>
                <a:gd name="T3" fmla="*/ 5510 h 60"/>
                <a:gd name="T4" fmla="*/ 852 w 60"/>
                <a:gd name="T5" fmla="*/ 1590 h 60"/>
                <a:gd name="T6" fmla="*/ 4771 w 60"/>
                <a:gd name="T7" fmla="*/ 966 h 60"/>
                <a:gd name="T8" fmla="*/ 5401 w 60"/>
                <a:gd name="T9" fmla="*/ 4771 h 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0" h="60">
                  <a:moveTo>
                    <a:pt x="51" y="45"/>
                  </a:moveTo>
                  <a:cubicBezTo>
                    <a:pt x="43" y="57"/>
                    <a:pt x="27" y="60"/>
                    <a:pt x="15" y="52"/>
                  </a:cubicBezTo>
                  <a:cubicBezTo>
                    <a:pt x="3" y="43"/>
                    <a:pt x="0" y="27"/>
                    <a:pt x="8" y="15"/>
                  </a:cubicBezTo>
                  <a:cubicBezTo>
                    <a:pt x="17" y="3"/>
                    <a:pt x="33" y="0"/>
                    <a:pt x="45" y="9"/>
                  </a:cubicBezTo>
                  <a:cubicBezTo>
                    <a:pt x="57" y="17"/>
                    <a:pt x="60" y="33"/>
                    <a:pt x="51" y="45"/>
                  </a:cubicBez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sz="1800"/>
            </a:p>
          </p:txBody>
        </p:sp>
        <p:sp>
          <p:nvSpPr>
            <p:cNvPr id="1049" name="Freeform 38"/>
            <p:cNvSpPr>
              <a:spLocks noChangeAspect="1"/>
            </p:cNvSpPr>
            <p:nvPr/>
          </p:nvSpPr>
          <p:spPr bwMode="gray">
            <a:xfrm rot="3600000">
              <a:off x="4630" y="3062"/>
              <a:ext cx="218" cy="216"/>
            </a:xfrm>
            <a:custGeom>
              <a:avLst/>
              <a:gdLst>
                <a:gd name="T0" fmla="*/ 2450 w 46"/>
                <a:gd name="T1" fmla="*/ 0 h 46"/>
                <a:gd name="T2" fmla="*/ 4896 w 46"/>
                <a:gd name="T3" fmla="*/ 2381 h 46"/>
                <a:gd name="T4" fmla="*/ 2559 w 46"/>
                <a:gd name="T5" fmla="*/ 4761 h 46"/>
                <a:gd name="T6" fmla="*/ 114 w 46"/>
                <a:gd name="T7" fmla="*/ 2381 h 46"/>
                <a:gd name="T8" fmla="*/ 2450 w 46"/>
                <a:gd name="T9" fmla="*/ 0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6" h="46">
                  <a:moveTo>
                    <a:pt x="23" y="0"/>
                  </a:moveTo>
                  <a:cubicBezTo>
                    <a:pt x="36" y="0"/>
                    <a:pt x="46" y="10"/>
                    <a:pt x="46" y="23"/>
                  </a:cubicBezTo>
                  <a:cubicBezTo>
                    <a:pt x="46" y="35"/>
                    <a:pt x="36" y="46"/>
                    <a:pt x="24" y="46"/>
                  </a:cubicBezTo>
                  <a:cubicBezTo>
                    <a:pt x="11" y="46"/>
                    <a:pt x="1" y="36"/>
                    <a:pt x="1" y="23"/>
                  </a:cubicBezTo>
                  <a:cubicBezTo>
                    <a:pt x="0" y="10"/>
                    <a:pt x="11" y="0"/>
                    <a:pt x="23" y="0"/>
                  </a:cubicBez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sz="1800"/>
            </a:p>
          </p:txBody>
        </p:sp>
        <p:sp>
          <p:nvSpPr>
            <p:cNvPr id="1050" name="Freeform 39"/>
            <p:cNvSpPr>
              <a:spLocks noChangeAspect="1"/>
            </p:cNvSpPr>
            <p:nvPr/>
          </p:nvSpPr>
          <p:spPr bwMode="gray">
            <a:xfrm rot="3600000">
              <a:off x="4894" y="2928"/>
              <a:ext cx="236" cy="236"/>
            </a:xfrm>
            <a:custGeom>
              <a:avLst/>
              <a:gdLst>
                <a:gd name="T0" fmla="*/ 3162 w 50"/>
                <a:gd name="T1" fmla="*/ 198 h 50"/>
                <a:gd name="T2" fmla="*/ 5055 w 50"/>
                <a:gd name="T3" fmla="*/ 3054 h 50"/>
                <a:gd name="T4" fmla="*/ 2204 w 50"/>
                <a:gd name="T5" fmla="*/ 4947 h 50"/>
                <a:gd name="T6" fmla="*/ 312 w 50"/>
                <a:gd name="T7" fmla="*/ 2096 h 50"/>
                <a:gd name="T8" fmla="*/ 3162 w 50"/>
                <a:gd name="T9" fmla="*/ 198 h 5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 h="50">
                  <a:moveTo>
                    <a:pt x="30" y="2"/>
                  </a:moveTo>
                  <a:cubicBezTo>
                    <a:pt x="42" y="5"/>
                    <a:pt x="50" y="17"/>
                    <a:pt x="48" y="29"/>
                  </a:cubicBezTo>
                  <a:cubicBezTo>
                    <a:pt x="45" y="42"/>
                    <a:pt x="33" y="50"/>
                    <a:pt x="21" y="47"/>
                  </a:cubicBezTo>
                  <a:cubicBezTo>
                    <a:pt x="9" y="45"/>
                    <a:pt x="0" y="33"/>
                    <a:pt x="3" y="20"/>
                  </a:cubicBezTo>
                  <a:cubicBezTo>
                    <a:pt x="5" y="8"/>
                    <a:pt x="17" y="0"/>
                    <a:pt x="30" y="2"/>
                  </a:cubicBez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sz="1800"/>
            </a:p>
          </p:txBody>
        </p:sp>
        <p:sp>
          <p:nvSpPr>
            <p:cNvPr id="1051" name="Freeform 40"/>
            <p:cNvSpPr>
              <a:spLocks noChangeAspect="1"/>
            </p:cNvSpPr>
            <p:nvPr/>
          </p:nvSpPr>
          <p:spPr bwMode="gray">
            <a:xfrm rot="3600000">
              <a:off x="5165" y="2855"/>
              <a:ext cx="246" cy="246"/>
            </a:xfrm>
            <a:custGeom>
              <a:avLst/>
              <a:gdLst>
                <a:gd name="T0" fmla="*/ 3714 w 52"/>
                <a:gd name="T1" fmla="*/ 539 h 52"/>
                <a:gd name="T2" fmla="*/ 5081 w 52"/>
                <a:gd name="T3" fmla="*/ 3714 h 52"/>
                <a:gd name="T4" fmla="*/ 1902 w 52"/>
                <a:gd name="T5" fmla="*/ 5081 h 52"/>
                <a:gd name="T6" fmla="*/ 539 w 52"/>
                <a:gd name="T7" fmla="*/ 1902 h 52"/>
                <a:gd name="T8" fmla="*/ 3714 w 52"/>
                <a:gd name="T9" fmla="*/ 539 h 5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 h="52">
                  <a:moveTo>
                    <a:pt x="35" y="5"/>
                  </a:moveTo>
                  <a:cubicBezTo>
                    <a:pt x="46" y="10"/>
                    <a:pt x="52" y="23"/>
                    <a:pt x="48" y="35"/>
                  </a:cubicBezTo>
                  <a:cubicBezTo>
                    <a:pt x="43" y="46"/>
                    <a:pt x="30" y="52"/>
                    <a:pt x="18" y="48"/>
                  </a:cubicBezTo>
                  <a:cubicBezTo>
                    <a:pt x="6" y="43"/>
                    <a:pt x="0" y="30"/>
                    <a:pt x="5" y="18"/>
                  </a:cubicBezTo>
                  <a:cubicBezTo>
                    <a:pt x="10" y="6"/>
                    <a:pt x="23" y="0"/>
                    <a:pt x="35" y="5"/>
                  </a:cubicBez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sz="1800"/>
            </a:p>
          </p:txBody>
        </p:sp>
        <p:sp>
          <p:nvSpPr>
            <p:cNvPr id="1052" name="Freeform 41"/>
            <p:cNvSpPr>
              <a:spLocks noChangeAspect="1"/>
            </p:cNvSpPr>
            <p:nvPr/>
          </p:nvSpPr>
          <p:spPr bwMode="gray">
            <a:xfrm rot="3600000">
              <a:off x="5480" y="2845"/>
              <a:ext cx="250" cy="246"/>
            </a:xfrm>
            <a:custGeom>
              <a:avLst/>
              <a:gdLst>
                <a:gd name="T0" fmla="*/ 4094 w 53"/>
                <a:gd name="T1" fmla="*/ 738 h 52"/>
                <a:gd name="T2" fmla="*/ 4830 w 53"/>
                <a:gd name="T3" fmla="*/ 4031 h 52"/>
                <a:gd name="T4" fmla="*/ 1467 w 53"/>
                <a:gd name="T5" fmla="*/ 4769 h 52"/>
                <a:gd name="T6" fmla="*/ 736 w 53"/>
                <a:gd name="T7" fmla="*/ 1386 h 52"/>
                <a:gd name="T8" fmla="*/ 4094 w 53"/>
                <a:gd name="T9" fmla="*/ 738 h 5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3" h="52">
                  <a:moveTo>
                    <a:pt x="39" y="7"/>
                  </a:moveTo>
                  <a:cubicBezTo>
                    <a:pt x="50" y="14"/>
                    <a:pt x="53" y="28"/>
                    <a:pt x="46" y="38"/>
                  </a:cubicBezTo>
                  <a:cubicBezTo>
                    <a:pt x="39" y="49"/>
                    <a:pt x="24" y="52"/>
                    <a:pt x="14" y="45"/>
                  </a:cubicBezTo>
                  <a:cubicBezTo>
                    <a:pt x="3" y="38"/>
                    <a:pt x="0" y="24"/>
                    <a:pt x="7" y="13"/>
                  </a:cubicBezTo>
                  <a:cubicBezTo>
                    <a:pt x="14" y="3"/>
                    <a:pt x="29" y="0"/>
                    <a:pt x="39" y="7"/>
                  </a:cubicBez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sz="1800"/>
            </a:p>
          </p:txBody>
        </p:sp>
        <p:sp>
          <p:nvSpPr>
            <p:cNvPr id="1053" name="Freeform 42"/>
            <p:cNvSpPr>
              <a:spLocks noChangeAspect="1"/>
            </p:cNvSpPr>
            <p:nvPr/>
          </p:nvSpPr>
          <p:spPr bwMode="gray">
            <a:xfrm rot="3600000">
              <a:off x="3868" y="4264"/>
              <a:ext cx="246" cy="246"/>
            </a:xfrm>
            <a:custGeom>
              <a:avLst/>
              <a:gdLst>
                <a:gd name="T0" fmla="*/ 624 w 52"/>
                <a:gd name="T1" fmla="*/ 1386 h 52"/>
                <a:gd name="T2" fmla="*/ 4031 w 52"/>
                <a:gd name="T3" fmla="*/ 738 h 52"/>
                <a:gd name="T4" fmla="*/ 4769 w 52"/>
                <a:gd name="T5" fmla="*/ 4139 h 52"/>
                <a:gd name="T6" fmla="*/ 1386 w 52"/>
                <a:gd name="T7" fmla="*/ 4769 h 52"/>
                <a:gd name="T8" fmla="*/ 624 w 52"/>
                <a:gd name="T9" fmla="*/ 1386 h 5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 h="52">
                  <a:moveTo>
                    <a:pt x="6" y="13"/>
                  </a:moveTo>
                  <a:cubicBezTo>
                    <a:pt x="14" y="3"/>
                    <a:pt x="28" y="0"/>
                    <a:pt x="38" y="7"/>
                  </a:cubicBezTo>
                  <a:cubicBezTo>
                    <a:pt x="49" y="14"/>
                    <a:pt x="52" y="28"/>
                    <a:pt x="45" y="39"/>
                  </a:cubicBezTo>
                  <a:cubicBezTo>
                    <a:pt x="38" y="49"/>
                    <a:pt x="23" y="52"/>
                    <a:pt x="13" y="45"/>
                  </a:cubicBezTo>
                  <a:cubicBezTo>
                    <a:pt x="2" y="38"/>
                    <a:pt x="0" y="24"/>
                    <a:pt x="6" y="13"/>
                  </a:cubicBez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sz="1800"/>
            </a:p>
          </p:txBody>
        </p:sp>
        <p:sp>
          <p:nvSpPr>
            <p:cNvPr id="1054" name="Freeform 43"/>
            <p:cNvSpPr>
              <a:spLocks noChangeAspect="1"/>
            </p:cNvSpPr>
            <p:nvPr/>
          </p:nvSpPr>
          <p:spPr bwMode="gray">
            <a:xfrm rot="3600000">
              <a:off x="3920" y="3980"/>
              <a:ext cx="236" cy="236"/>
            </a:xfrm>
            <a:custGeom>
              <a:avLst/>
              <a:gdLst>
                <a:gd name="T0" fmla="*/ 935 w 50"/>
                <a:gd name="T1" fmla="*/ 935 h 50"/>
                <a:gd name="T2" fmla="*/ 4324 w 50"/>
                <a:gd name="T3" fmla="*/ 935 h 50"/>
                <a:gd name="T4" fmla="*/ 4413 w 50"/>
                <a:gd name="T5" fmla="*/ 4324 h 50"/>
                <a:gd name="T6" fmla="*/ 935 w 50"/>
                <a:gd name="T7" fmla="*/ 4413 h 50"/>
                <a:gd name="T8" fmla="*/ 935 w 50"/>
                <a:gd name="T9" fmla="*/ 935 h 5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 h="50">
                  <a:moveTo>
                    <a:pt x="9" y="9"/>
                  </a:moveTo>
                  <a:cubicBezTo>
                    <a:pt x="18" y="0"/>
                    <a:pt x="32" y="0"/>
                    <a:pt x="41" y="9"/>
                  </a:cubicBezTo>
                  <a:cubicBezTo>
                    <a:pt x="50" y="18"/>
                    <a:pt x="50" y="32"/>
                    <a:pt x="42" y="41"/>
                  </a:cubicBezTo>
                  <a:cubicBezTo>
                    <a:pt x="33" y="50"/>
                    <a:pt x="18" y="50"/>
                    <a:pt x="9" y="42"/>
                  </a:cubicBezTo>
                  <a:cubicBezTo>
                    <a:pt x="0" y="33"/>
                    <a:pt x="0" y="18"/>
                    <a:pt x="9" y="9"/>
                  </a:cubicBez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sz="1800"/>
            </a:p>
          </p:txBody>
        </p:sp>
        <p:sp>
          <p:nvSpPr>
            <p:cNvPr id="1055" name="Freeform 44"/>
            <p:cNvSpPr>
              <a:spLocks noChangeAspect="1"/>
            </p:cNvSpPr>
            <p:nvPr/>
          </p:nvSpPr>
          <p:spPr bwMode="gray">
            <a:xfrm rot="3600000">
              <a:off x="4018" y="3692"/>
              <a:ext cx="246" cy="246"/>
            </a:xfrm>
            <a:custGeom>
              <a:avLst/>
              <a:gdLst>
                <a:gd name="T0" fmla="*/ 1386 w 52"/>
                <a:gd name="T1" fmla="*/ 738 h 52"/>
                <a:gd name="T2" fmla="*/ 4769 w 52"/>
                <a:gd name="T3" fmla="*/ 1476 h 52"/>
                <a:gd name="T4" fmla="*/ 4139 w 52"/>
                <a:gd name="T5" fmla="*/ 4769 h 52"/>
                <a:gd name="T6" fmla="*/ 738 w 52"/>
                <a:gd name="T7" fmla="*/ 4139 h 52"/>
                <a:gd name="T8" fmla="*/ 1386 w 52"/>
                <a:gd name="T9" fmla="*/ 738 h 5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 h="52">
                  <a:moveTo>
                    <a:pt x="13" y="7"/>
                  </a:moveTo>
                  <a:cubicBezTo>
                    <a:pt x="24" y="0"/>
                    <a:pt x="38" y="3"/>
                    <a:pt x="45" y="14"/>
                  </a:cubicBezTo>
                  <a:cubicBezTo>
                    <a:pt x="52" y="24"/>
                    <a:pt x="49" y="38"/>
                    <a:pt x="39" y="45"/>
                  </a:cubicBezTo>
                  <a:cubicBezTo>
                    <a:pt x="28" y="52"/>
                    <a:pt x="14" y="49"/>
                    <a:pt x="7" y="39"/>
                  </a:cubicBezTo>
                  <a:cubicBezTo>
                    <a:pt x="0" y="28"/>
                    <a:pt x="3" y="14"/>
                    <a:pt x="13" y="7"/>
                  </a:cubicBez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sz="1800"/>
            </a:p>
          </p:txBody>
        </p:sp>
        <p:sp>
          <p:nvSpPr>
            <p:cNvPr id="1056" name="Freeform 45"/>
            <p:cNvSpPr>
              <a:spLocks noChangeAspect="1"/>
            </p:cNvSpPr>
            <p:nvPr/>
          </p:nvSpPr>
          <p:spPr bwMode="gray">
            <a:xfrm rot="3600000">
              <a:off x="4160" y="3458"/>
              <a:ext cx="246" cy="246"/>
            </a:xfrm>
            <a:custGeom>
              <a:avLst/>
              <a:gdLst>
                <a:gd name="T0" fmla="*/ 1788 w 52"/>
                <a:gd name="T1" fmla="*/ 539 h 52"/>
                <a:gd name="T2" fmla="*/ 4967 w 52"/>
                <a:gd name="T3" fmla="*/ 1788 h 52"/>
                <a:gd name="T4" fmla="*/ 3714 w 52"/>
                <a:gd name="T5" fmla="*/ 4967 h 52"/>
                <a:gd name="T6" fmla="*/ 539 w 52"/>
                <a:gd name="T7" fmla="*/ 3714 h 52"/>
                <a:gd name="T8" fmla="*/ 1788 w 52"/>
                <a:gd name="T9" fmla="*/ 539 h 5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 h="52">
                  <a:moveTo>
                    <a:pt x="17" y="5"/>
                  </a:moveTo>
                  <a:cubicBezTo>
                    <a:pt x="29" y="0"/>
                    <a:pt x="42" y="5"/>
                    <a:pt x="47" y="17"/>
                  </a:cubicBezTo>
                  <a:cubicBezTo>
                    <a:pt x="52" y="28"/>
                    <a:pt x="47" y="42"/>
                    <a:pt x="35" y="47"/>
                  </a:cubicBezTo>
                  <a:cubicBezTo>
                    <a:pt x="24" y="52"/>
                    <a:pt x="10" y="47"/>
                    <a:pt x="5" y="35"/>
                  </a:cubicBezTo>
                  <a:cubicBezTo>
                    <a:pt x="0" y="23"/>
                    <a:pt x="5" y="10"/>
                    <a:pt x="17" y="5"/>
                  </a:cubicBez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sz="1800"/>
            </a:p>
          </p:txBody>
        </p:sp>
        <p:sp>
          <p:nvSpPr>
            <p:cNvPr id="1057" name="Freeform 46"/>
            <p:cNvSpPr>
              <a:spLocks noChangeAspect="1"/>
            </p:cNvSpPr>
            <p:nvPr/>
          </p:nvSpPr>
          <p:spPr bwMode="gray">
            <a:xfrm rot="3600000">
              <a:off x="4374" y="3242"/>
              <a:ext cx="236" cy="240"/>
            </a:xfrm>
            <a:custGeom>
              <a:avLst/>
              <a:gdLst>
                <a:gd name="T0" fmla="*/ 2096 w 50"/>
                <a:gd name="T1" fmla="*/ 311 h 51"/>
                <a:gd name="T2" fmla="*/ 4947 w 50"/>
                <a:gd name="T3" fmla="*/ 2080 h 51"/>
                <a:gd name="T4" fmla="*/ 3162 w 50"/>
                <a:gd name="T5" fmla="*/ 5007 h 51"/>
                <a:gd name="T6" fmla="*/ 312 w 50"/>
                <a:gd name="T7" fmla="*/ 3233 h 51"/>
                <a:gd name="T8" fmla="*/ 2096 w 50"/>
                <a:gd name="T9" fmla="*/ 311 h 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 h="51">
                  <a:moveTo>
                    <a:pt x="20" y="3"/>
                  </a:moveTo>
                  <a:cubicBezTo>
                    <a:pt x="32" y="0"/>
                    <a:pt x="44" y="8"/>
                    <a:pt x="47" y="20"/>
                  </a:cubicBezTo>
                  <a:cubicBezTo>
                    <a:pt x="50" y="33"/>
                    <a:pt x="43" y="45"/>
                    <a:pt x="30" y="48"/>
                  </a:cubicBezTo>
                  <a:cubicBezTo>
                    <a:pt x="18" y="51"/>
                    <a:pt x="6" y="43"/>
                    <a:pt x="3" y="31"/>
                  </a:cubicBezTo>
                  <a:cubicBezTo>
                    <a:pt x="0" y="19"/>
                    <a:pt x="7" y="6"/>
                    <a:pt x="20" y="3"/>
                  </a:cubicBez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sz="1800"/>
            </a:p>
          </p:txBody>
        </p:sp>
        <p:sp>
          <p:nvSpPr>
            <p:cNvPr id="1058" name="Freeform 47"/>
            <p:cNvSpPr>
              <a:spLocks noChangeAspect="1"/>
            </p:cNvSpPr>
            <p:nvPr/>
          </p:nvSpPr>
          <p:spPr bwMode="gray">
            <a:xfrm rot="3600000">
              <a:off x="3642" y="4077"/>
              <a:ext cx="202" cy="204"/>
            </a:xfrm>
            <a:custGeom>
              <a:avLst/>
              <a:gdLst>
                <a:gd name="T0" fmla="*/ 841 w 43"/>
                <a:gd name="T1" fmla="*/ 854 h 43"/>
                <a:gd name="T2" fmla="*/ 3617 w 43"/>
                <a:gd name="T3" fmla="*/ 854 h 43"/>
                <a:gd name="T4" fmla="*/ 3617 w 43"/>
                <a:gd name="T5" fmla="*/ 3848 h 43"/>
                <a:gd name="T6" fmla="*/ 841 w 43"/>
                <a:gd name="T7" fmla="*/ 3738 h 43"/>
                <a:gd name="T8" fmla="*/ 841 w 43"/>
                <a:gd name="T9" fmla="*/ 854 h 4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3" h="43">
                  <a:moveTo>
                    <a:pt x="8" y="8"/>
                  </a:moveTo>
                  <a:cubicBezTo>
                    <a:pt x="16" y="0"/>
                    <a:pt x="28" y="0"/>
                    <a:pt x="35" y="8"/>
                  </a:cubicBezTo>
                  <a:cubicBezTo>
                    <a:pt x="43" y="16"/>
                    <a:pt x="43" y="28"/>
                    <a:pt x="35" y="36"/>
                  </a:cubicBezTo>
                  <a:cubicBezTo>
                    <a:pt x="27" y="43"/>
                    <a:pt x="15" y="43"/>
                    <a:pt x="8" y="35"/>
                  </a:cubicBezTo>
                  <a:cubicBezTo>
                    <a:pt x="0" y="28"/>
                    <a:pt x="0" y="15"/>
                    <a:pt x="8" y="8"/>
                  </a:cubicBez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sz="1800"/>
            </a:p>
          </p:txBody>
        </p:sp>
        <p:sp>
          <p:nvSpPr>
            <p:cNvPr id="1059" name="Freeform 48"/>
            <p:cNvSpPr>
              <a:spLocks noChangeAspect="1"/>
            </p:cNvSpPr>
            <p:nvPr/>
          </p:nvSpPr>
          <p:spPr bwMode="gray">
            <a:xfrm rot="3600000">
              <a:off x="3726" y="3737"/>
              <a:ext cx="214" cy="212"/>
            </a:xfrm>
            <a:custGeom>
              <a:avLst/>
              <a:gdLst>
                <a:gd name="T0" fmla="*/ 1289 w 45"/>
                <a:gd name="T1" fmla="*/ 622 h 45"/>
                <a:gd name="T2" fmla="*/ 4185 w 45"/>
                <a:gd name="T3" fmla="*/ 1267 h 45"/>
                <a:gd name="T4" fmla="*/ 3552 w 45"/>
                <a:gd name="T5" fmla="*/ 4085 h 45"/>
                <a:gd name="T6" fmla="*/ 656 w 45"/>
                <a:gd name="T7" fmla="*/ 3439 h 45"/>
                <a:gd name="T8" fmla="*/ 1289 w 45"/>
                <a:gd name="T9" fmla="*/ 622 h 4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 h="45">
                  <a:moveTo>
                    <a:pt x="12" y="6"/>
                  </a:moveTo>
                  <a:cubicBezTo>
                    <a:pt x="21" y="0"/>
                    <a:pt x="33" y="3"/>
                    <a:pt x="39" y="12"/>
                  </a:cubicBezTo>
                  <a:cubicBezTo>
                    <a:pt x="45" y="21"/>
                    <a:pt x="42" y="33"/>
                    <a:pt x="33" y="39"/>
                  </a:cubicBezTo>
                  <a:cubicBezTo>
                    <a:pt x="24" y="45"/>
                    <a:pt x="12" y="42"/>
                    <a:pt x="6" y="33"/>
                  </a:cubicBezTo>
                  <a:cubicBezTo>
                    <a:pt x="0" y="24"/>
                    <a:pt x="3" y="12"/>
                    <a:pt x="12" y="6"/>
                  </a:cubicBez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sz="1800"/>
            </a:p>
          </p:txBody>
        </p:sp>
        <p:sp>
          <p:nvSpPr>
            <p:cNvPr id="1060" name="Freeform 49"/>
            <p:cNvSpPr>
              <a:spLocks noChangeAspect="1"/>
            </p:cNvSpPr>
            <p:nvPr/>
          </p:nvSpPr>
          <p:spPr bwMode="gray">
            <a:xfrm rot="3600000">
              <a:off x="3867" y="3455"/>
              <a:ext cx="208" cy="208"/>
            </a:xfrm>
            <a:custGeom>
              <a:avLst/>
              <a:gdLst>
                <a:gd name="T0" fmla="*/ 1475 w 44"/>
                <a:gd name="T1" fmla="*/ 425 h 44"/>
                <a:gd name="T2" fmla="*/ 4221 w 44"/>
                <a:gd name="T3" fmla="*/ 1475 h 44"/>
                <a:gd name="T4" fmla="*/ 3172 w 44"/>
                <a:gd name="T5" fmla="*/ 4221 h 44"/>
                <a:gd name="T6" fmla="*/ 425 w 44"/>
                <a:gd name="T7" fmla="*/ 3172 h 44"/>
                <a:gd name="T8" fmla="*/ 1475 w 44"/>
                <a:gd name="T9" fmla="*/ 425 h 4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4" h="44">
                  <a:moveTo>
                    <a:pt x="14" y="4"/>
                  </a:moveTo>
                  <a:cubicBezTo>
                    <a:pt x="24" y="0"/>
                    <a:pt x="36" y="4"/>
                    <a:pt x="40" y="14"/>
                  </a:cubicBezTo>
                  <a:cubicBezTo>
                    <a:pt x="44" y="24"/>
                    <a:pt x="39" y="36"/>
                    <a:pt x="30" y="40"/>
                  </a:cubicBezTo>
                  <a:cubicBezTo>
                    <a:pt x="20" y="44"/>
                    <a:pt x="8" y="40"/>
                    <a:pt x="4" y="30"/>
                  </a:cubicBezTo>
                  <a:cubicBezTo>
                    <a:pt x="0" y="20"/>
                    <a:pt x="4" y="8"/>
                    <a:pt x="14" y="4"/>
                  </a:cubicBez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sz="1800"/>
            </a:p>
          </p:txBody>
        </p:sp>
        <p:sp>
          <p:nvSpPr>
            <p:cNvPr id="1061" name="Freeform 50"/>
            <p:cNvSpPr>
              <a:spLocks noChangeAspect="1"/>
            </p:cNvSpPr>
            <p:nvPr/>
          </p:nvSpPr>
          <p:spPr bwMode="gray">
            <a:xfrm rot="3600000">
              <a:off x="4045" y="3210"/>
              <a:ext cx="204" cy="204"/>
            </a:xfrm>
            <a:custGeom>
              <a:avLst/>
              <a:gdLst>
                <a:gd name="T0" fmla="*/ 1822 w 43"/>
                <a:gd name="T1" fmla="*/ 204 h 43"/>
                <a:gd name="T2" fmla="*/ 4275 w 43"/>
                <a:gd name="T3" fmla="*/ 1822 h 43"/>
                <a:gd name="T4" fmla="*/ 2771 w 43"/>
                <a:gd name="T5" fmla="*/ 4275 h 43"/>
                <a:gd name="T6" fmla="*/ 204 w 43"/>
                <a:gd name="T7" fmla="*/ 2771 h 43"/>
                <a:gd name="T8" fmla="*/ 1822 w 43"/>
                <a:gd name="T9" fmla="*/ 204 h 4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3" h="43">
                  <a:moveTo>
                    <a:pt x="17" y="2"/>
                  </a:moveTo>
                  <a:cubicBezTo>
                    <a:pt x="28" y="0"/>
                    <a:pt x="38" y="6"/>
                    <a:pt x="40" y="17"/>
                  </a:cubicBezTo>
                  <a:cubicBezTo>
                    <a:pt x="43" y="27"/>
                    <a:pt x="36" y="38"/>
                    <a:pt x="26" y="40"/>
                  </a:cubicBezTo>
                  <a:cubicBezTo>
                    <a:pt x="15" y="43"/>
                    <a:pt x="5" y="36"/>
                    <a:pt x="2" y="26"/>
                  </a:cubicBezTo>
                  <a:cubicBezTo>
                    <a:pt x="0" y="15"/>
                    <a:pt x="7" y="5"/>
                    <a:pt x="17" y="2"/>
                  </a:cubicBez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sz="1800"/>
            </a:p>
          </p:txBody>
        </p:sp>
        <p:sp>
          <p:nvSpPr>
            <p:cNvPr id="1062" name="Freeform 51"/>
            <p:cNvSpPr>
              <a:spLocks noChangeAspect="1"/>
            </p:cNvSpPr>
            <p:nvPr/>
          </p:nvSpPr>
          <p:spPr bwMode="gray">
            <a:xfrm rot="3600000">
              <a:off x="4339" y="2951"/>
              <a:ext cx="190" cy="190"/>
            </a:xfrm>
            <a:custGeom>
              <a:avLst/>
              <a:gdLst>
                <a:gd name="T0" fmla="*/ 2142 w 40"/>
                <a:gd name="T1" fmla="*/ 0 h 40"/>
                <a:gd name="T2" fmla="*/ 4175 w 40"/>
                <a:gd name="T3" fmla="*/ 2142 h 40"/>
                <a:gd name="T4" fmla="*/ 2142 w 40"/>
                <a:gd name="T5" fmla="*/ 4175 h 40"/>
                <a:gd name="T6" fmla="*/ 0 w 40"/>
                <a:gd name="T7" fmla="*/ 2142 h 40"/>
                <a:gd name="T8" fmla="*/ 2142 w 40"/>
                <a:gd name="T9" fmla="*/ 0 h 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 h="40">
                  <a:moveTo>
                    <a:pt x="20" y="0"/>
                  </a:moveTo>
                  <a:cubicBezTo>
                    <a:pt x="30" y="0"/>
                    <a:pt x="39" y="9"/>
                    <a:pt x="39" y="20"/>
                  </a:cubicBezTo>
                  <a:cubicBezTo>
                    <a:pt x="40" y="31"/>
                    <a:pt x="31" y="39"/>
                    <a:pt x="20" y="39"/>
                  </a:cubicBezTo>
                  <a:cubicBezTo>
                    <a:pt x="9" y="40"/>
                    <a:pt x="1" y="31"/>
                    <a:pt x="0" y="20"/>
                  </a:cubicBezTo>
                  <a:cubicBezTo>
                    <a:pt x="0" y="9"/>
                    <a:pt x="9" y="1"/>
                    <a:pt x="20" y="0"/>
                  </a:cubicBez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sz="1800"/>
            </a:p>
          </p:txBody>
        </p:sp>
        <p:sp>
          <p:nvSpPr>
            <p:cNvPr id="1063" name="Freeform 52"/>
            <p:cNvSpPr>
              <a:spLocks noChangeAspect="1"/>
            </p:cNvSpPr>
            <p:nvPr/>
          </p:nvSpPr>
          <p:spPr bwMode="gray">
            <a:xfrm rot="3600000">
              <a:off x="4656" y="2756"/>
              <a:ext cx="198" cy="200"/>
            </a:xfrm>
            <a:custGeom>
              <a:avLst/>
              <a:gdLst>
                <a:gd name="T0" fmla="*/ 2621 w 42"/>
                <a:gd name="T1" fmla="*/ 229 h 42"/>
                <a:gd name="T2" fmla="*/ 4200 w 42"/>
                <a:gd name="T3" fmla="*/ 2700 h 42"/>
                <a:gd name="T4" fmla="*/ 1777 w 42"/>
                <a:gd name="T5" fmla="*/ 4310 h 42"/>
                <a:gd name="T6" fmla="*/ 198 w 42"/>
                <a:gd name="T7" fmla="*/ 1838 h 42"/>
                <a:gd name="T8" fmla="*/ 2621 w 42"/>
                <a:gd name="T9" fmla="*/ 229 h 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 h="42">
                  <a:moveTo>
                    <a:pt x="25" y="2"/>
                  </a:moveTo>
                  <a:cubicBezTo>
                    <a:pt x="35" y="4"/>
                    <a:pt x="42" y="14"/>
                    <a:pt x="40" y="25"/>
                  </a:cubicBezTo>
                  <a:cubicBezTo>
                    <a:pt x="38" y="35"/>
                    <a:pt x="28" y="42"/>
                    <a:pt x="17" y="40"/>
                  </a:cubicBezTo>
                  <a:cubicBezTo>
                    <a:pt x="6" y="38"/>
                    <a:pt x="0" y="28"/>
                    <a:pt x="2" y="17"/>
                  </a:cubicBezTo>
                  <a:cubicBezTo>
                    <a:pt x="4" y="7"/>
                    <a:pt x="14" y="0"/>
                    <a:pt x="25" y="2"/>
                  </a:cubicBez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sz="1800"/>
            </a:p>
          </p:txBody>
        </p:sp>
        <p:sp>
          <p:nvSpPr>
            <p:cNvPr id="1064" name="Freeform 53"/>
            <p:cNvSpPr>
              <a:spLocks noChangeAspect="1"/>
            </p:cNvSpPr>
            <p:nvPr/>
          </p:nvSpPr>
          <p:spPr bwMode="gray">
            <a:xfrm rot="3600000">
              <a:off x="4986" y="2633"/>
              <a:ext cx="208" cy="208"/>
            </a:xfrm>
            <a:custGeom>
              <a:avLst/>
              <a:gdLst>
                <a:gd name="T0" fmla="*/ 3172 w 44"/>
                <a:gd name="T1" fmla="*/ 425 h 44"/>
                <a:gd name="T2" fmla="*/ 4221 w 44"/>
                <a:gd name="T3" fmla="*/ 3063 h 44"/>
                <a:gd name="T4" fmla="*/ 1588 w 44"/>
                <a:gd name="T5" fmla="*/ 4221 h 44"/>
                <a:gd name="T6" fmla="*/ 425 w 44"/>
                <a:gd name="T7" fmla="*/ 1475 h 44"/>
                <a:gd name="T8" fmla="*/ 3172 w 44"/>
                <a:gd name="T9" fmla="*/ 425 h 4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4" h="44">
                  <a:moveTo>
                    <a:pt x="30" y="4"/>
                  </a:moveTo>
                  <a:cubicBezTo>
                    <a:pt x="40" y="8"/>
                    <a:pt x="44" y="19"/>
                    <a:pt x="40" y="29"/>
                  </a:cubicBezTo>
                  <a:cubicBezTo>
                    <a:pt x="36" y="39"/>
                    <a:pt x="25" y="44"/>
                    <a:pt x="15" y="40"/>
                  </a:cubicBezTo>
                  <a:cubicBezTo>
                    <a:pt x="5" y="36"/>
                    <a:pt x="0" y="24"/>
                    <a:pt x="4" y="14"/>
                  </a:cubicBezTo>
                  <a:cubicBezTo>
                    <a:pt x="8" y="4"/>
                    <a:pt x="20" y="0"/>
                    <a:pt x="30" y="4"/>
                  </a:cubicBez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sz="1800"/>
            </a:p>
          </p:txBody>
        </p:sp>
        <p:sp>
          <p:nvSpPr>
            <p:cNvPr id="1065" name="Freeform 54"/>
            <p:cNvSpPr>
              <a:spLocks noChangeAspect="1"/>
            </p:cNvSpPr>
            <p:nvPr/>
          </p:nvSpPr>
          <p:spPr bwMode="gray">
            <a:xfrm rot="3600000">
              <a:off x="5345" y="2586"/>
              <a:ext cx="212" cy="208"/>
            </a:xfrm>
            <a:custGeom>
              <a:avLst/>
              <a:gdLst>
                <a:gd name="T0" fmla="*/ 3439 w 45"/>
                <a:gd name="T1" fmla="*/ 624 h 44"/>
                <a:gd name="T2" fmla="*/ 4085 w 45"/>
                <a:gd name="T3" fmla="*/ 3484 h 44"/>
                <a:gd name="T4" fmla="*/ 1154 w 45"/>
                <a:gd name="T5" fmla="*/ 4023 h 44"/>
                <a:gd name="T6" fmla="*/ 622 w 45"/>
                <a:gd name="T7" fmla="*/ 1163 h 44"/>
                <a:gd name="T8" fmla="*/ 3439 w 45"/>
                <a:gd name="T9" fmla="*/ 624 h 4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 h="44">
                  <a:moveTo>
                    <a:pt x="33" y="6"/>
                  </a:moveTo>
                  <a:cubicBezTo>
                    <a:pt x="42" y="12"/>
                    <a:pt x="45" y="24"/>
                    <a:pt x="39" y="33"/>
                  </a:cubicBezTo>
                  <a:cubicBezTo>
                    <a:pt x="32" y="42"/>
                    <a:pt x="20" y="44"/>
                    <a:pt x="11" y="38"/>
                  </a:cubicBezTo>
                  <a:cubicBezTo>
                    <a:pt x="3" y="32"/>
                    <a:pt x="0" y="20"/>
                    <a:pt x="6" y="11"/>
                  </a:cubicBezTo>
                  <a:cubicBezTo>
                    <a:pt x="12" y="2"/>
                    <a:pt x="25" y="0"/>
                    <a:pt x="33" y="6"/>
                  </a:cubicBez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sz="1800"/>
            </a:p>
          </p:txBody>
        </p:sp>
        <p:sp>
          <p:nvSpPr>
            <p:cNvPr id="1066" name="Freeform 55"/>
            <p:cNvSpPr>
              <a:spLocks noChangeAspect="1"/>
            </p:cNvSpPr>
            <p:nvPr/>
          </p:nvSpPr>
          <p:spPr bwMode="gray">
            <a:xfrm rot="3600000">
              <a:off x="5718" y="2614"/>
              <a:ext cx="204" cy="208"/>
            </a:xfrm>
            <a:custGeom>
              <a:avLst/>
              <a:gdLst>
                <a:gd name="T0" fmla="*/ 3848 w 43"/>
                <a:gd name="T1" fmla="*/ 851 h 44"/>
                <a:gd name="T2" fmla="*/ 3738 w 43"/>
                <a:gd name="T3" fmla="*/ 3801 h 44"/>
                <a:gd name="T4" fmla="*/ 854 w 43"/>
                <a:gd name="T5" fmla="*/ 3687 h 44"/>
                <a:gd name="T6" fmla="*/ 854 w 43"/>
                <a:gd name="T7" fmla="*/ 851 h 44"/>
                <a:gd name="T8" fmla="*/ 3848 w 43"/>
                <a:gd name="T9" fmla="*/ 851 h 4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3" h="44">
                  <a:moveTo>
                    <a:pt x="36" y="8"/>
                  </a:moveTo>
                  <a:cubicBezTo>
                    <a:pt x="43" y="16"/>
                    <a:pt x="43" y="29"/>
                    <a:pt x="35" y="36"/>
                  </a:cubicBezTo>
                  <a:cubicBezTo>
                    <a:pt x="27" y="44"/>
                    <a:pt x="15" y="43"/>
                    <a:pt x="8" y="35"/>
                  </a:cubicBezTo>
                  <a:cubicBezTo>
                    <a:pt x="0" y="28"/>
                    <a:pt x="0" y="15"/>
                    <a:pt x="8" y="8"/>
                  </a:cubicBezTo>
                  <a:cubicBezTo>
                    <a:pt x="16" y="0"/>
                    <a:pt x="28" y="1"/>
                    <a:pt x="36" y="8"/>
                  </a:cubicBez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sz="1800"/>
            </a:p>
          </p:txBody>
        </p:sp>
        <p:sp>
          <p:nvSpPr>
            <p:cNvPr id="1067" name="Freeform 56"/>
            <p:cNvSpPr>
              <a:spLocks noChangeAspect="1"/>
            </p:cNvSpPr>
            <p:nvPr/>
          </p:nvSpPr>
          <p:spPr bwMode="gray">
            <a:xfrm rot="3600000">
              <a:off x="3352" y="4146"/>
              <a:ext cx="198" cy="200"/>
            </a:xfrm>
            <a:custGeom>
              <a:avLst/>
              <a:gdLst>
                <a:gd name="T0" fmla="*/ 735 w 42"/>
                <a:gd name="T1" fmla="*/ 1090 h 42"/>
                <a:gd name="T2" fmla="*/ 3465 w 42"/>
                <a:gd name="T3" fmla="*/ 657 h 42"/>
                <a:gd name="T4" fmla="*/ 3776 w 42"/>
                <a:gd name="T5" fmla="*/ 3448 h 42"/>
                <a:gd name="T6" fmla="*/ 1047 w 42"/>
                <a:gd name="T7" fmla="*/ 3876 h 42"/>
                <a:gd name="T8" fmla="*/ 735 w 42"/>
                <a:gd name="T9" fmla="*/ 1090 h 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 h="42">
                  <a:moveTo>
                    <a:pt x="7" y="10"/>
                  </a:moveTo>
                  <a:cubicBezTo>
                    <a:pt x="13" y="1"/>
                    <a:pt x="24" y="0"/>
                    <a:pt x="33" y="6"/>
                  </a:cubicBezTo>
                  <a:cubicBezTo>
                    <a:pt x="41" y="12"/>
                    <a:pt x="42" y="24"/>
                    <a:pt x="36" y="32"/>
                  </a:cubicBezTo>
                  <a:cubicBezTo>
                    <a:pt x="30" y="40"/>
                    <a:pt x="18" y="42"/>
                    <a:pt x="10" y="36"/>
                  </a:cubicBezTo>
                  <a:cubicBezTo>
                    <a:pt x="2" y="29"/>
                    <a:pt x="0" y="18"/>
                    <a:pt x="7" y="10"/>
                  </a:cubicBez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sz="1800"/>
            </a:p>
          </p:txBody>
        </p:sp>
        <p:sp>
          <p:nvSpPr>
            <p:cNvPr id="1068" name="Freeform 57"/>
            <p:cNvSpPr>
              <a:spLocks noChangeAspect="1"/>
            </p:cNvSpPr>
            <p:nvPr/>
          </p:nvSpPr>
          <p:spPr bwMode="gray">
            <a:xfrm rot="3600000">
              <a:off x="3420" y="3831"/>
              <a:ext cx="192" cy="194"/>
            </a:xfrm>
            <a:custGeom>
              <a:avLst/>
              <a:gdLst>
                <a:gd name="T0" fmla="*/ 726 w 41"/>
                <a:gd name="T1" fmla="*/ 738 h 41"/>
                <a:gd name="T2" fmla="*/ 3489 w 41"/>
                <a:gd name="T3" fmla="*/ 738 h 41"/>
                <a:gd name="T4" fmla="*/ 3400 w 41"/>
                <a:gd name="T5" fmla="*/ 3606 h 41"/>
                <a:gd name="T6" fmla="*/ 726 w 41"/>
                <a:gd name="T7" fmla="*/ 3492 h 41"/>
                <a:gd name="T8" fmla="*/ 726 w 41"/>
                <a:gd name="T9" fmla="*/ 738 h 4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1" h="41">
                  <a:moveTo>
                    <a:pt x="7" y="7"/>
                  </a:moveTo>
                  <a:cubicBezTo>
                    <a:pt x="15" y="0"/>
                    <a:pt x="26" y="0"/>
                    <a:pt x="34" y="7"/>
                  </a:cubicBezTo>
                  <a:cubicBezTo>
                    <a:pt x="41" y="15"/>
                    <a:pt x="41" y="26"/>
                    <a:pt x="33" y="34"/>
                  </a:cubicBezTo>
                  <a:cubicBezTo>
                    <a:pt x="26" y="41"/>
                    <a:pt x="14" y="41"/>
                    <a:pt x="7" y="33"/>
                  </a:cubicBezTo>
                  <a:cubicBezTo>
                    <a:pt x="0" y="26"/>
                    <a:pt x="0" y="14"/>
                    <a:pt x="7" y="7"/>
                  </a:cubicBez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sz="1800"/>
            </a:p>
          </p:txBody>
        </p:sp>
        <p:sp>
          <p:nvSpPr>
            <p:cNvPr id="1069" name="Freeform 58"/>
            <p:cNvSpPr>
              <a:spLocks noChangeAspect="1"/>
            </p:cNvSpPr>
            <p:nvPr/>
          </p:nvSpPr>
          <p:spPr bwMode="gray">
            <a:xfrm rot="3600000">
              <a:off x="3560" y="3459"/>
              <a:ext cx="200" cy="198"/>
            </a:xfrm>
            <a:custGeom>
              <a:avLst/>
              <a:gdLst>
                <a:gd name="T0" fmla="*/ 1181 w 42"/>
                <a:gd name="T1" fmla="*/ 622 h 42"/>
                <a:gd name="T2" fmla="*/ 3876 w 42"/>
                <a:gd name="T3" fmla="*/ 1155 h 42"/>
                <a:gd name="T4" fmla="*/ 3357 w 42"/>
                <a:gd name="T5" fmla="*/ 3866 h 42"/>
                <a:gd name="T6" fmla="*/ 543 w 42"/>
                <a:gd name="T7" fmla="*/ 3243 h 42"/>
                <a:gd name="T8" fmla="*/ 1181 w 42"/>
                <a:gd name="T9" fmla="*/ 622 h 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 h="42">
                  <a:moveTo>
                    <a:pt x="11" y="6"/>
                  </a:moveTo>
                  <a:cubicBezTo>
                    <a:pt x="19" y="0"/>
                    <a:pt x="31" y="2"/>
                    <a:pt x="36" y="11"/>
                  </a:cubicBezTo>
                  <a:cubicBezTo>
                    <a:pt x="42" y="20"/>
                    <a:pt x="40" y="31"/>
                    <a:pt x="31" y="37"/>
                  </a:cubicBezTo>
                  <a:cubicBezTo>
                    <a:pt x="22" y="42"/>
                    <a:pt x="11" y="40"/>
                    <a:pt x="5" y="31"/>
                  </a:cubicBezTo>
                  <a:cubicBezTo>
                    <a:pt x="0" y="23"/>
                    <a:pt x="2" y="11"/>
                    <a:pt x="11" y="6"/>
                  </a:cubicBez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sz="1800"/>
            </a:p>
          </p:txBody>
        </p:sp>
        <p:sp>
          <p:nvSpPr>
            <p:cNvPr id="1070" name="Freeform 59"/>
            <p:cNvSpPr>
              <a:spLocks noChangeAspect="1"/>
            </p:cNvSpPr>
            <p:nvPr/>
          </p:nvSpPr>
          <p:spPr bwMode="gray">
            <a:xfrm rot="3600000">
              <a:off x="3737" y="3167"/>
              <a:ext cx="198" cy="198"/>
            </a:xfrm>
            <a:custGeom>
              <a:avLst/>
              <a:gdLst>
                <a:gd name="T0" fmla="*/ 1466 w 42"/>
                <a:gd name="T1" fmla="*/ 424 h 42"/>
                <a:gd name="T2" fmla="*/ 3979 w 42"/>
                <a:gd name="T3" fmla="*/ 1466 h 42"/>
                <a:gd name="T4" fmla="*/ 3045 w 42"/>
                <a:gd name="T5" fmla="*/ 3979 h 42"/>
                <a:gd name="T6" fmla="*/ 424 w 42"/>
                <a:gd name="T7" fmla="*/ 3045 h 42"/>
                <a:gd name="T8" fmla="*/ 1466 w 42"/>
                <a:gd name="T9" fmla="*/ 424 h 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 h="42">
                  <a:moveTo>
                    <a:pt x="14" y="4"/>
                  </a:moveTo>
                  <a:cubicBezTo>
                    <a:pt x="23" y="0"/>
                    <a:pt x="34" y="4"/>
                    <a:pt x="38" y="14"/>
                  </a:cubicBezTo>
                  <a:cubicBezTo>
                    <a:pt x="42" y="23"/>
                    <a:pt x="38" y="34"/>
                    <a:pt x="29" y="38"/>
                  </a:cubicBezTo>
                  <a:cubicBezTo>
                    <a:pt x="19" y="42"/>
                    <a:pt x="8" y="38"/>
                    <a:pt x="4" y="29"/>
                  </a:cubicBezTo>
                  <a:cubicBezTo>
                    <a:pt x="0" y="19"/>
                    <a:pt x="4" y="8"/>
                    <a:pt x="14" y="4"/>
                  </a:cubicBez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sz="1800"/>
            </a:p>
          </p:txBody>
        </p:sp>
        <p:sp>
          <p:nvSpPr>
            <p:cNvPr id="1071" name="Freeform 60"/>
            <p:cNvSpPr>
              <a:spLocks noChangeAspect="1"/>
            </p:cNvSpPr>
            <p:nvPr/>
          </p:nvSpPr>
          <p:spPr bwMode="gray">
            <a:xfrm rot="3600000">
              <a:off x="4014" y="2865"/>
              <a:ext cx="190" cy="192"/>
            </a:xfrm>
            <a:custGeom>
              <a:avLst/>
              <a:gdLst>
                <a:gd name="T0" fmla="*/ 1715 w 40"/>
                <a:gd name="T1" fmla="*/ 197 h 41"/>
                <a:gd name="T2" fmla="*/ 4085 w 40"/>
                <a:gd name="T3" fmla="*/ 1644 h 41"/>
                <a:gd name="T4" fmla="*/ 2575 w 40"/>
                <a:gd name="T5" fmla="*/ 4013 h 41"/>
                <a:gd name="T6" fmla="*/ 228 w 40"/>
                <a:gd name="T7" fmla="*/ 2454 h 41"/>
                <a:gd name="T8" fmla="*/ 1715 w 40"/>
                <a:gd name="T9" fmla="*/ 197 h 4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 h="41">
                  <a:moveTo>
                    <a:pt x="16" y="2"/>
                  </a:moveTo>
                  <a:cubicBezTo>
                    <a:pt x="26" y="0"/>
                    <a:pt x="36" y="6"/>
                    <a:pt x="38" y="16"/>
                  </a:cubicBezTo>
                  <a:cubicBezTo>
                    <a:pt x="40" y="26"/>
                    <a:pt x="34" y="36"/>
                    <a:pt x="24" y="39"/>
                  </a:cubicBezTo>
                  <a:cubicBezTo>
                    <a:pt x="14" y="41"/>
                    <a:pt x="4" y="34"/>
                    <a:pt x="2" y="24"/>
                  </a:cubicBezTo>
                  <a:cubicBezTo>
                    <a:pt x="0" y="14"/>
                    <a:pt x="6" y="5"/>
                    <a:pt x="16" y="2"/>
                  </a:cubicBez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sz="1800"/>
            </a:p>
          </p:txBody>
        </p:sp>
        <p:sp>
          <p:nvSpPr>
            <p:cNvPr id="1072" name="Freeform 61"/>
            <p:cNvSpPr>
              <a:spLocks noChangeAspect="1"/>
            </p:cNvSpPr>
            <p:nvPr/>
          </p:nvSpPr>
          <p:spPr bwMode="gray">
            <a:xfrm rot="3600000">
              <a:off x="4367" y="2614"/>
              <a:ext cx="174" cy="180"/>
            </a:xfrm>
            <a:custGeom>
              <a:avLst/>
              <a:gdLst>
                <a:gd name="T0" fmla="*/ 1881 w 37"/>
                <a:gd name="T1" fmla="*/ 0 h 38"/>
                <a:gd name="T2" fmla="*/ 3847 w 37"/>
                <a:gd name="T3" fmla="*/ 2018 h 38"/>
                <a:gd name="T4" fmla="*/ 1970 w 37"/>
                <a:gd name="T5" fmla="*/ 4041 h 38"/>
                <a:gd name="T6" fmla="*/ 0 w 37"/>
                <a:gd name="T7" fmla="*/ 2018 h 38"/>
                <a:gd name="T8" fmla="*/ 1881 w 37"/>
                <a:gd name="T9" fmla="*/ 0 h 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7" h="38">
                  <a:moveTo>
                    <a:pt x="18" y="0"/>
                  </a:moveTo>
                  <a:cubicBezTo>
                    <a:pt x="29" y="0"/>
                    <a:pt x="37" y="9"/>
                    <a:pt x="37" y="19"/>
                  </a:cubicBezTo>
                  <a:cubicBezTo>
                    <a:pt x="37" y="29"/>
                    <a:pt x="29" y="37"/>
                    <a:pt x="19" y="38"/>
                  </a:cubicBezTo>
                  <a:cubicBezTo>
                    <a:pt x="8" y="38"/>
                    <a:pt x="0" y="29"/>
                    <a:pt x="0" y="19"/>
                  </a:cubicBezTo>
                  <a:cubicBezTo>
                    <a:pt x="0" y="9"/>
                    <a:pt x="8" y="1"/>
                    <a:pt x="18" y="0"/>
                  </a:cubicBez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sz="1800"/>
            </a:p>
          </p:txBody>
        </p:sp>
        <p:sp>
          <p:nvSpPr>
            <p:cNvPr id="1073" name="Freeform 62"/>
            <p:cNvSpPr>
              <a:spLocks noChangeAspect="1"/>
            </p:cNvSpPr>
            <p:nvPr/>
          </p:nvSpPr>
          <p:spPr bwMode="gray">
            <a:xfrm rot="3600000">
              <a:off x="4743" y="2434"/>
              <a:ext cx="190" cy="188"/>
            </a:xfrm>
            <a:custGeom>
              <a:avLst/>
              <a:gdLst>
                <a:gd name="T0" fmla="*/ 2461 w 40"/>
                <a:gd name="T1" fmla="*/ 197 h 40"/>
                <a:gd name="T2" fmla="*/ 4085 w 40"/>
                <a:gd name="T3" fmla="*/ 2496 h 40"/>
                <a:gd name="T4" fmla="*/ 1715 w 40"/>
                <a:gd name="T5" fmla="*/ 3953 h 40"/>
                <a:gd name="T6" fmla="*/ 228 w 40"/>
                <a:gd name="T7" fmla="*/ 1659 h 40"/>
                <a:gd name="T8" fmla="*/ 2461 w 40"/>
                <a:gd name="T9" fmla="*/ 197 h 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 h="40">
                  <a:moveTo>
                    <a:pt x="23" y="2"/>
                  </a:moveTo>
                  <a:cubicBezTo>
                    <a:pt x="33" y="4"/>
                    <a:pt x="40" y="14"/>
                    <a:pt x="38" y="24"/>
                  </a:cubicBezTo>
                  <a:cubicBezTo>
                    <a:pt x="36" y="34"/>
                    <a:pt x="26" y="40"/>
                    <a:pt x="16" y="38"/>
                  </a:cubicBezTo>
                  <a:cubicBezTo>
                    <a:pt x="6" y="36"/>
                    <a:pt x="0" y="26"/>
                    <a:pt x="2" y="16"/>
                  </a:cubicBezTo>
                  <a:cubicBezTo>
                    <a:pt x="4" y="6"/>
                    <a:pt x="13" y="0"/>
                    <a:pt x="23" y="2"/>
                  </a:cubicBez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sz="1800"/>
            </a:p>
          </p:txBody>
        </p:sp>
        <p:sp>
          <p:nvSpPr>
            <p:cNvPr id="1074" name="Freeform 63"/>
            <p:cNvSpPr>
              <a:spLocks noChangeAspect="1"/>
            </p:cNvSpPr>
            <p:nvPr/>
          </p:nvSpPr>
          <p:spPr bwMode="gray">
            <a:xfrm rot="3600000">
              <a:off x="5128" y="2337"/>
              <a:ext cx="198" cy="198"/>
            </a:xfrm>
            <a:custGeom>
              <a:avLst/>
              <a:gdLst>
                <a:gd name="T0" fmla="*/ 2932 w 42"/>
                <a:gd name="T1" fmla="*/ 424 h 42"/>
                <a:gd name="T2" fmla="*/ 3979 w 42"/>
                <a:gd name="T3" fmla="*/ 2932 h 42"/>
                <a:gd name="T4" fmla="*/ 1466 w 42"/>
                <a:gd name="T5" fmla="*/ 3979 h 42"/>
                <a:gd name="T6" fmla="*/ 424 w 42"/>
                <a:gd name="T7" fmla="*/ 1466 h 42"/>
                <a:gd name="T8" fmla="*/ 2932 w 42"/>
                <a:gd name="T9" fmla="*/ 424 h 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 h="42">
                  <a:moveTo>
                    <a:pt x="28" y="4"/>
                  </a:moveTo>
                  <a:cubicBezTo>
                    <a:pt x="37" y="8"/>
                    <a:pt x="42" y="19"/>
                    <a:pt x="38" y="28"/>
                  </a:cubicBezTo>
                  <a:cubicBezTo>
                    <a:pt x="34" y="38"/>
                    <a:pt x="23" y="42"/>
                    <a:pt x="14" y="38"/>
                  </a:cubicBezTo>
                  <a:cubicBezTo>
                    <a:pt x="4" y="34"/>
                    <a:pt x="0" y="24"/>
                    <a:pt x="4" y="14"/>
                  </a:cubicBezTo>
                  <a:cubicBezTo>
                    <a:pt x="8" y="5"/>
                    <a:pt x="18" y="0"/>
                    <a:pt x="28" y="4"/>
                  </a:cubicBez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sz="1800"/>
            </a:p>
          </p:txBody>
        </p:sp>
        <p:sp>
          <p:nvSpPr>
            <p:cNvPr id="1075" name="Freeform 64"/>
            <p:cNvSpPr>
              <a:spLocks noChangeAspect="1"/>
            </p:cNvSpPr>
            <p:nvPr/>
          </p:nvSpPr>
          <p:spPr bwMode="gray">
            <a:xfrm rot="3600000">
              <a:off x="5530" y="2319"/>
              <a:ext cx="200" cy="204"/>
            </a:xfrm>
            <a:custGeom>
              <a:avLst/>
              <a:gdLst>
                <a:gd name="T0" fmla="*/ 3357 w 42"/>
                <a:gd name="T1" fmla="*/ 631 h 43"/>
                <a:gd name="T2" fmla="*/ 3876 w 42"/>
                <a:gd name="T3" fmla="*/ 3421 h 43"/>
                <a:gd name="T4" fmla="*/ 1090 w 42"/>
                <a:gd name="T5" fmla="*/ 3961 h 43"/>
                <a:gd name="T6" fmla="*/ 543 w 42"/>
                <a:gd name="T7" fmla="*/ 1172 h 43"/>
                <a:gd name="T8" fmla="*/ 3357 w 42"/>
                <a:gd name="T9" fmla="*/ 631 h 4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 h="43">
                  <a:moveTo>
                    <a:pt x="31" y="6"/>
                  </a:moveTo>
                  <a:cubicBezTo>
                    <a:pt x="39" y="12"/>
                    <a:pt x="42" y="23"/>
                    <a:pt x="36" y="32"/>
                  </a:cubicBezTo>
                  <a:cubicBezTo>
                    <a:pt x="30" y="40"/>
                    <a:pt x="19" y="43"/>
                    <a:pt x="10" y="37"/>
                  </a:cubicBezTo>
                  <a:cubicBezTo>
                    <a:pt x="2" y="31"/>
                    <a:pt x="0" y="20"/>
                    <a:pt x="5" y="11"/>
                  </a:cubicBezTo>
                  <a:cubicBezTo>
                    <a:pt x="11" y="3"/>
                    <a:pt x="22" y="0"/>
                    <a:pt x="31" y="6"/>
                  </a:cubicBez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sz="1800"/>
            </a:p>
          </p:txBody>
        </p:sp>
        <p:sp>
          <p:nvSpPr>
            <p:cNvPr id="1076" name="Freeform 65"/>
            <p:cNvSpPr>
              <a:spLocks noChangeAspect="1"/>
            </p:cNvSpPr>
            <p:nvPr/>
          </p:nvSpPr>
          <p:spPr bwMode="gray">
            <a:xfrm rot="3600000">
              <a:off x="2930" y="4135"/>
              <a:ext cx="102" cy="100"/>
            </a:xfrm>
            <a:custGeom>
              <a:avLst/>
              <a:gdLst>
                <a:gd name="T0" fmla="*/ 301 w 22"/>
                <a:gd name="T1" fmla="*/ 543 h 21"/>
                <a:gd name="T2" fmla="*/ 1697 w 22"/>
                <a:gd name="T3" fmla="*/ 319 h 21"/>
                <a:gd name="T4" fmla="*/ 1892 w 22"/>
                <a:gd name="T5" fmla="*/ 1724 h 21"/>
                <a:gd name="T6" fmla="*/ 496 w 22"/>
                <a:gd name="T7" fmla="*/ 1952 h 21"/>
                <a:gd name="T8" fmla="*/ 301 w 22"/>
                <a:gd name="T9" fmla="*/ 543 h 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 h="21">
                  <a:moveTo>
                    <a:pt x="3" y="5"/>
                  </a:moveTo>
                  <a:cubicBezTo>
                    <a:pt x="7" y="0"/>
                    <a:pt x="13" y="0"/>
                    <a:pt x="17" y="3"/>
                  </a:cubicBezTo>
                  <a:cubicBezTo>
                    <a:pt x="21" y="6"/>
                    <a:pt x="22" y="12"/>
                    <a:pt x="19" y="16"/>
                  </a:cubicBezTo>
                  <a:cubicBezTo>
                    <a:pt x="15" y="20"/>
                    <a:pt x="10" y="21"/>
                    <a:pt x="5" y="18"/>
                  </a:cubicBezTo>
                  <a:cubicBezTo>
                    <a:pt x="1" y="15"/>
                    <a:pt x="0" y="9"/>
                    <a:pt x="3" y="5"/>
                  </a:cubicBez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sz="1800"/>
            </a:p>
          </p:txBody>
        </p:sp>
        <p:sp>
          <p:nvSpPr>
            <p:cNvPr id="1077" name="Freeform 66"/>
            <p:cNvSpPr>
              <a:spLocks noChangeAspect="1"/>
            </p:cNvSpPr>
            <p:nvPr/>
          </p:nvSpPr>
          <p:spPr bwMode="gray">
            <a:xfrm rot="3600000">
              <a:off x="3024" y="3694"/>
              <a:ext cx="104" cy="98"/>
            </a:xfrm>
            <a:custGeom>
              <a:avLst/>
              <a:gdLst>
                <a:gd name="T0" fmla="*/ 534 w 22"/>
                <a:gd name="T1" fmla="*/ 415 h 21"/>
                <a:gd name="T2" fmla="*/ 1900 w 22"/>
                <a:gd name="T3" fmla="*/ 415 h 21"/>
                <a:gd name="T4" fmla="*/ 1787 w 22"/>
                <a:gd name="T5" fmla="*/ 1829 h 21"/>
                <a:gd name="T6" fmla="*/ 425 w 22"/>
                <a:gd name="T7" fmla="*/ 1722 h 21"/>
                <a:gd name="T8" fmla="*/ 534 w 22"/>
                <a:gd name="T9" fmla="*/ 415 h 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 h="21">
                  <a:moveTo>
                    <a:pt x="5" y="4"/>
                  </a:moveTo>
                  <a:cubicBezTo>
                    <a:pt x="8" y="0"/>
                    <a:pt x="14" y="0"/>
                    <a:pt x="18" y="4"/>
                  </a:cubicBezTo>
                  <a:cubicBezTo>
                    <a:pt x="22" y="8"/>
                    <a:pt x="21" y="14"/>
                    <a:pt x="17" y="18"/>
                  </a:cubicBezTo>
                  <a:cubicBezTo>
                    <a:pt x="14" y="21"/>
                    <a:pt x="8" y="21"/>
                    <a:pt x="4" y="17"/>
                  </a:cubicBezTo>
                  <a:cubicBezTo>
                    <a:pt x="0" y="13"/>
                    <a:pt x="1" y="7"/>
                    <a:pt x="5" y="4"/>
                  </a:cubicBez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sz="1800"/>
            </a:p>
          </p:txBody>
        </p:sp>
        <p:sp>
          <p:nvSpPr>
            <p:cNvPr id="1078" name="Freeform 67"/>
            <p:cNvSpPr>
              <a:spLocks noChangeAspect="1"/>
            </p:cNvSpPr>
            <p:nvPr/>
          </p:nvSpPr>
          <p:spPr bwMode="gray">
            <a:xfrm rot="3600000">
              <a:off x="3189" y="3285"/>
              <a:ext cx="100" cy="100"/>
            </a:xfrm>
            <a:custGeom>
              <a:avLst/>
              <a:gdLst>
                <a:gd name="T0" fmla="*/ 543 w 21"/>
                <a:gd name="T1" fmla="*/ 319 h 21"/>
                <a:gd name="T2" fmla="*/ 2043 w 21"/>
                <a:gd name="T3" fmla="*/ 543 h 21"/>
                <a:gd name="T4" fmla="*/ 1724 w 21"/>
                <a:gd name="T5" fmla="*/ 2043 h 21"/>
                <a:gd name="T6" fmla="*/ 319 w 21"/>
                <a:gd name="T7" fmla="*/ 1724 h 21"/>
                <a:gd name="T8" fmla="*/ 543 w 21"/>
                <a:gd name="T9" fmla="*/ 319 h 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 h="21">
                  <a:moveTo>
                    <a:pt x="5" y="3"/>
                  </a:moveTo>
                  <a:cubicBezTo>
                    <a:pt x="10" y="0"/>
                    <a:pt x="16" y="1"/>
                    <a:pt x="19" y="5"/>
                  </a:cubicBezTo>
                  <a:cubicBezTo>
                    <a:pt x="21" y="10"/>
                    <a:pt x="20" y="16"/>
                    <a:pt x="16" y="19"/>
                  </a:cubicBezTo>
                  <a:cubicBezTo>
                    <a:pt x="11" y="21"/>
                    <a:pt x="5" y="20"/>
                    <a:pt x="3" y="16"/>
                  </a:cubicBezTo>
                  <a:cubicBezTo>
                    <a:pt x="0" y="11"/>
                    <a:pt x="1" y="6"/>
                    <a:pt x="5" y="3"/>
                  </a:cubicBez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sz="1800"/>
            </a:p>
          </p:txBody>
        </p:sp>
        <p:sp>
          <p:nvSpPr>
            <p:cNvPr id="1079" name="Freeform 68"/>
            <p:cNvSpPr>
              <a:spLocks noChangeAspect="1"/>
            </p:cNvSpPr>
            <p:nvPr/>
          </p:nvSpPr>
          <p:spPr bwMode="gray">
            <a:xfrm rot="3600000">
              <a:off x="3397" y="2945"/>
              <a:ext cx="98" cy="104"/>
            </a:xfrm>
            <a:custGeom>
              <a:avLst/>
              <a:gdLst>
                <a:gd name="T0" fmla="*/ 719 w 21"/>
                <a:gd name="T1" fmla="*/ 312 h 22"/>
                <a:gd name="T2" fmla="*/ 1937 w 21"/>
                <a:gd name="T3" fmla="*/ 737 h 22"/>
                <a:gd name="T4" fmla="*/ 1414 w 21"/>
                <a:gd name="T5" fmla="*/ 2123 h 22"/>
                <a:gd name="T6" fmla="*/ 196 w 21"/>
                <a:gd name="T7" fmla="*/ 1588 h 22"/>
                <a:gd name="T8" fmla="*/ 719 w 21"/>
                <a:gd name="T9" fmla="*/ 312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 h="22">
                  <a:moveTo>
                    <a:pt x="7" y="3"/>
                  </a:moveTo>
                  <a:cubicBezTo>
                    <a:pt x="11" y="0"/>
                    <a:pt x="17" y="3"/>
                    <a:pt x="19" y="7"/>
                  </a:cubicBezTo>
                  <a:cubicBezTo>
                    <a:pt x="21" y="12"/>
                    <a:pt x="19" y="18"/>
                    <a:pt x="14" y="20"/>
                  </a:cubicBezTo>
                  <a:cubicBezTo>
                    <a:pt x="10" y="22"/>
                    <a:pt x="4" y="20"/>
                    <a:pt x="2" y="15"/>
                  </a:cubicBezTo>
                  <a:cubicBezTo>
                    <a:pt x="0" y="10"/>
                    <a:pt x="2" y="5"/>
                    <a:pt x="7" y="3"/>
                  </a:cubicBez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sz="1800"/>
            </a:p>
          </p:txBody>
        </p:sp>
        <p:sp>
          <p:nvSpPr>
            <p:cNvPr id="1080" name="Freeform 69"/>
            <p:cNvSpPr>
              <a:spLocks noChangeAspect="1"/>
            </p:cNvSpPr>
            <p:nvPr/>
          </p:nvSpPr>
          <p:spPr bwMode="gray">
            <a:xfrm rot="3600000">
              <a:off x="3709" y="2587"/>
              <a:ext cx="98" cy="100"/>
            </a:xfrm>
            <a:custGeom>
              <a:avLst/>
              <a:gdLst>
                <a:gd name="T0" fmla="*/ 915 w 21"/>
                <a:gd name="T1" fmla="*/ 114 h 21"/>
                <a:gd name="T2" fmla="*/ 2025 w 21"/>
                <a:gd name="T3" fmla="*/ 862 h 21"/>
                <a:gd name="T4" fmla="*/ 1330 w 21"/>
                <a:gd name="T5" fmla="*/ 2152 h 21"/>
                <a:gd name="T6" fmla="*/ 196 w 21"/>
                <a:gd name="T7" fmla="*/ 1405 h 21"/>
                <a:gd name="T8" fmla="*/ 915 w 21"/>
                <a:gd name="T9" fmla="*/ 114 h 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 h="21">
                  <a:moveTo>
                    <a:pt x="9" y="1"/>
                  </a:moveTo>
                  <a:cubicBezTo>
                    <a:pt x="14" y="0"/>
                    <a:pt x="19" y="3"/>
                    <a:pt x="20" y="8"/>
                  </a:cubicBezTo>
                  <a:cubicBezTo>
                    <a:pt x="21" y="14"/>
                    <a:pt x="18" y="19"/>
                    <a:pt x="13" y="20"/>
                  </a:cubicBezTo>
                  <a:cubicBezTo>
                    <a:pt x="8" y="21"/>
                    <a:pt x="3" y="18"/>
                    <a:pt x="2" y="13"/>
                  </a:cubicBezTo>
                  <a:cubicBezTo>
                    <a:pt x="0" y="8"/>
                    <a:pt x="3" y="3"/>
                    <a:pt x="9" y="1"/>
                  </a:cubicBez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sz="1800"/>
            </a:p>
          </p:txBody>
        </p:sp>
        <p:sp>
          <p:nvSpPr>
            <p:cNvPr id="1081" name="Freeform 70"/>
            <p:cNvSpPr>
              <a:spLocks noChangeAspect="1"/>
            </p:cNvSpPr>
            <p:nvPr/>
          </p:nvSpPr>
          <p:spPr bwMode="gray">
            <a:xfrm rot="3600000">
              <a:off x="4160" y="2255"/>
              <a:ext cx="94" cy="88"/>
            </a:xfrm>
            <a:custGeom>
              <a:avLst/>
              <a:gdLst>
                <a:gd name="T0" fmla="*/ 1039 w 20"/>
                <a:gd name="T1" fmla="*/ 0 h 19"/>
                <a:gd name="T2" fmla="*/ 2077 w 20"/>
                <a:gd name="T3" fmla="*/ 903 h 19"/>
                <a:gd name="T4" fmla="*/ 1039 w 20"/>
                <a:gd name="T5" fmla="*/ 1890 h 19"/>
                <a:gd name="T6" fmla="*/ 113 w 20"/>
                <a:gd name="T7" fmla="*/ 903 h 19"/>
                <a:gd name="T8" fmla="*/ 1039 w 20"/>
                <a:gd name="T9" fmla="*/ 0 h 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 h="19">
                  <a:moveTo>
                    <a:pt x="10" y="0"/>
                  </a:moveTo>
                  <a:cubicBezTo>
                    <a:pt x="15" y="0"/>
                    <a:pt x="19" y="4"/>
                    <a:pt x="20" y="9"/>
                  </a:cubicBezTo>
                  <a:cubicBezTo>
                    <a:pt x="20" y="14"/>
                    <a:pt x="15" y="19"/>
                    <a:pt x="10" y="19"/>
                  </a:cubicBezTo>
                  <a:cubicBezTo>
                    <a:pt x="5" y="19"/>
                    <a:pt x="1" y="15"/>
                    <a:pt x="1" y="9"/>
                  </a:cubicBezTo>
                  <a:cubicBezTo>
                    <a:pt x="0" y="4"/>
                    <a:pt x="5" y="0"/>
                    <a:pt x="10" y="0"/>
                  </a:cubicBez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sz="1800"/>
            </a:p>
          </p:txBody>
        </p:sp>
        <p:sp>
          <p:nvSpPr>
            <p:cNvPr id="1082" name="Freeform 71"/>
            <p:cNvSpPr>
              <a:spLocks noChangeAspect="1"/>
            </p:cNvSpPr>
            <p:nvPr/>
          </p:nvSpPr>
          <p:spPr bwMode="gray">
            <a:xfrm rot="3600000">
              <a:off x="4589" y="2047"/>
              <a:ext cx="96" cy="94"/>
            </a:xfrm>
            <a:custGeom>
              <a:avLst/>
              <a:gdLst>
                <a:gd name="T0" fmla="*/ 1334 w 20"/>
                <a:gd name="T1" fmla="*/ 113 h 20"/>
                <a:gd name="T2" fmla="*/ 2098 w 20"/>
                <a:gd name="T3" fmla="*/ 1236 h 20"/>
                <a:gd name="T4" fmla="*/ 874 w 20"/>
                <a:gd name="T5" fmla="*/ 1965 h 20"/>
                <a:gd name="T6" fmla="*/ 115 w 20"/>
                <a:gd name="T7" fmla="*/ 841 h 20"/>
                <a:gd name="T8" fmla="*/ 1334 w 20"/>
                <a:gd name="T9" fmla="*/ 113 h 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 h="20">
                  <a:moveTo>
                    <a:pt x="12" y="1"/>
                  </a:moveTo>
                  <a:cubicBezTo>
                    <a:pt x="17" y="1"/>
                    <a:pt x="20" y="6"/>
                    <a:pt x="19" y="12"/>
                  </a:cubicBezTo>
                  <a:cubicBezTo>
                    <a:pt x="19" y="17"/>
                    <a:pt x="14" y="20"/>
                    <a:pt x="8" y="19"/>
                  </a:cubicBezTo>
                  <a:cubicBezTo>
                    <a:pt x="3" y="18"/>
                    <a:pt x="0" y="13"/>
                    <a:pt x="1" y="8"/>
                  </a:cubicBezTo>
                  <a:cubicBezTo>
                    <a:pt x="2" y="3"/>
                    <a:pt x="7" y="0"/>
                    <a:pt x="12" y="1"/>
                  </a:cubicBez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sz="1800"/>
            </a:p>
          </p:txBody>
        </p:sp>
        <p:sp>
          <p:nvSpPr>
            <p:cNvPr id="1083" name="Freeform 72"/>
            <p:cNvSpPr>
              <a:spLocks noChangeAspect="1"/>
            </p:cNvSpPr>
            <p:nvPr/>
          </p:nvSpPr>
          <p:spPr bwMode="gray">
            <a:xfrm rot="3600000">
              <a:off x="5099" y="1914"/>
              <a:ext cx="104" cy="102"/>
            </a:xfrm>
            <a:custGeom>
              <a:avLst/>
              <a:gdLst>
                <a:gd name="T0" fmla="*/ 1588 w 22"/>
                <a:gd name="T1" fmla="*/ 195 h 22"/>
                <a:gd name="T2" fmla="*/ 2123 w 22"/>
                <a:gd name="T3" fmla="*/ 1396 h 22"/>
                <a:gd name="T4" fmla="*/ 737 w 22"/>
                <a:gd name="T5" fmla="*/ 1998 h 22"/>
                <a:gd name="T6" fmla="*/ 203 w 22"/>
                <a:gd name="T7" fmla="*/ 686 h 22"/>
                <a:gd name="T8" fmla="*/ 1588 w 22"/>
                <a:gd name="T9" fmla="*/ 195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 h="22">
                  <a:moveTo>
                    <a:pt x="15" y="2"/>
                  </a:moveTo>
                  <a:cubicBezTo>
                    <a:pt x="20" y="4"/>
                    <a:pt x="22" y="10"/>
                    <a:pt x="20" y="14"/>
                  </a:cubicBezTo>
                  <a:cubicBezTo>
                    <a:pt x="18" y="19"/>
                    <a:pt x="12" y="22"/>
                    <a:pt x="7" y="20"/>
                  </a:cubicBezTo>
                  <a:cubicBezTo>
                    <a:pt x="3" y="18"/>
                    <a:pt x="0" y="12"/>
                    <a:pt x="2" y="7"/>
                  </a:cubicBezTo>
                  <a:cubicBezTo>
                    <a:pt x="4" y="2"/>
                    <a:pt x="10" y="0"/>
                    <a:pt x="15" y="2"/>
                  </a:cubicBez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sz="1800"/>
            </a:p>
          </p:txBody>
        </p:sp>
        <p:sp>
          <p:nvSpPr>
            <p:cNvPr id="1084" name="Freeform 73"/>
            <p:cNvSpPr>
              <a:spLocks noChangeAspect="1"/>
            </p:cNvSpPr>
            <p:nvPr/>
          </p:nvSpPr>
          <p:spPr bwMode="gray">
            <a:xfrm rot="3600000">
              <a:off x="5623" y="1895"/>
              <a:ext cx="104" cy="104"/>
            </a:xfrm>
            <a:custGeom>
              <a:avLst/>
              <a:gdLst>
                <a:gd name="T0" fmla="*/ 1697 w 22"/>
                <a:gd name="T1" fmla="*/ 312 h 22"/>
                <a:gd name="T2" fmla="*/ 2009 w 22"/>
                <a:gd name="T3" fmla="*/ 1697 h 22"/>
                <a:gd name="T4" fmla="*/ 534 w 22"/>
                <a:gd name="T5" fmla="*/ 2009 h 22"/>
                <a:gd name="T6" fmla="*/ 312 w 22"/>
                <a:gd name="T7" fmla="*/ 624 h 22"/>
                <a:gd name="T8" fmla="*/ 1697 w 22"/>
                <a:gd name="T9" fmla="*/ 312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 h="22">
                  <a:moveTo>
                    <a:pt x="16" y="3"/>
                  </a:moveTo>
                  <a:cubicBezTo>
                    <a:pt x="20" y="6"/>
                    <a:pt x="22" y="12"/>
                    <a:pt x="19" y="16"/>
                  </a:cubicBezTo>
                  <a:cubicBezTo>
                    <a:pt x="16" y="21"/>
                    <a:pt x="10" y="22"/>
                    <a:pt x="5" y="19"/>
                  </a:cubicBezTo>
                  <a:cubicBezTo>
                    <a:pt x="1" y="16"/>
                    <a:pt x="0" y="10"/>
                    <a:pt x="3" y="6"/>
                  </a:cubicBezTo>
                  <a:cubicBezTo>
                    <a:pt x="6" y="1"/>
                    <a:pt x="12" y="0"/>
                    <a:pt x="16" y="3"/>
                  </a:cubicBez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sz="1800"/>
            </a:p>
          </p:txBody>
        </p:sp>
        <p:sp>
          <p:nvSpPr>
            <p:cNvPr id="1085" name="Freeform 74"/>
            <p:cNvSpPr>
              <a:spLocks noChangeAspect="1"/>
            </p:cNvSpPr>
            <p:nvPr/>
          </p:nvSpPr>
          <p:spPr bwMode="gray">
            <a:xfrm rot="3600000">
              <a:off x="3184" y="3959"/>
              <a:ext cx="128" cy="128"/>
            </a:xfrm>
            <a:custGeom>
              <a:avLst/>
              <a:gdLst>
                <a:gd name="T0" fmla="*/ 631 w 27"/>
                <a:gd name="T1" fmla="*/ 540 h 27"/>
                <a:gd name="T2" fmla="*/ 2337 w 27"/>
                <a:gd name="T3" fmla="*/ 631 h 27"/>
                <a:gd name="T4" fmla="*/ 2337 w 27"/>
                <a:gd name="T5" fmla="*/ 2337 h 27"/>
                <a:gd name="T6" fmla="*/ 540 w 27"/>
                <a:gd name="T7" fmla="*/ 2337 h 27"/>
                <a:gd name="T8" fmla="*/ 631 w 27"/>
                <a:gd name="T9" fmla="*/ 540 h 2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 h="27">
                  <a:moveTo>
                    <a:pt x="6" y="5"/>
                  </a:moveTo>
                  <a:cubicBezTo>
                    <a:pt x="10" y="0"/>
                    <a:pt x="18" y="1"/>
                    <a:pt x="22" y="6"/>
                  </a:cubicBezTo>
                  <a:cubicBezTo>
                    <a:pt x="27" y="10"/>
                    <a:pt x="27" y="18"/>
                    <a:pt x="22" y="22"/>
                  </a:cubicBezTo>
                  <a:cubicBezTo>
                    <a:pt x="17" y="27"/>
                    <a:pt x="9" y="27"/>
                    <a:pt x="5" y="22"/>
                  </a:cubicBezTo>
                  <a:cubicBezTo>
                    <a:pt x="0" y="17"/>
                    <a:pt x="1" y="9"/>
                    <a:pt x="6" y="5"/>
                  </a:cubicBez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sz="1800"/>
            </a:p>
          </p:txBody>
        </p:sp>
        <p:sp>
          <p:nvSpPr>
            <p:cNvPr id="1086" name="Freeform 75"/>
            <p:cNvSpPr>
              <a:spLocks noChangeAspect="1"/>
            </p:cNvSpPr>
            <p:nvPr/>
          </p:nvSpPr>
          <p:spPr bwMode="gray">
            <a:xfrm rot="3600000">
              <a:off x="3297" y="3577"/>
              <a:ext cx="128" cy="128"/>
            </a:xfrm>
            <a:custGeom>
              <a:avLst/>
              <a:gdLst>
                <a:gd name="T0" fmla="*/ 740 w 27"/>
                <a:gd name="T1" fmla="*/ 313 h 27"/>
                <a:gd name="T2" fmla="*/ 2451 w 27"/>
                <a:gd name="T3" fmla="*/ 740 h 27"/>
                <a:gd name="T4" fmla="*/ 2133 w 27"/>
                <a:gd name="T5" fmla="*/ 2451 h 27"/>
                <a:gd name="T6" fmla="*/ 313 w 27"/>
                <a:gd name="T7" fmla="*/ 2133 h 27"/>
                <a:gd name="T8" fmla="*/ 740 w 27"/>
                <a:gd name="T9" fmla="*/ 313 h 2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 h="27">
                  <a:moveTo>
                    <a:pt x="7" y="3"/>
                  </a:moveTo>
                  <a:cubicBezTo>
                    <a:pt x="12" y="0"/>
                    <a:pt x="20" y="1"/>
                    <a:pt x="23" y="7"/>
                  </a:cubicBezTo>
                  <a:cubicBezTo>
                    <a:pt x="27" y="12"/>
                    <a:pt x="25" y="20"/>
                    <a:pt x="20" y="23"/>
                  </a:cubicBezTo>
                  <a:cubicBezTo>
                    <a:pt x="14" y="27"/>
                    <a:pt x="7" y="25"/>
                    <a:pt x="3" y="20"/>
                  </a:cubicBezTo>
                  <a:cubicBezTo>
                    <a:pt x="0" y="14"/>
                    <a:pt x="1" y="7"/>
                    <a:pt x="7" y="3"/>
                  </a:cubicBez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sz="1800"/>
            </a:p>
          </p:txBody>
        </p:sp>
        <p:sp>
          <p:nvSpPr>
            <p:cNvPr id="1087" name="Freeform 76"/>
            <p:cNvSpPr>
              <a:spLocks noChangeAspect="1"/>
            </p:cNvSpPr>
            <p:nvPr/>
          </p:nvSpPr>
          <p:spPr bwMode="gray">
            <a:xfrm rot="3600000">
              <a:off x="3470" y="3225"/>
              <a:ext cx="128" cy="128"/>
            </a:xfrm>
            <a:custGeom>
              <a:avLst/>
              <a:gdLst>
                <a:gd name="T0" fmla="*/ 967 w 27"/>
                <a:gd name="T1" fmla="*/ 313 h 27"/>
                <a:gd name="T2" fmla="*/ 2674 w 27"/>
                <a:gd name="T3" fmla="*/ 967 h 27"/>
                <a:gd name="T4" fmla="*/ 1911 w 27"/>
                <a:gd name="T5" fmla="*/ 2674 h 27"/>
                <a:gd name="T6" fmla="*/ 313 w 27"/>
                <a:gd name="T7" fmla="*/ 1911 h 27"/>
                <a:gd name="T8" fmla="*/ 967 w 27"/>
                <a:gd name="T9" fmla="*/ 313 h 2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 h="27">
                  <a:moveTo>
                    <a:pt x="9" y="3"/>
                  </a:moveTo>
                  <a:cubicBezTo>
                    <a:pt x="15" y="0"/>
                    <a:pt x="22" y="3"/>
                    <a:pt x="25" y="9"/>
                  </a:cubicBezTo>
                  <a:cubicBezTo>
                    <a:pt x="27" y="15"/>
                    <a:pt x="24" y="22"/>
                    <a:pt x="18" y="25"/>
                  </a:cubicBezTo>
                  <a:cubicBezTo>
                    <a:pt x="12" y="27"/>
                    <a:pt x="5" y="24"/>
                    <a:pt x="3" y="18"/>
                  </a:cubicBezTo>
                  <a:cubicBezTo>
                    <a:pt x="0" y="12"/>
                    <a:pt x="3" y="5"/>
                    <a:pt x="9" y="3"/>
                  </a:cubicBez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sz="1800"/>
            </a:p>
          </p:txBody>
        </p:sp>
        <p:sp>
          <p:nvSpPr>
            <p:cNvPr id="1088" name="Freeform 77"/>
            <p:cNvSpPr>
              <a:spLocks noChangeAspect="1"/>
            </p:cNvSpPr>
            <p:nvPr/>
          </p:nvSpPr>
          <p:spPr bwMode="gray">
            <a:xfrm rot="3600000">
              <a:off x="3724" y="2890"/>
              <a:ext cx="122" cy="124"/>
            </a:xfrm>
            <a:custGeom>
              <a:avLst/>
              <a:gdLst>
                <a:gd name="T0" fmla="*/ 1037 w 26"/>
                <a:gd name="T1" fmla="*/ 114 h 26"/>
                <a:gd name="T2" fmla="*/ 2576 w 26"/>
                <a:gd name="T3" fmla="*/ 1092 h 26"/>
                <a:gd name="T4" fmla="*/ 1539 w 26"/>
                <a:gd name="T5" fmla="*/ 2594 h 26"/>
                <a:gd name="T6" fmla="*/ 108 w 26"/>
                <a:gd name="T7" fmla="*/ 1636 h 26"/>
                <a:gd name="T8" fmla="*/ 1037 w 26"/>
                <a:gd name="T9" fmla="*/ 114 h 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 h="26">
                  <a:moveTo>
                    <a:pt x="10" y="1"/>
                  </a:moveTo>
                  <a:cubicBezTo>
                    <a:pt x="17" y="0"/>
                    <a:pt x="23" y="4"/>
                    <a:pt x="25" y="10"/>
                  </a:cubicBezTo>
                  <a:cubicBezTo>
                    <a:pt x="26" y="17"/>
                    <a:pt x="22" y="23"/>
                    <a:pt x="15" y="24"/>
                  </a:cubicBezTo>
                  <a:cubicBezTo>
                    <a:pt x="9" y="26"/>
                    <a:pt x="3" y="22"/>
                    <a:pt x="1" y="15"/>
                  </a:cubicBezTo>
                  <a:cubicBezTo>
                    <a:pt x="0" y="9"/>
                    <a:pt x="4" y="3"/>
                    <a:pt x="10" y="1"/>
                  </a:cubicBez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sz="1800"/>
            </a:p>
          </p:txBody>
        </p:sp>
        <p:sp>
          <p:nvSpPr>
            <p:cNvPr id="1089" name="Oval 78"/>
            <p:cNvSpPr>
              <a:spLocks noChangeAspect="1" noChangeArrowheads="1"/>
            </p:cNvSpPr>
            <p:nvPr/>
          </p:nvSpPr>
          <p:spPr bwMode="gray">
            <a:xfrm rot="3600000">
              <a:off x="4101" y="2559"/>
              <a:ext cx="114" cy="114"/>
            </a:xfrm>
            <a:prstGeom prst="ellipse">
              <a:avLst/>
            </a:pr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lgn="ctr"/>
              <a:endParaRPr lang="fr-FR" sz="1800"/>
            </a:p>
          </p:txBody>
        </p:sp>
        <p:sp>
          <p:nvSpPr>
            <p:cNvPr id="1090" name="Freeform 79"/>
            <p:cNvSpPr>
              <a:spLocks noChangeAspect="1"/>
            </p:cNvSpPr>
            <p:nvPr/>
          </p:nvSpPr>
          <p:spPr bwMode="gray">
            <a:xfrm rot="3600000">
              <a:off x="4474" y="2331"/>
              <a:ext cx="124" cy="122"/>
            </a:xfrm>
            <a:custGeom>
              <a:avLst/>
              <a:gdLst>
                <a:gd name="T0" fmla="*/ 1636 w 26"/>
                <a:gd name="T1" fmla="*/ 197 h 26"/>
                <a:gd name="T2" fmla="*/ 2709 w 26"/>
                <a:gd name="T3" fmla="*/ 1652 h 26"/>
                <a:gd name="T4" fmla="*/ 1183 w 26"/>
                <a:gd name="T5" fmla="*/ 2576 h 26"/>
                <a:gd name="T6" fmla="*/ 114 w 26"/>
                <a:gd name="T7" fmla="*/ 1145 h 26"/>
                <a:gd name="T8" fmla="*/ 1636 w 26"/>
                <a:gd name="T9" fmla="*/ 197 h 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 h="26">
                  <a:moveTo>
                    <a:pt x="15" y="2"/>
                  </a:moveTo>
                  <a:cubicBezTo>
                    <a:pt x="22" y="3"/>
                    <a:pt x="26" y="9"/>
                    <a:pt x="25" y="16"/>
                  </a:cubicBezTo>
                  <a:cubicBezTo>
                    <a:pt x="23" y="22"/>
                    <a:pt x="17" y="26"/>
                    <a:pt x="11" y="25"/>
                  </a:cubicBezTo>
                  <a:cubicBezTo>
                    <a:pt x="4" y="24"/>
                    <a:pt x="0" y="18"/>
                    <a:pt x="1" y="11"/>
                  </a:cubicBezTo>
                  <a:cubicBezTo>
                    <a:pt x="3" y="5"/>
                    <a:pt x="9" y="0"/>
                    <a:pt x="15" y="2"/>
                  </a:cubicBez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sz="1800"/>
            </a:p>
          </p:txBody>
        </p:sp>
        <p:sp>
          <p:nvSpPr>
            <p:cNvPr id="1091" name="Freeform 80"/>
            <p:cNvSpPr>
              <a:spLocks noChangeAspect="1"/>
            </p:cNvSpPr>
            <p:nvPr/>
          </p:nvSpPr>
          <p:spPr bwMode="gray">
            <a:xfrm rot="3600000">
              <a:off x="4907" y="2179"/>
              <a:ext cx="128" cy="128"/>
            </a:xfrm>
            <a:custGeom>
              <a:avLst/>
              <a:gdLst>
                <a:gd name="T0" fmla="*/ 1911 w 27"/>
                <a:gd name="T1" fmla="*/ 204 h 27"/>
                <a:gd name="T2" fmla="*/ 2560 w 27"/>
                <a:gd name="T3" fmla="*/ 1911 h 27"/>
                <a:gd name="T4" fmla="*/ 967 w 27"/>
                <a:gd name="T5" fmla="*/ 2560 h 27"/>
                <a:gd name="T6" fmla="*/ 204 w 27"/>
                <a:gd name="T7" fmla="*/ 967 h 27"/>
                <a:gd name="T8" fmla="*/ 1911 w 27"/>
                <a:gd name="T9" fmla="*/ 204 h 2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 h="27">
                  <a:moveTo>
                    <a:pt x="18" y="2"/>
                  </a:moveTo>
                  <a:cubicBezTo>
                    <a:pt x="24" y="5"/>
                    <a:pt x="27" y="12"/>
                    <a:pt x="24" y="18"/>
                  </a:cubicBezTo>
                  <a:cubicBezTo>
                    <a:pt x="22" y="24"/>
                    <a:pt x="15" y="27"/>
                    <a:pt x="9" y="24"/>
                  </a:cubicBezTo>
                  <a:cubicBezTo>
                    <a:pt x="3" y="22"/>
                    <a:pt x="0" y="15"/>
                    <a:pt x="2" y="9"/>
                  </a:cubicBezTo>
                  <a:cubicBezTo>
                    <a:pt x="5" y="3"/>
                    <a:pt x="12" y="0"/>
                    <a:pt x="18" y="2"/>
                  </a:cubicBez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sz="1800"/>
            </a:p>
          </p:txBody>
        </p:sp>
        <p:sp>
          <p:nvSpPr>
            <p:cNvPr id="1092" name="Freeform 81"/>
            <p:cNvSpPr>
              <a:spLocks noChangeAspect="1"/>
            </p:cNvSpPr>
            <p:nvPr/>
          </p:nvSpPr>
          <p:spPr bwMode="gray">
            <a:xfrm rot="3600000">
              <a:off x="5362" y="2118"/>
              <a:ext cx="128" cy="126"/>
            </a:xfrm>
            <a:custGeom>
              <a:avLst/>
              <a:gdLst>
                <a:gd name="T0" fmla="*/ 2133 w 27"/>
                <a:gd name="T1" fmla="*/ 303 h 27"/>
                <a:gd name="T2" fmla="*/ 2451 w 27"/>
                <a:gd name="T3" fmla="*/ 2025 h 27"/>
                <a:gd name="T4" fmla="*/ 740 w 27"/>
                <a:gd name="T5" fmla="*/ 2329 h 27"/>
                <a:gd name="T6" fmla="*/ 313 w 27"/>
                <a:gd name="T7" fmla="*/ 719 h 27"/>
                <a:gd name="T8" fmla="*/ 2133 w 27"/>
                <a:gd name="T9" fmla="*/ 303 h 2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 h="27">
                  <a:moveTo>
                    <a:pt x="20" y="3"/>
                  </a:moveTo>
                  <a:cubicBezTo>
                    <a:pt x="25" y="7"/>
                    <a:pt x="27" y="14"/>
                    <a:pt x="23" y="20"/>
                  </a:cubicBezTo>
                  <a:cubicBezTo>
                    <a:pt x="19" y="25"/>
                    <a:pt x="12" y="27"/>
                    <a:pt x="7" y="23"/>
                  </a:cubicBezTo>
                  <a:cubicBezTo>
                    <a:pt x="1" y="19"/>
                    <a:pt x="0" y="12"/>
                    <a:pt x="3" y="7"/>
                  </a:cubicBezTo>
                  <a:cubicBezTo>
                    <a:pt x="7" y="1"/>
                    <a:pt x="14" y="0"/>
                    <a:pt x="20" y="3"/>
                  </a:cubicBez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sz="1800"/>
            </a:p>
          </p:txBody>
        </p:sp>
      </p:grpSp>
      <p:sp>
        <p:nvSpPr>
          <p:cNvPr id="1030" name="Rectangle 6"/>
          <p:cNvSpPr>
            <a:spLocks noGrp="1" noChangeArrowheads="1"/>
          </p:cNvSpPr>
          <p:nvPr>
            <p:ph type="sldNum" sz="quarter" idx="4"/>
          </p:nvPr>
        </p:nvSpPr>
        <p:spPr bwMode="gray">
          <a:xfrm>
            <a:off x="8532815" y="4731544"/>
            <a:ext cx="611187" cy="411956"/>
          </a:xfrm>
          <a:prstGeom prst="rect">
            <a:avLst/>
          </a:prstGeom>
          <a:noFill/>
          <a:ln w="9525" algn="ctr">
            <a:noFill/>
            <a:miter lim="800000"/>
            <a:headEnd/>
            <a:tailEnd/>
          </a:ln>
          <a:effectLst/>
        </p:spPr>
        <p:txBody>
          <a:bodyPr vert="horz" wrap="square" lIns="91440" tIns="45720" rIns="91440" bIns="45720" numCol="1" anchor="ctr" anchorCtr="0" compatLnSpc="1">
            <a:prstTxWarp prst="textNoShape">
              <a:avLst/>
            </a:prstTxWarp>
          </a:bodyPr>
          <a:lstStyle>
            <a:lvl1pPr algn="ctr">
              <a:spcBef>
                <a:spcPct val="50000"/>
              </a:spcBef>
              <a:defRPr sz="1000" smtClean="0">
                <a:latin typeface="Arial" pitchFamily="34" charset="0"/>
                <a:cs typeface="Arial" pitchFamily="34" charset="0"/>
              </a:defRPr>
            </a:lvl1pPr>
          </a:lstStyle>
          <a:p>
            <a:pPr>
              <a:defRPr/>
            </a:pPr>
            <a:r>
              <a:rPr lang="fr-BE"/>
              <a:t>│</a:t>
            </a:r>
            <a:r>
              <a:rPr lang="en-US"/>
              <a:t> </a:t>
            </a:r>
            <a:fld id="{552FA292-C976-4E94-A319-278EC64951B3}" type="slidenum">
              <a:rPr lang="en-US"/>
              <a:pPr>
                <a:defRPr/>
              </a:pPr>
              <a:t>‹#›</a:t>
            </a:fld>
            <a:endParaRPr lang="en-US"/>
          </a:p>
        </p:txBody>
      </p:sp>
      <p:sp>
        <p:nvSpPr>
          <p:cNvPr id="1029" name="Rectangle 3"/>
          <p:cNvSpPr>
            <a:spLocks noGrp="1" noChangeArrowheads="1"/>
          </p:cNvSpPr>
          <p:nvPr>
            <p:ph type="body" idx="1"/>
          </p:nvPr>
        </p:nvSpPr>
        <p:spPr bwMode="gray">
          <a:xfrm>
            <a:off x="296866" y="1356124"/>
            <a:ext cx="8550275" cy="330874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Rectangle 94"/>
          <p:cNvSpPr>
            <a:spLocks noChangeArrowheads="1"/>
          </p:cNvSpPr>
          <p:nvPr/>
        </p:nvSpPr>
        <p:spPr bwMode="gray">
          <a:xfrm>
            <a:off x="0" y="1188244"/>
            <a:ext cx="2286000" cy="67866"/>
          </a:xfrm>
          <a:prstGeom prst="rect">
            <a:avLst/>
          </a:prstGeom>
          <a:solidFill>
            <a:schemeClr val="accent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fr-FR" sz="1800"/>
          </a:p>
        </p:txBody>
      </p:sp>
      <p:sp>
        <p:nvSpPr>
          <p:cNvPr id="1031" name="Rectangle 95"/>
          <p:cNvSpPr>
            <a:spLocks noChangeArrowheads="1"/>
          </p:cNvSpPr>
          <p:nvPr/>
        </p:nvSpPr>
        <p:spPr bwMode="gray">
          <a:xfrm>
            <a:off x="2286000" y="1188244"/>
            <a:ext cx="2286000" cy="67866"/>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fr-FR" sz="1800"/>
          </a:p>
        </p:txBody>
      </p:sp>
      <p:sp>
        <p:nvSpPr>
          <p:cNvPr id="1032" name="Rectangle 96"/>
          <p:cNvSpPr>
            <a:spLocks noChangeArrowheads="1"/>
          </p:cNvSpPr>
          <p:nvPr/>
        </p:nvSpPr>
        <p:spPr bwMode="gray">
          <a:xfrm>
            <a:off x="4572000" y="1188244"/>
            <a:ext cx="2286000" cy="67866"/>
          </a:xfrm>
          <a:prstGeom prst="rect">
            <a:avLst/>
          </a:prstGeom>
          <a:solidFill>
            <a:schemeClr val="hlink"/>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fr-FR" sz="1800"/>
          </a:p>
        </p:txBody>
      </p:sp>
      <p:sp>
        <p:nvSpPr>
          <p:cNvPr id="1033" name="Rectangle 97"/>
          <p:cNvSpPr>
            <a:spLocks noChangeArrowheads="1"/>
          </p:cNvSpPr>
          <p:nvPr/>
        </p:nvSpPr>
        <p:spPr bwMode="ltGray">
          <a:xfrm>
            <a:off x="6858000" y="1188244"/>
            <a:ext cx="2286000" cy="67866"/>
          </a:xfrm>
          <a:prstGeom prst="rect">
            <a:avLst/>
          </a:prstGeom>
          <a:solidFill>
            <a:schemeClr val="folHlink"/>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fr-FR" sz="1800"/>
          </a:p>
        </p:txBody>
      </p:sp>
      <p:pic>
        <p:nvPicPr>
          <p:cNvPr id="3" name="Picture 2"/>
          <p:cNvPicPr>
            <a:picLocks noChangeAspect="1"/>
          </p:cNvPicPr>
          <p:nvPr/>
        </p:nvPicPr>
        <p:blipFill rotWithShape="1">
          <a:blip r:embed="rId16">
            <a:extLst>
              <a:ext uri="{28A0092B-C50C-407E-A947-70E740481C1C}">
                <a14:useLocalDpi xmlns:a14="http://schemas.microsoft.com/office/drawing/2010/main" val="0"/>
              </a:ext>
            </a:extLst>
          </a:blip>
          <a:srcRect r="41072"/>
          <a:stretch/>
        </p:blipFill>
        <p:spPr>
          <a:xfrm>
            <a:off x="179513" y="4587532"/>
            <a:ext cx="1473723" cy="553212"/>
          </a:xfrm>
          <a:prstGeom prst="rect">
            <a:avLst/>
          </a:prstGeom>
        </p:spPr>
      </p:pic>
      <p:pic>
        <p:nvPicPr>
          <p:cNvPr id="4" name="Picture 3"/>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7931656" y="123478"/>
            <a:ext cx="1031450" cy="986976"/>
          </a:xfrm>
          <a:prstGeom prst="rect">
            <a:avLst/>
          </a:prstGeom>
        </p:spPr>
      </p:pic>
    </p:spTree>
    <p:extLst>
      <p:ext uri="{BB962C8B-B14F-4D97-AF65-F5344CB8AC3E}">
        <p14:creationId xmlns:p14="http://schemas.microsoft.com/office/powerpoint/2010/main" val="193448492"/>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 id="2147483727" r:id="rId12"/>
    <p:sldLayoutId id="2147483728" r:id="rId13"/>
    <p:sldLayoutId id="2147483729" r:id="rId14"/>
  </p:sldLayoutIdLst>
  <p:hf hdr="0" ftr="0" dt="0"/>
  <p:txStyles>
    <p:titleStyle>
      <a:lvl1pPr algn="l" rtl="0" eaLnBrk="1" fontAlgn="base" hangingPunct="1">
        <a:spcBef>
          <a:spcPct val="0"/>
        </a:spcBef>
        <a:spcAft>
          <a:spcPct val="0"/>
        </a:spcAft>
        <a:defRPr sz="2400" b="1">
          <a:solidFill>
            <a:schemeClr val="tx1"/>
          </a:solidFill>
          <a:latin typeface="+mj-lt"/>
          <a:ea typeface="ＭＳ Ｐゴシック" charset="0"/>
          <a:cs typeface="ＭＳ Ｐゴシック" charset="0"/>
        </a:defRPr>
      </a:lvl1pPr>
      <a:lvl2pPr algn="l" rtl="0" eaLnBrk="1" fontAlgn="base" hangingPunct="1">
        <a:spcBef>
          <a:spcPct val="0"/>
        </a:spcBef>
        <a:spcAft>
          <a:spcPct val="0"/>
        </a:spcAft>
        <a:defRPr sz="2400" b="1">
          <a:solidFill>
            <a:schemeClr val="tx1"/>
          </a:solidFill>
          <a:latin typeface="Arial" charset="0"/>
          <a:ea typeface="ＭＳ Ｐゴシック" charset="0"/>
          <a:cs typeface="ＭＳ Ｐゴシック" charset="0"/>
        </a:defRPr>
      </a:lvl2pPr>
      <a:lvl3pPr algn="l" rtl="0" eaLnBrk="1" fontAlgn="base" hangingPunct="1">
        <a:spcBef>
          <a:spcPct val="0"/>
        </a:spcBef>
        <a:spcAft>
          <a:spcPct val="0"/>
        </a:spcAft>
        <a:defRPr sz="2400" b="1">
          <a:solidFill>
            <a:schemeClr val="tx1"/>
          </a:solidFill>
          <a:latin typeface="Arial" charset="0"/>
          <a:ea typeface="ＭＳ Ｐゴシック" charset="0"/>
          <a:cs typeface="ＭＳ Ｐゴシック" charset="0"/>
        </a:defRPr>
      </a:lvl3pPr>
      <a:lvl4pPr algn="l" rtl="0" eaLnBrk="1" fontAlgn="base" hangingPunct="1">
        <a:spcBef>
          <a:spcPct val="0"/>
        </a:spcBef>
        <a:spcAft>
          <a:spcPct val="0"/>
        </a:spcAft>
        <a:defRPr sz="2400" b="1">
          <a:solidFill>
            <a:schemeClr val="tx1"/>
          </a:solidFill>
          <a:latin typeface="Arial" charset="0"/>
          <a:ea typeface="ＭＳ Ｐゴシック" charset="0"/>
          <a:cs typeface="ＭＳ Ｐゴシック" charset="0"/>
        </a:defRPr>
      </a:lvl4pPr>
      <a:lvl5pPr algn="l" rtl="0" eaLnBrk="1" fontAlgn="base" hangingPunct="1">
        <a:spcBef>
          <a:spcPct val="0"/>
        </a:spcBef>
        <a:spcAft>
          <a:spcPct val="0"/>
        </a:spcAft>
        <a:defRPr sz="2400" b="1">
          <a:solidFill>
            <a:schemeClr val="tx1"/>
          </a:solidFill>
          <a:latin typeface="Arial" charset="0"/>
          <a:ea typeface="ＭＳ Ｐゴシック" charset="0"/>
          <a:cs typeface="ＭＳ Ｐゴシック" charset="0"/>
        </a:defRPr>
      </a:lvl5pPr>
      <a:lvl6pPr marL="457178" algn="l" rtl="0" eaLnBrk="1" fontAlgn="base" hangingPunct="1">
        <a:spcBef>
          <a:spcPct val="0"/>
        </a:spcBef>
        <a:spcAft>
          <a:spcPct val="0"/>
        </a:spcAft>
        <a:defRPr sz="2400" b="1">
          <a:solidFill>
            <a:schemeClr val="tx1"/>
          </a:solidFill>
          <a:latin typeface="Arial" charset="0"/>
        </a:defRPr>
      </a:lvl6pPr>
      <a:lvl7pPr marL="914355" algn="l" rtl="0" eaLnBrk="1" fontAlgn="base" hangingPunct="1">
        <a:spcBef>
          <a:spcPct val="0"/>
        </a:spcBef>
        <a:spcAft>
          <a:spcPct val="0"/>
        </a:spcAft>
        <a:defRPr sz="2400" b="1">
          <a:solidFill>
            <a:schemeClr val="tx1"/>
          </a:solidFill>
          <a:latin typeface="Arial" charset="0"/>
        </a:defRPr>
      </a:lvl7pPr>
      <a:lvl8pPr marL="1371532" algn="l" rtl="0" eaLnBrk="1" fontAlgn="base" hangingPunct="1">
        <a:spcBef>
          <a:spcPct val="0"/>
        </a:spcBef>
        <a:spcAft>
          <a:spcPct val="0"/>
        </a:spcAft>
        <a:defRPr sz="2400" b="1">
          <a:solidFill>
            <a:schemeClr val="tx1"/>
          </a:solidFill>
          <a:latin typeface="Arial" charset="0"/>
        </a:defRPr>
      </a:lvl8pPr>
      <a:lvl9pPr marL="1828709" algn="l" rtl="0" eaLnBrk="1" fontAlgn="base" hangingPunct="1">
        <a:spcBef>
          <a:spcPct val="0"/>
        </a:spcBef>
        <a:spcAft>
          <a:spcPct val="0"/>
        </a:spcAft>
        <a:defRPr sz="2400" b="1">
          <a:solidFill>
            <a:schemeClr val="tx1"/>
          </a:solidFill>
          <a:latin typeface="Arial" charset="0"/>
        </a:defRPr>
      </a:lvl9pPr>
    </p:titleStyle>
    <p:bodyStyle>
      <a:lvl1pPr marL="342884" indent="-342884" algn="l" rtl="0" eaLnBrk="1" fontAlgn="base" hangingPunct="1">
        <a:spcBef>
          <a:spcPct val="20000"/>
        </a:spcBef>
        <a:spcAft>
          <a:spcPct val="0"/>
        </a:spcAft>
        <a:buClr>
          <a:srgbClr val="FB5105"/>
        </a:buClr>
        <a:buChar char="•"/>
        <a:defRPr sz="2800">
          <a:solidFill>
            <a:schemeClr val="tx2"/>
          </a:solidFill>
          <a:latin typeface="+mn-lt"/>
          <a:ea typeface="ＭＳ Ｐゴシック" charset="0"/>
          <a:cs typeface="ＭＳ Ｐゴシック" charset="0"/>
        </a:defRPr>
      </a:lvl1pPr>
      <a:lvl2pPr marL="966740" indent="-509564" algn="l" rtl="0" eaLnBrk="1" fontAlgn="base" hangingPunct="1">
        <a:spcBef>
          <a:spcPct val="20000"/>
        </a:spcBef>
        <a:spcAft>
          <a:spcPct val="0"/>
        </a:spcAft>
        <a:buClr>
          <a:srgbClr val="FB5105"/>
        </a:buClr>
        <a:buFont typeface="Wingdings" pitchFamily="2" charset="2"/>
        <a:buChar char="è"/>
        <a:defRPr sz="2400">
          <a:solidFill>
            <a:schemeClr val="tx2"/>
          </a:solidFill>
          <a:latin typeface="+mn-lt"/>
          <a:ea typeface="ＭＳ Ｐゴシック" charset="0"/>
        </a:defRPr>
      </a:lvl2pPr>
      <a:lvl3pPr marL="1309622" indent="-228588" algn="l" rtl="0" eaLnBrk="1" fontAlgn="base" hangingPunct="1">
        <a:spcBef>
          <a:spcPct val="20000"/>
        </a:spcBef>
        <a:spcAft>
          <a:spcPct val="0"/>
        </a:spcAft>
        <a:buClr>
          <a:srgbClr val="FB5105"/>
        </a:buClr>
        <a:buChar char="•"/>
        <a:defRPr sz="2000">
          <a:solidFill>
            <a:schemeClr val="tx2"/>
          </a:solidFill>
          <a:latin typeface="+mn-lt"/>
          <a:ea typeface="ＭＳ Ｐゴシック" charset="0"/>
        </a:defRPr>
      </a:lvl3pPr>
      <a:lvl4pPr marL="1717589" indent="-228588" algn="l" rtl="0" eaLnBrk="1" fontAlgn="base" hangingPunct="1">
        <a:spcBef>
          <a:spcPct val="20000"/>
        </a:spcBef>
        <a:spcAft>
          <a:spcPct val="0"/>
        </a:spcAft>
        <a:buClr>
          <a:srgbClr val="FB5105"/>
        </a:buClr>
        <a:buFont typeface="Arial" charset="0"/>
        <a:buChar char="–"/>
        <a:defRPr sz="2000">
          <a:solidFill>
            <a:schemeClr val="tx2"/>
          </a:solidFill>
          <a:latin typeface="+mn-lt"/>
          <a:ea typeface="ＭＳ Ｐゴシック" charset="0"/>
        </a:defRPr>
      </a:lvl4pPr>
      <a:lvl5pPr marL="2125557" indent="-228588" algn="l" rtl="0" eaLnBrk="1" fontAlgn="base" hangingPunct="1">
        <a:spcBef>
          <a:spcPct val="20000"/>
        </a:spcBef>
        <a:spcAft>
          <a:spcPct val="0"/>
        </a:spcAft>
        <a:buClr>
          <a:srgbClr val="FB5105"/>
        </a:buClr>
        <a:buFont typeface="Wingdings" pitchFamily="2" charset="2"/>
        <a:buChar char="è"/>
        <a:defRPr sz="2000">
          <a:solidFill>
            <a:schemeClr val="tx2"/>
          </a:solidFill>
          <a:latin typeface="+mn-lt"/>
          <a:ea typeface="ＭＳ Ｐゴシック" charset="0"/>
        </a:defRPr>
      </a:lvl5pPr>
      <a:lvl6pPr marL="2582734" indent="-228588" algn="l" rtl="0" eaLnBrk="1" fontAlgn="base" hangingPunct="1">
        <a:spcBef>
          <a:spcPct val="20000"/>
        </a:spcBef>
        <a:spcAft>
          <a:spcPct val="0"/>
        </a:spcAft>
        <a:buClr>
          <a:srgbClr val="FB5105"/>
        </a:buClr>
        <a:buFont typeface="Wingdings" pitchFamily="2" charset="2"/>
        <a:buChar char="è"/>
        <a:defRPr>
          <a:solidFill>
            <a:schemeClr val="tx2"/>
          </a:solidFill>
          <a:latin typeface="+mn-lt"/>
        </a:defRPr>
      </a:lvl6pPr>
      <a:lvl7pPr marL="3039911" indent="-228588" algn="l" rtl="0" eaLnBrk="1" fontAlgn="base" hangingPunct="1">
        <a:spcBef>
          <a:spcPct val="20000"/>
        </a:spcBef>
        <a:spcAft>
          <a:spcPct val="0"/>
        </a:spcAft>
        <a:buClr>
          <a:srgbClr val="FB5105"/>
        </a:buClr>
        <a:buFont typeface="Wingdings" pitchFamily="2" charset="2"/>
        <a:buChar char="è"/>
        <a:defRPr>
          <a:solidFill>
            <a:schemeClr val="tx2"/>
          </a:solidFill>
          <a:latin typeface="+mn-lt"/>
        </a:defRPr>
      </a:lvl7pPr>
      <a:lvl8pPr marL="3497089" indent="-228588" algn="l" rtl="0" eaLnBrk="1" fontAlgn="base" hangingPunct="1">
        <a:spcBef>
          <a:spcPct val="20000"/>
        </a:spcBef>
        <a:spcAft>
          <a:spcPct val="0"/>
        </a:spcAft>
        <a:buClr>
          <a:srgbClr val="FB5105"/>
        </a:buClr>
        <a:buFont typeface="Wingdings" pitchFamily="2" charset="2"/>
        <a:buChar char="è"/>
        <a:defRPr>
          <a:solidFill>
            <a:schemeClr val="tx2"/>
          </a:solidFill>
          <a:latin typeface="+mn-lt"/>
        </a:defRPr>
      </a:lvl8pPr>
      <a:lvl9pPr marL="3954266" indent="-228588" algn="l" rtl="0" eaLnBrk="1" fontAlgn="base" hangingPunct="1">
        <a:spcBef>
          <a:spcPct val="20000"/>
        </a:spcBef>
        <a:spcAft>
          <a:spcPct val="0"/>
        </a:spcAft>
        <a:buClr>
          <a:srgbClr val="FB5105"/>
        </a:buClr>
        <a:buFont typeface="Wingdings" pitchFamily="2" charset="2"/>
        <a:buChar char="è"/>
        <a:defRPr>
          <a:solidFill>
            <a:schemeClr val="tx2"/>
          </a:solidFill>
          <a:latin typeface="+mn-lt"/>
        </a:defRPr>
      </a:lvl9pPr>
    </p:bodyStyle>
    <p:otherStyle>
      <a:defPPr>
        <a:defRPr lang="fr-FR"/>
      </a:defPPr>
      <a:lvl1pPr marL="0" algn="l" defTabSz="914355" rtl="0" eaLnBrk="1" latinLnBrk="0" hangingPunct="1">
        <a:defRPr sz="1800" kern="1200">
          <a:solidFill>
            <a:schemeClr val="tx1"/>
          </a:solidFill>
          <a:latin typeface="+mn-lt"/>
          <a:ea typeface="+mn-ea"/>
          <a:cs typeface="+mn-cs"/>
        </a:defRPr>
      </a:lvl1pPr>
      <a:lvl2pPr marL="457178" algn="l" defTabSz="914355" rtl="0" eaLnBrk="1" latinLnBrk="0" hangingPunct="1">
        <a:defRPr sz="1800" kern="1200">
          <a:solidFill>
            <a:schemeClr val="tx1"/>
          </a:solidFill>
          <a:latin typeface="+mn-lt"/>
          <a:ea typeface="+mn-ea"/>
          <a:cs typeface="+mn-cs"/>
        </a:defRPr>
      </a:lvl2pPr>
      <a:lvl3pPr marL="914355" algn="l" defTabSz="914355" rtl="0" eaLnBrk="1" latinLnBrk="0" hangingPunct="1">
        <a:defRPr sz="1800" kern="1200">
          <a:solidFill>
            <a:schemeClr val="tx1"/>
          </a:solidFill>
          <a:latin typeface="+mn-lt"/>
          <a:ea typeface="+mn-ea"/>
          <a:cs typeface="+mn-cs"/>
        </a:defRPr>
      </a:lvl3pPr>
      <a:lvl4pPr marL="1371532" algn="l" defTabSz="914355" rtl="0" eaLnBrk="1" latinLnBrk="0" hangingPunct="1">
        <a:defRPr sz="1800" kern="1200">
          <a:solidFill>
            <a:schemeClr val="tx1"/>
          </a:solidFill>
          <a:latin typeface="+mn-lt"/>
          <a:ea typeface="+mn-ea"/>
          <a:cs typeface="+mn-cs"/>
        </a:defRPr>
      </a:lvl4pPr>
      <a:lvl5pPr marL="1828709" algn="l" defTabSz="914355" rtl="0" eaLnBrk="1" latinLnBrk="0" hangingPunct="1">
        <a:defRPr sz="1800" kern="1200">
          <a:solidFill>
            <a:schemeClr val="tx1"/>
          </a:solidFill>
          <a:latin typeface="+mn-lt"/>
          <a:ea typeface="+mn-ea"/>
          <a:cs typeface="+mn-cs"/>
        </a:defRPr>
      </a:lvl5pPr>
      <a:lvl6pPr marL="2285886" algn="l" defTabSz="914355" rtl="0" eaLnBrk="1" latinLnBrk="0" hangingPunct="1">
        <a:defRPr sz="1800" kern="1200">
          <a:solidFill>
            <a:schemeClr val="tx1"/>
          </a:solidFill>
          <a:latin typeface="+mn-lt"/>
          <a:ea typeface="+mn-ea"/>
          <a:cs typeface="+mn-cs"/>
        </a:defRPr>
      </a:lvl6pPr>
      <a:lvl7pPr marL="2743064" algn="l" defTabSz="914355" rtl="0" eaLnBrk="1" latinLnBrk="0" hangingPunct="1">
        <a:defRPr sz="1800" kern="1200">
          <a:solidFill>
            <a:schemeClr val="tx1"/>
          </a:solidFill>
          <a:latin typeface="+mn-lt"/>
          <a:ea typeface="+mn-ea"/>
          <a:cs typeface="+mn-cs"/>
        </a:defRPr>
      </a:lvl7pPr>
      <a:lvl8pPr marL="3200240" algn="l" defTabSz="914355" rtl="0" eaLnBrk="1" latinLnBrk="0" hangingPunct="1">
        <a:defRPr sz="1800" kern="1200">
          <a:solidFill>
            <a:schemeClr val="tx1"/>
          </a:solidFill>
          <a:latin typeface="+mn-lt"/>
          <a:ea typeface="+mn-ea"/>
          <a:cs typeface="+mn-cs"/>
        </a:defRPr>
      </a:lvl8pPr>
      <a:lvl9pPr marL="3657418" algn="l" defTabSz="914355"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gray">
      <p:bgPr>
        <a:solidFill>
          <a:srgbClr val="FFFF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gray">
          <a:xfrm>
            <a:off x="309564" y="175023"/>
            <a:ext cx="7458075" cy="678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GB"/>
          </a:p>
        </p:txBody>
      </p:sp>
      <p:sp>
        <p:nvSpPr>
          <p:cNvPr id="1030" name="Rectangle 6"/>
          <p:cNvSpPr>
            <a:spLocks noGrp="1" noChangeArrowheads="1"/>
          </p:cNvSpPr>
          <p:nvPr>
            <p:ph type="sldNum" sz="quarter" idx="4"/>
          </p:nvPr>
        </p:nvSpPr>
        <p:spPr bwMode="gray">
          <a:xfrm>
            <a:off x="8532814" y="4731544"/>
            <a:ext cx="611187" cy="411956"/>
          </a:xfrm>
          <a:prstGeom prst="rect">
            <a:avLst/>
          </a:prstGeom>
          <a:noFill/>
          <a:ln w="9525" algn="ctr">
            <a:noFill/>
            <a:miter lim="800000"/>
            <a:headEnd/>
            <a:tailEnd/>
          </a:ln>
          <a:effectLst/>
        </p:spPr>
        <p:txBody>
          <a:bodyPr vert="horz" wrap="square" lIns="91440" tIns="45720" rIns="91440" bIns="45720" numCol="1" anchor="ctr" anchorCtr="0" compatLnSpc="1">
            <a:prstTxWarp prst="textNoShape">
              <a:avLst/>
            </a:prstTxWarp>
          </a:bodyPr>
          <a:lstStyle>
            <a:lvl1pPr algn="ctr">
              <a:spcBef>
                <a:spcPct val="50000"/>
              </a:spcBef>
              <a:defRPr sz="1000" smtClean="0">
                <a:latin typeface="Arial" pitchFamily="34" charset="0"/>
                <a:cs typeface="Arial" pitchFamily="34" charset="0"/>
              </a:defRPr>
            </a:lvl1pPr>
          </a:lstStyle>
          <a:p>
            <a:pPr>
              <a:defRPr/>
            </a:pPr>
            <a:r>
              <a:rPr lang="fr-BE"/>
              <a:t>│</a:t>
            </a:r>
            <a:r>
              <a:rPr lang="en-US"/>
              <a:t> </a:t>
            </a:r>
            <a:fld id="{552FA292-C976-4E94-A319-278EC64951B3}" type="slidenum">
              <a:rPr lang="en-US"/>
              <a:pPr>
                <a:defRPr/>
              </a:pPr>
              <a:t>‹#›</a:t>
            </a:fld>
            <a:endParaRPr lang="en-US"/>
          </a:p>
        </p:txBody>
      </p:sp>
      <p:sp>
        <p:nvSpPr>
          <p:cNvPr id="1029" name="Rectangle 3"/>
          <p:cNvSpPr>
            <a:spLocks noGrp="1" noChangeArrowheads="1"/>
          </p:cNvSpPr>
          <p:nvPr>
            <p:ph type="body" idx="1"/>
          </p:nvPr>
        </p:nvSpPr>
        <p:spPr bwMode="gray">
          <a:xfrm>
            <a:off x="296864" y="1356122"/>
            <a:ext cx="8550275" cy="33087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Rectangle 94"/>
          <p:cNvSpPr>
            <a:spLocks noChangeArrowheads="1"/>
          </p:cNvSpPr>
          <p:nvPr/>
        </p:nvSpPr>
        <p:spPr bwMode="gray">
          <a:xfrm>
            <a:off x="0" y="1188244"/>
            <a:ext cx="2286000" cy="6786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fr-FR"/>
          </a:p>
        </p:txBody>
      </p:sp>
      <p:sp>
        <p:nvSpPr>
          <p:cNvPr id="1031" name="Rectangle 95"/>
          <p:cNvSpPr>
            <a:spLocks noChangeArrowheads="1"/>
          </p:cNvSpPr>
          <p:nvPr/>
        </p:nvSpPr>
        <p:spPr bwMode="gray">
          <a:xfrm>
            <a:off x="2286000" y="1188244"/>
            <a:ext cx="2286000" cy="6786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fr-FR"/>
          </a:p>
        </p:txBody>
      </p:sp>
      <p:sp>
        <p:nvSpPr>
          <p:cNvPr id="1032" name="Rectangle 96"/>
          <p:cNvSpPr>
            <a:spLocks noChangeArrowheads="1"/>
          </p:cNvSpPr>
          <p:nvPr/>
        </p:nvSpPr>
        <p:spPr bwMode="gray">
          <a:xfrm>
            <a:off x="4572000" y="1188244"/>
            <a:ext cx="2286000" cy="67866"/>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fr-FR"/>
          </a:p>
        </p:txBody>
      </p:sp>
      <p:sp>
        <p:nvSpPr>
          <p:cNvPr id="1033" name="Rectangle 97"/>
          <p:cNvSpPr>
            <a:spLocks noChangeArrowheads="1"/>
          </p:cNvSpPr>
          <p:nvPr/>
        </p:nvSpPr>
        <p:spPr bwMode="ltGray">
          <a:xfrm>
            <a:off x="6858000" y="1188244"/>
            <a:ext cx="2286000" cy="6786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fr-FR"/>
          </a:p>
        </p:txBody>
      </p:sp>
      <p:pic>
        <p:nvPicPr>
          <p:cNvPr id="3" name="Picture 2"/>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7969081" y="114100"/>
            <a:ext cx="1063339" cy="1017490"/>
          </a:xfrm>
          <a:prstGeom prst="rect">
            <a:avLst/>
          </a:prstGeom>
        </p:spPr>
      </p:pic>
      <p:pic>
        <p:nvPicPr>
          <p:cNvPr id="71" name="Picture 71"/>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240496" y="4737894"/>
            <a:ext cx="1077912"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grpSp>
        <p:nvGrpSpPr>
          <p:cNvPr id="72" name="Group 25"/>
          <p:cNvGrpSpPr>
            <a:grpSpLocks/>
          </p:cNvGrpSpPr>
          <p:nvPr userDrawn="1"/>
        </p:nvGrpSpPr>
        <p:grpSpPr bwMode="auto">
          <a:xfrm>
            <a:off x="4572000" y="1269008"/>
            <a:ext cx="4751387" cy="4183062"/>
            <a:chOff x="2931" y="1895"/>
            <a:chExt cx="2993" cy="2635"/>
          </a:xfrm>
        </p:grpSpPr>
        <p:sp>
          <p:nvSpPr>
            <p:cNvPr id="73" name="Freeform 26"/>
            <p:cNvSpPr>
              <a:spLocks noChangeAspect="1"/>
            </p:cNvSpPr>
            <p:nvPr/>
          </p:nvSpPr>
          <p:spPr bwMode="gray">
            <a:xfrm rot="3600000">
              <a:off x="4524" y="4133"/>
              <a:ext cx="330" cy="326"/>
            </a:xfrm>
            <a:custGeom>
              <a:avLst/>
              <a:gdLst>
                <a:gd name="T0" fmla="*/ 1669 w 70"/>
                <a:gd name="T1" fmla="*/ 1049 h 69"/>
                <a:gd name="T2" fmla="*/ 6180 w 70"/>
                <a:gd name="T3" fmla="*/ 1583 h 69"/>
                <a:gd name="T4" fmla="*/ 5667 w 70"/>
                <a:gd name="T5" fmla="*/ 6118 h 69"/>
                <a:gd name="T6" fmla="*/ 1155 w 70"/>
                <a:gd name="T7" fmla="*/ 5580 h 69"/>
                <a:gd name="T8" fmla="*/ 1669 w 70"/>
                <a:gd name="T9" fmla="*/ 1049 h 6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0" h="69">
                  <a:moveTo>
                    <a:pt x="16" y="10"/>
                  </a:moveTo>
                  <a:cubicBezTo>
                    <a:pt x="29" y="0"/>
                    <a:pt x="48" y="2"/>
                    <a:pt x="59" y="15"/>
                  </a:cubicBezTo>
                  <a:cubicBezTo>
                    <a:pt x="70" y="28"/>
                    <a:pt x="67" y="48"/>
                    <a:pt x="54" y="58"/>
                  </a:cubicBezTo>
                  <a:cubicBezTo>
                    <a:pt x="41" y="69"/>
                    <a:pt x="22" y="66"/>
                    <a:pt x="11" y="53"/>
                  </a:cubicBezTo>
                  <a:cubicBezTo>
                    <a:pt x="0" y="40"/>
                    <a:pt x="3" y="21"/>
                    <a:pt x="16" y="1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4B413C"/>
                </a:solidFill>
                <a:ea typeface="ＭＳ Ｐゴシック" pitchFamily="34" charset="-128"/>
              </a:endParaRPr>
            </a:p>
          </p:txBody>
        </p:sp>
        <p:sp>
          <p:nvSpPr>
            <p:cNvPr id="74" name="Freeform 27"/>
            <p:cNvSpPr>
              <a:spLocks noChangeAspect="1"/>
            </p:cNvSpPr>
            <p:nvPr/>
          </p:nvSpPr>
          <p:spPr bwMode="gray">
            <a:xfrm rot="3600000">
              <a:off x="4673" y="3823"/>
              <a:ext cx="320" cy="320"/>
            </a:xfrm>
            <a:custGeom>
              <a:avLst/>
              <a:gdLst>
                <a:gd name="T0" fmla="*/ 2701 w 68"/>
                <a:gd name="T1" fmla="*/ 419 h 68"/>
                <a:gd name="T2" fmla="*/ 6555 w 68"/>
                <a:gd name="T3" fmla="*/ 2701 h 68"/>
                <a:gd name="T4" fmla="*/ 4386 w 68"/>
                <a:gd name="T5" fmla="*/ 6555 h 68"/>
                <a:gd name="T6" fmla="*/ 419 w 68"/>
                <a:gd name="T7" fmla="*/ 4386 h 68"/>
                <a:gd name="T8" fmla="*/ 2701 w 68"/>
                <a:gd name="T9" fmla="*/ 419 h 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8" h="68">
                  <a:moveTo>
                    <a:pt x="26" y="4"/>
                  </a:moveTo>
                  <a:cubicBezTo>
                    <a:pt x="42" y="0"/>
                    <a:pt x="59" y="9"/>
                    <a:pt x="63" y="26"/>
                  </a:cubicBezTo>
                  <a:cubicBezTo>
                    <a:pt x="68" y="42"/>
                    <a:pt x="58" y="59"/>
                    <a:pt x="42" y="63"/>
                  </a:cubicBezTo>
                  <a:cubicBezTo>
                    <a:pt x="25" y="68"/>
                    <a:pt x="9" y="58"/>
                    <a:pt x="4" y="42"/>
                  </a:cubicBezTo>
                  <a:cubicBezTo>
                    <a:pt x="0" y="25"/>
                    <a:pt x="10" y="8"/>
                    <a:pt x="26" y="4"/>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4B413C"/>
                </a:solidFill>
                <a:ea typeface="ＭＳ Ｐゴシック" pitchFamily="34" charset="-128"/>
              </a:endParaRPr>
            </a:p>
          </p:txBody>
        </p:sp>
        <p:sp>
          <p:nvSpPr>
            <p:cNvPr id="75" name="Freeform 28"/>
            <p:cNvSpPr>
              <a:spLocks noChangeAspect="1"/>
            </p:cNvSpPr>
            <p:nvPr/>
          </p:nvSpPr>
          <p:spPr bwMode="gray">
            <a:xfrm rot="3600000">
              <a:off x="4924" y="3604"/>
              <a:ext cx="306" cy="308"/>
            </a:xfrm>
            <a:custGeom>
              <a:avLst/>
              <a:gdLst>
                <a:gd name="T0" fmla="*/ 3856 w 65"/>
                <a:gd name="T1" fmla="*/ 204 h 65"/>
                <a:gd name="T2" fmla="*/ 6581 w 65"/>
                <a:gd name="T3" fmla="*/ 3838 h 65"/>
                <a:gd name="T4" fmla="*/ 3036 w 65"/>
                <a:gd name="T5" fmla="*/ 6714 h 65"/>
                <a:gd name="T6" fmla="*/ 198 w 65"/>
                <a:gd name="T7" fmla="*/ 2985 h 65"/>
                <a:gd name="T8" fmla="*/ 3856 w 65"/>
                <a:gd name="T9" fmla="*/ 204 h 6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5" h="65">
                  <a:moveTo>
                    <a:pt x="37" y="2"/>
                  </a:moveTo>
                  <a:cubicBezTo>
                    <a:pt x="54" y="4"/>
                    <a:pt x="65" y="20"/>
                    <a:pt x="63" y="36"/>
                  </a:cubicBezTo>
                  <a:cubicBezTo>
                    <a:pt x="61" y="53"/>
                    <a:pt x="46" y="65"/>
                    <a:pt x="29" y="63"/>
                  </a:cubicBezTo>
                  <a:cubicBezTo>
                    <a:pt x="12" y="61"/>
                    <a:pt x="0" y="45"/>
                    <a:pt x="2" y="28"/>
                  </a:cubicBezTo>
                  <a:cubicBezTo>
                    <a:pt x="5" y="12"/>
                    <a:pt x="20" y="0"/>
                    <a:pt x="37" y="2"/>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4B413C"/>
                </a:solidFill>
                <a:ea typeface="ＭＳ Ｐゴシック" pitchFamily="34" charset="-128"/>
              </a:endParaRPr>
            </a:p>
          </p:txBody>
        </p:sp>
        <p:sp>
          <p:nvSpPr>
            <p:cNvPr id="76" name="Freeform 29"/>
            <p:cNvSpPr>
              <a:spLocks noChangeAspect="1"/>
            </p:cNvSpPr>
            <p:nvPr/>
          </p:nvSpPr>
          <p:spPr bwMode="gray">
            <a:xfrm rot="3600000">
              <a:off x="5236" y="3480"/>
              <a:ext cx="330" cy="330"/>
            </a:xfrm>
            <a:custGeom>
              <a:avLst/>
              <a:gdLst>
                <a:gd name="T0" fmla="*/ 5332 w 70"/>
                <a:gd name="T1" fmla="*/ 933 h 70"/>
                <a:gd name="T2" fmla="*/ 6492 w 70"/>
                <a:gd name="T3" fmla="*/ 5332 h 70"/>
                <a:gd name="T4" fmla="*/ 1999 w 70"/>
                <a:gd name="T5" fmla="*/ 6402 h 70"/>
                <a:gd name="T6" fmla="*/ 933 w 70"/>
                <a:gd name="T7" fmla="*/ 1999 h 70"/>
                <a:gd name="T8" fmla="*/ 5332 w 70"/>
                <a:gd name="T9" fmla="*/ 933 h 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0" h="70">
                  <a:moveTo>
                    <a:pt x="51" y="9"/>
                  </a:moveTo>
                  <a:cubicBezTo>
                    <a:pt x="66" y="18"/>
                    <a:pt x="70" y="36"/>
                    <a:pt x="62" y="51"/>
                  </a:cubicBezTo>
                  <a:cubicBezTo>
                    <a:pt x="53" y="65"/>
                    <a:pt x="34" y="70"/>
                    <a:pt x="19" y="61"/>
                  </a:cubicBezTo>
                  <a:cubicBezTo>
                    <a:pt x="5" y="53"/>
                    <a:pt x="0" y="34"/>
                    <a:pt x="9" y="19"/>
                  </a:cubicBezTo>
                  <a:cubicBezTo>
                    <a:pt x="18" y="5"/>
                    <a:pt x="36" y="0"/>
                    <a:pt x="51" y="9"/>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4B413C"/>
                </a:solidFill>
                <a:ea typeface="ＭＳ Ｐゴシック" pitchFamily="34" charset="-128"/>
              </a:endParaRPr>
            </a:p>
          </p:txBody>
        </p:sp>
        <p:sp>
          <p:nvSpPr>
            <p:cNvPr id="77" name="Freeform 30"/>
            <p:cNvSpPr>
              <a:spLocks noChangeAspect="1"/>
            </p:cNvSpPr>
            <p:nvPr/>
          </p:nvSpPr>
          <p:spPr bwMode="gray">
            <a:xfrm rot="3600000">
              <a:off x="5579" y="3506"/>
              <a:ext cx="330" cy="330"/>
            </a:xfrm>
            <a:custGeom>
              <a:avLst/>
              <a:gdLst>
                <a:gd name="T0" fmla="*/ 6289 w 70"/>
                <a:gd name="T1" fmla="*/ 1777 h 70"/>
                <a:gd name="T2" fmla="*/ 5558 w 70"/>
                <a:gd name="T3" fmla="*/ 6289 h 70"/>
                <a:gd name="T4" fmla="*/ 1047 w 70"/>
                <a:gd name="T5" fmla="*/ 5558 h 70"/>
                <a:gd name="T6" fmla="*/ 1777 w 70"/>
                <a:gd name="T7" fmla="*/ 1047 h 70"/>
                <a:gd name="T8" fmla="*/ 6289 w 70"/>
                <a:gd name="T9" fmla="*/ 1777 h 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0" h="70">
                  <a:moveTo>
                    <a:pt x="60" y="17"/>
                  </a:moveTo>
                  <a:cubicBezTo>
                    <a:pt x="70" y="31"/>
                    <a:pt x="66" y="50"/>
                    <a:pt x="53" y="60"/>
                  </a:cubicBezTo>
                  <a:cubicBezTo>
                    <a:pt x="39" y="70"/>
                    <a:pt x="20" y="67"/>
                    <a:pt x="10" y="53"/>
                  </a:cubicBezTo>
                  <a:cubicBezTo>
                    <a:pt x="0" y="39"/>
                    <a:pt x="3" y="20"/>
                    <a:pt x="17" y="10"/>
                  </a:cubicBezTo>
                  <a:cubicBezTo>
                    <a:pt x="31" y="0"/>
                    <a:pt x="50" y="3"/>
                    <a:pt x="60" y="17"/>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4B413C"/>
                </a:solidFill>
                <a:ea typeface="ＭＳ Ｐゴシック" pitchFamily="34" charset="-128"/>
              </a:endParaRPr>
            </a:p>
          </p:txBody>
        </p:sp>
        <p:sp>
          <p:nvSpPr>
            <p:cNvPr id="78" name="Freeform 31"/>
            <p:cNvSpPr>
              <a:spLocks noChangeAspect="1"/>
            </p:cNvSpPr>
            <p:nvPr/>
          </p:nvSpPr>
          <p:spPr bwMode="gray">
            <a:xfrm rot="3600000">
              <a:off x="4806" y="3295"/>
              <a:ext cx="256" cy="256"/>
            </a:xfrm>
            <a:custGeom>
              <a:avLst/>
              <a:gdLst>
                <a:gd name="T0" fmla="*/ 2764 w 54"/>
                <a:gd name="T1" fmla="*/ 5641 h 54"/>
                <a:gd name="T2" fmla="*/ 114 w 54"/>
                <a:gd name="T3" fmla="*/ 2764 h 54"/>
                <a:gd name="T4" fmla="*/ 2991 w 54"/>
                <a:gd name="T5" fmla="*/ 114 h 54"/>
                <a:gd name="T6" fmla="*/ 5641 w 54"/>
                <a:gd name="T7" fmla="*/ 2991 h 54"/>
                <a:gd name="T8" fmla="*/ 2764 w 54"/>
                <a:gd name="T9" fmla="*/ 5641 h 5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4" h="54">
                  <a:moveTo>
                    <a:pt x="26" y="53"/>
                  </a:moveTo>
                  <a:cubicBezTo>
                    <a:pt x="11" y="53"/>
                    <a:pt x="0" y="41"/>
                    <a:pt x="1" y="26"/>
                  </a:cubicBezTo>
                  <a:cubicBezTo>
                    <a:pt x="1" y="12"/>
                    <a:pt x="13" y="0"/>
                    <a:pt x="28" y="1"/>
                  </a:cubicBezTo>
                  <a:cubicBezTo>
                    <a:pt x="43" y="2"/>
                    <a:pt x="54" y="14"/>
                    <a:pt x="53" y="28"/>
                  </a:cubicBezTo>
                  <a:cubicBezTo>
                    <a:pt x="52" y="43"/>
                    <a:pt x="40" y="54"/>
                    <a:pt x="26" y="53"/>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4B413C"/>
                </a:solidFill>
                <a:ea typeface="ＭＳ Ｐゴシック" pitchFamily="34" charset="-128"/>
              </a:endParaRPr>
            </a:p>
          </p:txBody>
        </p:sp>
        <p:sp>
          <p:nvSpPr>
            <p:cNvPr id="79" name="Freeform 32"/>
            <p:cNvSpPr>
              <a:spLocks noChangeAspect="1"/>
            </p:cNvSpPr>
            <p:nvPr/>
          </p:nvSpPr>
          <p:spPr bwMode="gray">
            <a:xfrm rot="3600000">
              <a:off x="5126" y="3163"/>
              <a:ext cx="278" cy="284"/>
            </a:xfrm>
            <a:custGeom>
              <a:avLst/>
              <a:gdLst>
                <a:gd name="T0" fmla="*/ 2196 w 59"/>
                <a:gd name="T1" fmla="*/ 5827 h 60"/>
                <a:gd name="T2" fmla="*/ 532 w 59"/>
                <a:gd name="T3" fmla="*/ 2220 h 60"/>
                <a:gd name="T4" fmla="*/ 3972 w 59"/>
                <a:gd name="T5" fmla="*/ 540 h 60"/>
                <a:gd name="T6" fmla="*/ 5640 w 59"/>
                <a:gd name="T7" fmla="*/ 4146 h 60"/>
                <a:gd name="T8" fmla="*/ 2196 w 59"/>
                <a:gd name="T9" fmla="*/ 5827 h 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9" h="60">
                  <a:moveTo>
                    <a:pt x="21" y="55"/>
                  </a:moveTo>
                  <a:cubicBezTo>
                    <a:pt x="7" y="50"/>
                    <a:pt x="0" y="35"/>
                    <a:pt x="5" y="21"/>
                  </a:cubicBezTo>
                  <a:cubicBezTo>
                    <a:pt x="10" y="8"/>
                    <a:pt x="25" y="0"/>
                    <a:pt x="38" y="5"/>
                  </a:cubicBezTo>
                  <a:cubicBezTo>
                    <a:pt x="52" y="10"/>
                    <a:pt x="59" y="25"/>
                    <a:pt x="54" y="39"/>
                  </a:cubicBezTo>
                  <a:cubicBezTo>
                    <a:pt x="50" y="52"/>
                    <a:pt x="35" y="60"/>
                    <a:pt x="21" y="55"/>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4B413C"/>
                </a:solidFill>
                <a:ea typeface="ＭＳ Ｐゴシック" pitchFamily="34" charset="-128"/>
              </a:endParaRPr>
            </a:p>
          </p:txBody>
        </p:sp>
        <p:sp>
          <p:nvSpPr>
            <p:cNvPr id="80" name="Freeform 33"/>
            <p:cNvSpPr>
              <a:spLocks noChangeAspect="1"/>
            </p:cNvSpPr>
            <p:nvPr/>
          </p:nvSpPr>
          <p:spPr bwMode="gray">
            <a:xfrm rot="3600000">
              <a:off x="5441" y="3148"/>
              <a:ext cx="284" cy="282"/>
            </a:xfrm>
            <a:custGeom>
              <a:avLst/>
              <a:gdLst>
                <a:gd name="T0" fmla="*/ 1590 w 60"/>
                <a:gd name="T1" fmla="*/ 5302 h 60"/>
                <a:gd name="T2" fmla="*/ 852 w 60"/>
                <a:gd name="T3" fmla="*/ 1570 h 60"/>
                <a:gd name="T4" fmla="*/ 4771 w 60"/>
                <a:gd name="T5" fmla="*/ 841 h 60"/>
                <a:gd name="T6" fmla="*/ 5510 w 60"/>
                <a:gd name="T7" fmla="*/ 4681 h 60"/>
                <a:gd name="T8" fmla="*/ 1590 w 60"/>
                <a:gd name="T9" fmla="*/ 5302 h 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0" h="60">
                  <a:moveTo>
                    <a:pt x="15" y="51"/>
                  </a:moveTo>
                  <a:cubicBezTo>
                    <a:pt x="3" y="43"/>
                    <a:pt x="0" y="27"/>
                    <a:pt x="8" y="15"/>
                  </a:cubicBezTo>
                  <a:cubicBezTo>
                    <a:pt x="17" y="3"/>
                    <a:pt x="33" y="0"/>
                    <a:pt x="45" y="8"/>
                  </a:cubicBezTo>
                  <a:cubicBezTo>
                    <a:pt x="57" y="16"/>
                    <a:pt x="60" y="33"/>
                    <a:pt x="52" y="45"/>
                  </a:cubicBezTo>
                  <a:cubicBezTo>
                    <a:pt x="43" y="57"/>
                    <a:pt x="27" y="60"/>
                    <a:pt x="15" y="51"/>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4B413C"/>
                </a:solidFill>
                <a:ea typeface="ＭＳ Ｐゴシック" pitchFamily="34" charset="-128"/>
              </a:endParaRPr>
            </a:p>
          </p:txBody>
        </p:sp>
        <p:sp>
          <p:nvSpPr>
            <p:cNvPr id="81" name="Freeform 34"/>
            <p:cNvSpPr>
              <a:spLocks noChangeAspect="1"/>
            </p:cNvSpPr>
            <p:nvPr/>
          </p:nvSpPr>
          <p:spPr bwMode="gray">
            <a:xfrm rot="3600000">
              <a:off x="4811" y="3304"/>
              <a:ext cx="250" cy="252"/>
            </a:xfrm>
            <a:custGeom>
              <a:avLst/>
              <a:gdLst>
                <a:gd name="T0" fmla="*/ 2736 w 53"/>
                <a:gd name="T1" fmla="*/ 5696 h 53"/>
                <a:gd name="T2" fmla="*/ 0 w 53"/>
                <a:gd name="T3" fmla="*/ 2805 h 53"/>
                <a:gd name="T4" fmla="*/ 2825 w 53"/>
                <a:gd name="T5" fmla="*/ 0 h 53"/>
                <a:gd name="T6" fmla="*/ 5561 w 53"/>
                <a:gd name="T7" fmla="*/ 3005 h 53"/>
                <a:gd name="T8" fmla="*/ 2736 w 53"/>
                <a:gd name="T9" fmla="*/ 5696 h 5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3" h="53">
                  <a:moveTo>
                    <a:pt x="26" y="53"/>
                  </a:moveTo>
                  <a:cubicBezTo>
                    <a:pt x="11" y="52"/>
                    <a:pt x="0" y="40"/>
                    <a:pt x="0" y="26"/>
                  </a:cubicBezTo>
                  <a:cubicBezTo>
                    <a:pt x="1" y="11"/>
                    <a:pt x="13" y="0"/>
                    <a:pt x="27" y="0"/>
                  </a:cubicBezTo>
                  <a:cubicBezTo>
                    <a:pt x="42" y="1"/>
                    <a:pt x="53" y="13"/>
                    <a:pt x="53" y="28"/>
                  </a:cubicBezTo>
                  <a:cubicBezTo>
                    <a:pt x="52" y="42"/>
                    <a:pt x="40" y="53"/>
                    <a:pt x="26" y="53"/>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4B413C"/>
                </a:solidFill>
                <a:ea typeface="ＭＳ Ｐゴシック" pitchFamily="34" charset="-128"/>
              </a:endParaRPr>
            </a:p>
          </p:txBody>
        </p:sp>
        <p:sp>
          <p:nvSpPr>
            <p:cNvPr id="82" name="Freeform 35"/>
            <p:cNvSpPr>
              <a:spLocks noChangeAspect="1"/>
            </p:cNvSpPr>
            <p:nvPr/>
          </p:nvSpPr>
          <p:spPr bwMode="gray">
            <a:xfrm rot="3600000">
              <a:off x="4492" y="3526"/>
              <a:ext cx="274" cy="278"/>
            </a:xfrm>
            <a:custGeom>
              <a:avLst/>
              <a:gdLst>
                <a:gd name="T0" fmla="*/ 3793 w 58"/>
                <a:gd name="T1" fmla="*/ 5748 h 59"/>
                <a:gd name="T2" fmla="*/ 425 w 58"/>
                <a:gd name="T3" fmla="*/ 3864 h 59"/>
                <a:gd name="T4" fmla="*/ 2320 w 58"/>
                <a:gd name="T5" fmla="*/ 532 h 59"/>
                <a:gd name="T6" fmla="*/ 5693 w 58"/>
                <a:gd name="T7" fmla="*/ 2309 h 59"/>
                <a:gd name="T8" fmla="*/ 3793 w 58"/>
                <a:gd name="T9" fmla="*/ 5748 h 5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8" h="59">
                  <a:moveTo>
                    <a:pt x="36" y="55"/>
                  </a:moveTo>
                  <a:cubicBezTo>
                    <a:pt x="22" y="59"/>
                    <a:pt x="8" y="51"/>
                    <a:pt x="4" y="37"/>
                  </a:cubicBezTo>
                  <a:cubicBezTo>
                    <a:pt x="0" y="23"/>
                    <a:pt x="8" y="9"/>
                    <a:pt x="22" y="5"/>
                  </a:cubicBezTo>
                  <a:cubicBezTo>
                    <a:pt x="35" y="0"/>
                    <a:pt x="50" y="8"/>
                    <a:pt x="54" y="22"/>
                  </a:cubicBezTo>
                  <a:cubicBezTo>
                    <a:pt x="58" y="36"/>
                    <a:pt x="50" y="51"/>
                    <a:pt x="36" y="55"/>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4B413C"/>
                </a:solidFill>
                <a:ea typeface="ＭＳ Ｐゴシック" pitchFamily="34" charset="-128"/>
              </a:endParaRPr>
            </a:p>
          </p:txBody>
        </p:sp>
        <p:sp>
          <p:nvSpPr>
            <p:cNvPr id="83" name="Freeform 36"/>
            <p:cNvSpPr>
              <a:spLocks noChangeAspect="1"/>
            </p:cNvSpPr>
            <p:nvPr/>
          </p:nvSpPr>
          <p:spPr bwMode="gray">
            <a:xfrm rot="3600000">
              <a:off x="4254" y="3869"/>
              <a:ext cx="284" cy="284"/>
            </a:xfrm>
            <a:custGeom>
              <a:avLst/>
              <a:gdLst>
                <a:gd name="T0" fmla="*/ 4885 w 60"/>
                <a:gd name="T1" fmla="*/ 5401 h 60"/>
                <a:gd name="T2" fmla="*/ 966 w 60"/>
                <a:gd name="T3" fmla="*/ 4771 h 60"/>
                <a:gd name="T4" fmla="*/ 1590 w 60"/>
                <a:gd name="T5" fmla="*/ 966 h 60"/>
                <a:gd name="T6" fmla="*/ 5510 w 60"/>
                <a:gd name="T7" fmla="*/ 1477 h 60"/>
                <a:gd name="T8" fmla="*/ 4885 w 60"/>
                <a:gd name="T9" fmla="*/ 5401 h 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0" h="60">
                  <a:moveTo>
                    <a:pt x="46" y="51"/>
                  </a:moveTo>
                  <a:cubicBezTo>
                    <a:pt x="34" y="60"/>
                    <a:pt x="18" y="57"/>
                    <a:pt x="9" y="45"/>
                  </a:cubicBezTo>
                  <a:cubicBezTo>
                    <a:pt x="0" y="34"/>
                    <a:pt x="3" y="17"/>
                    <a:pt x="15" y="9"/>
                  </a:cubicBezTo>
                  <a:cubicBezTo>
                    <a:pt x="26" y="0"/>
                    <a:pt x="43" y="2"/>
                    <a:pt x="52" y="14"/>
                  </a:cubicBezTo>
                  <a:cubicBezTo>
                    <a:pt x="60" y="26"/>
                    <a:pt x="58" y="42"/>
                    <a:pt x="46" y="51"/>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4B413C"/>
                </a:solidFill>
                <a:ea typeface="ＭＳ Ｐゴシック" pitchFamily="34" charset="-128"/>
              </a:endParaRPr>
            </a:p>
          </p:txBody>
        </p:sp>
        <p:sp>
          <p:nvSpPr>
            <p:cNvPr id="84" name="Freeform 37"/>
            <p:cNvSpPr>
              <a:spLocks noChangeAspect="1"/>
            </p:cNvSpPr>
            <p:nvPr/>
          </p:nvSpPr>
          <p:spPr bwMode="gray">
            <a:xfrm rot="3600000">
              <a:off x="4160" y="4246"/>
              <a:ext cx="284" cy="284"/>
            </a:xfrm>
            <a:custGeom>
              <a:avLst/>
              <a:gdLst>
                <a:gd name="T0" fmla="*/ 5401 w 60"/>
                <a:gd name="T1" fmla="*/ 4771 h 60"/>
                <a:gd name="T2" fmla="*/ 1590 w 60"/>
                <a:gd name="T3" fmla="*/ 5510 h 60"/>
                <a:gd name="T4" fmla="*/ 852 w 60"/>
                <a:gd name="T5" fmla="*/ 1590 h 60"/>
                <a:gd name="T6" fmla="*/ 4771 w 60"/>
                <a:gd name="T7" fmla="*/ 966 h 60"/>
                <a:gd name="T8" fmla="*/ 5401 w 60"/>
                <a:gd name="T9" fmla="*/ 4771 h 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0" h="60">
                  <a:moveTo>
                    <a:pt x="51" y="45"/>
                  </a:moveTo>
                  <a:cubicBezTo>
                    <a:pt x="43" y="57"/>
                    <a:pt x="27" y="60"/>
                    <a:pt x="15" y="52"/>
                  </a:cubicBezTo>
                  <a:cubicBezTo>
                    <a:pt x="3" y="43"/>
                    <a:pt x="0" y="27"/>
                    <a:pt x="8" y="15"/>
                  </a:cubicBezTo>
                  <a:cubicBezTo>
                    <a:pt x="17" y="3"/>
                    <a:pt x="33" y="0"/>
                    <a:pt x="45" y="9"/>
                  </a:cubicBezTo>
                  <a:cubicBezTo>
                    <a:pt x="57" y="17"/>
                    <a:pt x="60" y="33"/>
                    <a:pt x="51" y="45"/>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4B413C"/>
                </a:solidFill>
                <a:ea typeface="ＭＳ Ｐゴシック" pitchFamily="34" charset="-128"/>
              </a:endParaRPr>
            </a:p>
          </p:txBody>
        </p:sp>
        <p:sp>
          <p:nvSpPr>
            <p:cNvPr id="85" name="Freeform 38"/>
            <p:cNvSpPr>
              <a:spLocks noChangeAspect="1"/>
            </p:cNvSpPr>
            <p:nvPr/>
          </p:nvSpPr>
          <p:spPr bwMode="gray">
            <a:xfrm rot="3600000">
              <a:off x="4630" y="3062"/>
              <a:ext cx="218" cy="216"/>
            </a:xfrm>
            <a:custGeom>
              <a:avLst/>
              <a:gdLst>
                <a:gd name="T0" fmla="*/ 2450 w 46"/>
                <a:gd name="T1" fmla="*/ 0 h 46"/>
                <a:gd name="T2" fmla="*/ 4896 w 46"/>
                <a:gd name="T3" fmla="*/ 2381 h 46"/>
                <a:gd name="T4" fmla="*/ 2559 w 46"/>
                <a:gd name="T5" fmla="*/ 4761 h 46"/>
                <a:gd name="T6" fmla="*/ 114 w 46"/>
                <a:gd name="T7" fmla="*/ 2381 h 46"/>
                <a:gd name="T8" fmla="*/ 2450 w 46"/>
                <a:gd name="T9" fmla="*/ 0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6" h="46">
                  <a:moveTo>
                    <a:pt x="23" y="0"/>
                  </a:moveTo>
                  <a:cubicBezTo>
                    <a:pt x="36" y="0"/>
                    <a:pt x="46" y="10"/>
                    <a:pt x="46" y="23"/>
                  </a:cubicBezTo>
                  <a:cubicBezTo>
                    <a:pt x="46" y="35"/>
                    <a:pt x="36" y="46"/>
                    <a:pt x="24" y="46"/>
                  </a:cubicBezTo>
                  <a:cubicBezTo>
                    <a:pt x="11" y="46"/>
                    <a:pt x="1" y="36"/>
                    <a:pt x="1" y="23"/>
                  </a:cubicBezTo>
                  <a:cubicBezTo>
                    <a:pt x="0" y="10"/>
                    <a:pt x="11" y="0"/>
                    <a:pt x="23"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4B413C"/>
                </a:solidFill>
                <a:ea typeface="ＭＳ Ｐゴシック" pitchFamily="34" charset="-128"/>
              </a:endParaRPr>
            </a:p>
          </p:txBody>
        </p:sp>
        <p:sp>
          <p:nvSpPr>
            <p:cNvPr id="86" name="Freeform 39"/>
            <p:cNvSpPr>
              <a:spLocks noChangeAspect="1"/>
            </p:cNvSpPr>
            <p:nvPr/>
          </p:nvSpPr>
          <p:spPr bwMode="gray">
            <a:xfrm rot="3600000">
              <a:off x="4894" y="2928"/>
              <a:ext cx="236" cy="236"/>
            </a:xfrm>
            <a:custGeom>
              <a:avLst/>
              <a:gdLst>
                <a:gd name="T0" fmla="*/ 3162 w 50"/>
                <a:gd name="T1" fmla="*/ 198 h 50"/>
                <a:gd name="T2" fmla="*/ 5055 w 50"/>
                <a:gd name="T3" fmla="*/ 3054 h 50"/>
                <a:gd name="T4" fmla="*/ 2204 w 50"/>
                <a:gd name="T5" fmla="*/ 4947 h 50"/>
                <a:gd name="T6" fmla="*/ 312 w 50"/>
                <a:gd name="T7" fmla="*/ 2096 h 50"/>
                <a:gd name="T8" fmla="*/ 3162 w 50"/>
                <a:gd name="T9" fmla="*/ 198 h 5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 h="50">
                  <a:moveTo>
                    <a:pt x="30" y="2"/>
                  </a:moveTo>
                  <a:cubicBezTo>
                    <a:pt x="42" y="5"/>
                    <a:pt x="50" y="17"/>
                    <a:pt x="48" y="29"/>
                  </a:cubicBezTo>
                  <a:cubicBezTo>
                    <a:pt x="45" y="42"/>
                    <a:pt x="33" y="50"/>
                    <a:pt x="21" y="47"/>
                  </a:cubicBezTo>
                  <a:cubicBezTo>
                    <a:pt x="9" y="45"/>
                    <a:pt x="0" y="33"/>
                    <a:pt x="3" y="20"/>
                  </a:cubicBezTo>
                  <a:cubicBezTo>
                    <a:pt x="5" y="8"/>
                    <a:pt x="17" y="0"/>
                    <a:pt x="30" y="2"/>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4B413C"/>
                </a:solidFill>
                <a:ea typeface="ＭＳ Ｐゴシック" pitchFamily="34" charset="-128"/>
              </a:endParaRPr>
            </a:p>
          </p:txBody>
        </p:sp>
        <p:sp>
          <p:nvSpPr>
            <p:cNvPr id="87" name="Freeform 40"/>
            <p:cNvSpPr>
              <a:spLocks noChangeAspect="1"/>
            </p:cNvSpPr>
            <p:nvPr/>
          </p:nvSpPr>
          <p:spPr bwMode="gray">
            <a:xfrm rot="3600000">
              <a:off x="5165" y="2855"/>
              <a:ext cx="246" cy="246"/>
            </a:xfrm>
            <a:custGeom>
              <a:avLst/>
              <a:gdLst>
                <a:gd name="T0" fmla="*/ 3714 w 52"/>
                <a:gd name="T1" fmla="*/ 539 h 52"/>
                <a:gd name="T2" fmla="*/ 5081 w 52"/>
                <a:gd name="T3" fmla="*/ 3714 h 52"/>
                <a:gd name="T4" fmla="*/ 1902 w 52"/>
                <a:gd name="T5" fmla="*/ 5081 h 52"/>
                <a:gd name="T6" fmla="*/ 539 w 52"/>
                <a:gd name="T7" fmla="*/ 1902 h 52"/>
                <a:gd name="T8" fmla="*/ 3714 w 52"/>
                <a:gd name="T9" fmla="*/ 539 h 5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 h="52">
                  <a:moveTo>
                    <a:pt x="35" y="5"/>
                  </a:moveTo>
                  <a:cubicBezTo>
                    <a:pt x="46" y="10"/>
                    <a:pt x="52" y="23"/>
                    <a:pt x="48" y="35"/>
                  </a:cubicBezTo>
                  <a:cubicBezTo>
                    <a:pt x="43" y="46"/>
                    <a:pt x="30" y="52"/>
                    <a:pt x="18" y="48"/>
                  </a:cubicBezTo>
                  <a:cubicBezTo>
                    <a:pt x="6" y="43"/>
                    <a:pt x="0" y="30"/>
                    <a:pt x="5" y="18"/>
                  </a:cubicBezTo>
                  <a:cubicBezTo>
                    <a:pt x="10" y="6"/>
                    <a:pt x="23" y="0"/>
                    <a:pt x="35" y="5"/>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4B413C"/>
                </a:solidFill>
                <a:ea typeface="ＭＳ Ｐゴシック" pitchFamily="34" charset="-128"/>
              </a:endParaRPr>
            </a:p>
          </p:txBody>
        </p:sp>
        <p:sp>
          <p:nvSpPr>
            <p:cNvPr id="88" name="Freeform 41"/>
            <p:cNvSpPr>
              <a:spLocks noChangeAspect="1"/>
            </p:cNvSpPr>
            <p:nvPr/>
          </p:nvSpPr>
          <p:spPr bwMode="gray">
            <a:xfrm rot="3600000">
              <a:off x="5480" y="2845"/>
              <a:ext cx="250" cy="246"/>
            </a:xfrm>
            <a:custGeom>
              <a:avLst/>
              <a:gdLst>
                <a:gd name="T0" fmla="*/ 4094 w 53"/>
                <a:gd name="T1" fmla="*/ 738 h 52"/>
                <a:gd name="T2" fmla="*/ 4830 w 53"/>
                <a:gd name="T3" fmla="*/ 4031 h 52"/>
                <a:gd name="T4" fmla="*/ 1467 w 53"/>
                <a:gd name="T5" fmla="*/ 4769 h 52"/>
                <a:gd name="T6" fmla="*/ 736 w 53"/>
                <a:gd name="T7" fmla="*/ 1386 h 52"/>
                <a:gd name="T8" fmla="*/ 4094 w 53"/>
                <a:gd name="T9" fmla="*/ 738 h 5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3" h="52">
                  <a:moveTo>
                    <a:pt x="39" y="7"/>
                  </a:moveTo>
                  <a:cubicBezTo>
                    <a:pt x="50" y="14"/>
                    <a:pt x="53" y="28"/>
                    <a:pt x="46" y="38"/>
                  </a:cubicBezTo>
                  <a:cubicBezTo>
                    <a:pt x="39" y="49"/>
                    <a:pt x="24" y="52"/>
                    <a:pt x="14" y="45"/>
                  </a:cubicBezTo>
                  <a:cubicBezTo>
                    <a:pt x="3" y="38"/>
                    <a:pt x="0" y="24"/>
                    <a:pt x="7" y="13"/>
                  </a:cubicBezTo>
                  <a:cubicBezTo>
                    <a:pt x="14" y="3"/>
                    <a:pt x="29" y="0"/>
                    <a:pt x="39" y="7"/>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4B413C"/>
                </a:solidFill>
                <a:ea typeface="ＭＳ Ｐゴシック" pitchFamily="34" charset="-128"/>
              </a:endParaRPr>
            </a:p>
          </p:txBody>
        </p:sp>
        <p:sp>
          <p:nvSpPr>
            <p:cNvPr id="89" name="Freeform 42"/>
            <p:cNvSpPr>
              <a:spLocks noChangeAspect="1"/>
            </p:cNvSpPr>
            <p:nvPr/>
          </p:nvSpPr>
          <p:spPr bwMode="gray">
            <a:xfrm rot="3600000">
              <a:off x="3868" y="4264"/>
              <a:ext cx="246" cy="246"/>
            </a:xfrm>
            <a:custGeom>
              <a:avLst/>
              <a:gdLst>
                <a:gd name="T0" fmla="*/ 624 w 52"/>
                <a:gd name="T1" fmla="*/ 1386 h 52"/>
                <a:gd name="T2" fmla="*/ 4031 w 52"/>
                <a:gd name="T3" fmla="*/ 738 h 52"/>
                <a:gd name="T4" fmla="*/ 4769 w 52"/>
                <a:gd name="T5" fmla="*/ 4139 h 52"/>
                <a:gd name="T6" fmla="*/ 1386 w 52"/>
                <a:gd name="T7" fmla="*/ 4769 h 52"/>
                <a:gd name="T8" fmla="*/ 624 w 52"/>
                <a:gd name="T9" fmla="*/ 1386 h 5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 h="52">
                  <a:moveTo>
                    <a:pt x="6" y="13"/>
                  </a:moveTo>
                  <a:cubicBezTo>
                    <a:pt x="14" y="3"/>
                    <a:pt x="28" y="0"/>
                    <a:pt x="38" y="7"/>
                  </a:cubicBezTo>
                  <a:cubicBezTo>
                    <a:pt x="49" y="14"/>
                    <a:pt x="52" y="28"/>
                    <a:pt x="45" y="39"/>
                  </a:cubicBezTo>
                  <a:cubicBezTo>
                    <a:pt x="38" y="49"/>
                    <a:pt x="23" y="52"/>
                    <a:pt x="13" y="45"/>
                  </a:cubicBezTo>
                  <a:cubicBezTo>
                    <a:pt x="2" y="38"/>
                    <a:pt x="0" y="24"/>
                    <a:pt x="6" y="13"/>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4B413C"/>
                </a:solidFill>
                <a:ea typeface="ＭＳ Ｐゴシック" pitchFamily="34" charset="-128"/>
              </a:endParaRPr>
            </a:p>
          </p:txBody>
        </p:sp>
        <p:sp>
          <p:nvSpPr>
            <p:cNvPr id="90" name="Freeform 43"/>
            <p:cNvSpPr>
              <a:spLocks noChangeAspect="1"/>
            </p:cNvSpPr>
            <p:nvPr/>
          </p:nvSpPr>
          <p:spPr bwMode="gray">
            <a:xfrm rot="3600000">
              <a:off x="3920" y="3980"/>
              <a:ext cx="236" cy="236"/>
            </a:xfrm>
            <a:custGeom>
              <a:avLst/>
              <a:gdLst>
                <a:gd name="T0" fmla="*/ 935 w 50"/>
                <a:gd name="T1" fmla="*/ 935 h 50"/>
                <a:gd name="T2" fmla="*/ 4324 w 50"/>
                <a:gd name="T3" fmla="*/ 935 h 50"/>
                <a:gd name="T4" fmla="*/ 4413 w 50"/>
                <a:gd name="T5" fmla="*/ 4324 h 50"/>
                <a:gd name="T6" fmla="*/ 935 w 50"/>
                <a:gd name="T7" fmla="*/ 4413 h 50"/>
                <a:gd name="T8" fmla="*/ 935 w 50"/>
                <a:gd name="T9" fmla="*/ 935 h 5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 h="50">
                  <a:moveTo>
                    <a:pt x="9" y="9"/>
                  </a:moveTo>
                  <a:cubicBezTo>
                    <a:pt x="18" y="0"/>
                    <a:pt x="32" y="0"/>
                    <a:pt x="41" y="9"/>
                  </a:cubicBezTo>
                  <a:cubicBezTo>
                    <a:pt x="50" y="18"/>
                    <a:pt x="50" y="32"/>
                    <a:pt x="42" y="41"/>
                  </a:cubicBezTo>
                  <a:cubicBezTo>
                    <a:pt x="33" y="50"/>
                    <a:pt x="18" y="50"/>
                    <a:pt x="9" y="42"/>
                  </a:cubicBezTo>
                  <a:cubicBezTo>
                    <a:pt x="0" y="33"/>
                    <a:pt x="0" y="18"/>
                    <a:pt x="9" y="9"/>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4B413C"/>
                </a:solidFill>
                <a:ea typeface="ＭＳ Ｐゴシック" pitchFamily="34" charset="-128"/>
              </a:endParaRPr>
            </a:p>
          </p:txBody>
        </p:sp>
        <p:sp>
          <p:nvSpPr>
            <p:cNvPr id="91" name="Freeform 44"/>
            <p:cNvSpPr>
              <a:spLocks noChangeAspect="1"/>
            </p:cNvSpPr>
            <p:nvPr/>
          </p:nvSpPr>
          <p:spPr bwMode="gray">
            <a:xfrm rot="3600000">
              <a:off x="4018" y="3692"/>
              <a:ext cx="246" cy="246"/>
            </a:xfrm>
            <a:custGeom>
              <a:avLst/>
              <a:gdLst>
                <a:gd name="T0" fmla="*/ 1386 w 52"/>
                <a:gd name="T1" fmla="*/ 738 h 52"/>
                <a:gd name="T2" fmla="*/ 4769 w 52"/>
                <a:gd name="T3" fmla="*/ 1476 h 52"/>
                <a:gd name="T4" fmla="*/ 4139 w 52"/>
                <a:gd name="T5" fmla="*/ 4769 h 52"/>
                <a:gd name="T6" fmla="*/ 738 w 52"/>
                <a:gd name="T7" fmla="*/ 4139 h 52"/>
                <a:gd name="T8" fmla="*/ 1386 w 52"/>
                <a:gd name="T9" fmla="*/ 738 h 5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 h="52">
                  <a:moveTo>
                    <a:pt x="13" y="7"/>
                  </a:moveTo>
                  <a:cubicBezTo>
                    <a:pt x="24" y="0"/>
                    <a:pt x="38" y="3"/>
                    <a:pt x="45" y="14"/>
                  </a:cubicBezTo>
                  <a:cubicBezTo>
                    <a:pt x="52" y="24"/>
                    <a:pt x="49" y="38"/>
                    <a:pt x="39" y="45"/>
                  </a:cubicBezTo>
                  <a:cubicBezTo>
                    <a:pt x="28" y="52"/>
                    <a:pt x="14" y="49"/>
                    <a:pt x="7" y="39"/>
                  </a:cubicBezTo>
                  <a:cubicBezTo>
                    <a:pt x="0" y="28"/>
                    <a:pt x="3" y="14"/>
                    <a:pt x="13" y="7"/>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4B413C"/>
                </a:solidFill>
                <a:ea typeface="ＭＳ Ｐゴシック" pitchFamily="34" charset="-128"/>
              </a:endParaRPr>
            </a:p>
          </p:txBody>
        </p:sp>
        <p:sp>
          <p:nvSpPr>
            <p:cNvPr id="92" name="Freeform 45"/>
            <p:cNvSpPr>
              <a:spLocks noChangeAspect="1"/>
            </p:cNvSpPr>
            <p:nvPr/>
          </p:nvSpPr>
          <p:spPr bwMode="gray">
            <a:xfrm rot="3600000">
              <a:off x="4160" y="3458"/>
              <a:ext cx="246" cy="246"/>
            </a:xfrm>
            <a:custGeom>
              <a:avLst/>
              <a:gdLst>
                <a:gd name="T0" fmla="*/ 1788 w 52"/>
                <a:gd name="T1" fmla="*/ 539 h 52"/>
                <a:gd name="T2" fmla="*/ 4967 w 52"/>
                <a:gd name="T3" fmla="*/ 1788 h 52"/>
                <a:gd name="T4" fmla="*/ 3714 w 52"/>
                <a:gd name="T5" fmla="*/ 4967 h 52"/>
                <a:gd name="T6" fmla="*/ 539 w 52"/>
                <a:gd name="T7" fmla="*/ 3714 h 52"/>
                <a:gd name="T8" fmla="*/ 1788 w 52"/>
                <a:gd name="T9" fmla="*/ 539 h 5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 h="52">
                  <a:moveTo>
                    <a:pt x="17" y="5"/>
                  </a:moveTo>
                  <a:cubicBezTo>
                    <a:pt x="29" y="0"/>
                    <a:pt x="42" y="5"/>
                    <a:pt x="47" y="17"/>
                  </a:cubicBezTo>
                  <a:cubicBezTo>
                    <a:pt x="52" y="28"/>
                    <a:pt x="47" y="42"/>
                    <a:pt x="35" y="47"/>
                  </a:cubicBezTo>
                  <a:cubicBezTo>
                    <a:pt x="24" y="52"/>
                    <a:pt x="10" y="47"/>
                    <a:pt x="5" y="35"/>
                  </a:cubicBezTo>
                  <a:cubicBezTo>
                    <a:pt x="0" y="23"/>
                    <a:pt x="5" y="10"/>
                    <a:pt x="17" y="5"/>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4B413C"/>
                </a:solidFill>
                <a:ea typeface="ＭＳ Ｐゴシック" pitchFamily="34" charset="-128"/>
              </a:endParaRPr>
            </a:p>
          </p:txBody>
        </p:sp>
        <p:sp>
          <p:nvSpPr>
            <p:cNvPr id="93" name="Freeform 46"/>
            <p:cNvSpPr>
              <a:spLocks noChangeAspect="1"/>
            </p:cNvSpPr>
            <p:nvPr/>
          </p:nvSpPr>
          <p:spPr bwMode="gray">
            <a:xfrm rot="3600000">
              <a:off x="4374" y="3242"/>
              <a:ext cx="236" cy="240"/>
            </a:xfrm>
            <a:custGeom>
              <a:avLst/>
              <a:gdLst>
                <a:gd name="T0" fmla="*/ 2096 w 50"/>
                <a:gd name="T1" fmla="*/ 311 h 51"/>
                <a:gd name="T2" fmla="*/ 4947 w 50"/>
                <a:gd name="T3" fmla="*/ 2080 h 51"/>
                <a:gd name="T4" fmla="*/ 3162 w 50"/>
                <a:gd name="T5" fmla="*/ 5007 h 51"/>
                <a:gd name="T6" fmla="*/ 312 w 50"/>
                <a:gd name="T7" fmla="*/ 3233 h 51"/>
                <a:gd name="T8" fmla="*/ 2096 w 50"/>
                <a:gd name="T9" fmla="*/ 311 h 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 h="51">
                  <a:moveTo>
                    <a:pt x="20" y="3"/>
                  </a:moveTo>
                  <a:cubicBezTo>
                    <a:pt x="32" y="0"/>
                    <a:pt x="44" y="8"/>
                    <a:pt x="47" y="20"/>
                  </a:cubicBezTo>
                  <a:cubicBezTo>
                    <a:pt x="50" y="33"/>
                    <a:pt x="43" y="45"/>
                    <a:pt x="30" y="48"/>
                  </a:cubicBezTo>
                  <a:cubicBezTo>
                    <a:pt x="18" y="51"/>
                    <a:pt x="6" y="43"/>
                    <a:pt x="3" y="31"/>
                  </a:cubicBezTo>
                  <a:cubicBezTo>
                    <a:pt x="0" y="19"/>
                    <a:pt x="7" y="6"/>
                    <a:pt x="20" y="3"/>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4B413C"/>
                </a:solidFill>
                <a:ea typeface="ＭＳ Ｐゴシック" pitchFamily="34" charset="-128"/>
              </a:endParaRPr>
            </a:p>
          </p:txBody>
        </p:sp>
        <p:sp>
          <p:nvSpPr>
            <p:cNvPr id="94" name="Freeform 47"/>
            <p:cNvSpPr>
              <a:spLocks noChangeAspect="1"/>
            </p:cNvSpPr>
            <p:nvPr/>
          </p:nvSpPr>
          <p:spPr bwMode="gray">
            <a:xfrm rot="3600000">
              <a:off x="3642" y="4077"/>
              <a:ext cx="202" cy="204"/>
            </a:xfrm>
            <a:custGeom>
              <a:avLst/>
              <a:gdLst>
                <a:gd name="T0" fmla="*/ 841 w 43"/>
                <a:gd name="T1" fmla="*/ 854 h 43"/>
                <a:gd name="T2" fmla="*/ 3617 w 43"/>
                <a:gd name="T3" fmla="*/ 854 h 43"/>
                <a:gd name="T4" fmla="*/ 3617 w 43"/>
                <a:gd name="T5" fmla="*/ 3848 h 43"/>
                <a:gd name="T6" fmla="*/ 841 w 43"/>
                <a:gd name="T7" fmla="*/ 3738 h 43"/>
                <a:gd name="T8" fmla="*/ 841 w 43"/>
                <a:gd name="T9" fmla="*/ 854 h 4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3" h="43">
                  <a:moveTo>
                    <a:pt x="8" y="8"/>
                  </a:moveTo>
                  <a:cubicBezTo>
                    <a:pt x="16" y="0"/>
                    <a:pt x="28" y="0"/>
                    <a:pt x="35" y="8"/>
                  </a:cubicBezTo>
                  <a:cubicBezTo>
                    <a:pt x="43" y="16"/>
                    <a:pt x="43" y="28"/>
                    <a:pt x="35" y="36"/>
                  </a:cubicBezTo>
                  <a:cubicBezTo>
                    <a:pt x="27" y="43"/>
                    <a:pt x="15" y="43"/>
                    <a:pt x="8" y="35"/>
                  </a:cubicBezTo>
                  <a:cubicBezTo>
                    <a:pt x="0" y="28"/>
                    <a:pt x="0" y="15"/>
                    <a:pt x="8" y="8"/>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4B413C"/>
                </a:solidFill>
                <a:ea typeface="ＭＳ Ｐゴシック" pitchFamily="34" charset="-128"/>
              </a:endParaRPr>
            </a:p>
          </p:txBody>
        </p:sp>
        <p:sp>
          <p:nvSpPr>
            <p:cNvPr id="95" name="Freeform 48"/>
            <p:cNvSpPr>
              <a:spLocks noChangeAspect="1"/>
            </p:cNvSpPr>
            <p:nvPr/>
          </p:nvSpPr>
          <p:spPr bwMode="gray">
            <a:xfrm rot="3600000">
              <a:off x="3726" y="3737"/>
              <a:ext cx="214" cy="212"/>
            </a:xfrm>
            <a:custGeom>
              <a:avLst/>
              <a:gdLst>
                <a:gd name="T0" fmla="*/ 1289 w 45"/>
                <a:gd name="T1" fmla="*/ 622 h 45"/>
                <a:gd name="T2" fmla="*/ 4185 w 45"/>
                <a:gd name="T3" fmla="*/ 1267 h 45"/>
                <a:gd name="T4" fmla="*/ 3552 w 45"/>
                <a:gd name="T5" fmla="*/ 4085 h 45"/>
                <a:gd name="T6" fmla="*/ 656 w 45"/>
                <a:gd name="T7" fmla="*/ 3439 h 45"/>
                <a:gd name="T8" fmla="*/ 1289 w 45"/>
                <a:gd name="T9" fmla="*/ 622 h 4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 h="45">
                  <a:moveTo>
                    <a:pt x="12" y="6"/>
                  </a:moveTo>
                  <a:cubicBezTo>
                    <a:pt x="21" y="0"/>
                    <a:pt x="33" y="3"/>
                    <a:pt x="39" y="12"/>
                  </a:cubicBezTo>
                  <a:cubicBezTo>
                    <a:pt x="45" y="21"/>
                    <a:pt x="42" y="33"/>
                    <a:pt x="33" y="39"/>
                  </a:cubicBezTo>
                  <a:cubicBezTo>
                    <a:pt x="24" y="45"/>
                    <a:pt x="12" y="42"/>
                    <a:pt x="6" y="33"/>
                  </a:cubicBezTo>
                  <a:cubicBezTo>
                    <a:pt x="0" y="24"/>
                    <a:pt x="3" y="12"/>
                    <a:pt x="12" y="6"/>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4B413C"/>
                </a:solidFill>
                <a:ea typeface="ＭＳ Ｐゴシック" pitchFamily="34" charset="-128"/>
              </a:endParaRPr>
            </a:p>
          </p:txBody>
        </p:sp>
        <p:sp>
          <p:nvSpPr>
            <p:cNvPr id="96" name="Freeform 49"/>
            <p:cNvSpPr>
              <a:spLocks noChangeAspect="1"/>
            </p:cNvSpPr>
            <p:nvPr/>
          </p:nvSpPr>
          <p:spPr bwMode="gray">
            <a:xfrm rot="3600000">
              <a:off x="3867" y="3455"/>
              <a:ext cx="208" cy="208"/>
            </a:xfrm>
            <a:custGeom>
              <a:avLst/>
              <a:gdLst>
                <a:gd name="T0" fmla="*/ 1475 w 44"/>
                <a:gd name="T1" fmla="*/ 425 h 44"/>
                <a:gd name="T2" fmla="*/ 4221 w 44"/>
                <a:gd name="T3" fmla="*/ 1475 h 44"/>
                <a:gd name="T4" fmla="*/ 3172 w 44"/>
                <a:gd name="T5" fmla="*/ 4221 h 44"/>
                <a:gd name="T6" fmla="*/ 425 w 44"/>
                <a:gd name="T7" fmla="*/ 3172 h 44"/>
                <a:gd name="T8" fmla="*/ 1475 w 44"/>
                <a:gd name="T9" fmla="*/ 425 h 4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4" h="44">
                  <a:moveTo>
                    <a:pt x="14" y="4"/>
                  </a:moveTo>
                  <a:cubicBezTo>
                    <a:pt x="24" y="0"/>
                    <a:pt x="36" y="4"/>
                    <a:pt x="40" y="14"/>
                  </a:cubicBezTo>
                  <a:cubicBezTo>
                    <a:pt x="44" y="24"/>
                    <a:pt x="39" y="36"/>
                    <a:pt x="30" y="40"/>
                  </a:cubicBezTo>
                  <a:cubicBezTo>
                    <a:pt x="20" y="44"/>
                    <a:pt x="8" y="40"/>
                    <a:pt x="4" y="30"/>
                  </a:cubicBezTo>
                  <a:cubicBezTo>
                    <a:pt x="0" y="20"/>
                    <a:pt x="4" y="8"/>
                    <a:pt x="14" y="4"/>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4B413C"/>
                </a:solidFill>
                <a:ea typeface="ＭＳ Ｐゴシック" pitchFamily="34" charset="-128"/>
              </a:endParaRPr>
            </a:p>
          </p:txBody>
        </p:sp>
        <p:sp>
          <p:nvSpPr>
            <p:cNvPr id="97" name="Freeform 50"/>
            <p:cNvSpPr>
              <a:spLocks noChangeAspect="1"/>
            </p:cNvSpPr>
            <p:nvPr/>
          </p:nvSpPr>
          <p:spPr bwMode="gray">
            <a:xfrm rot="3600000">
              <a:off x="4045" y="3210"/>
              <a:ext cx="204" cy="204"/>
            </a:xfrm>
            <a:custGeom>
              <a:avLst/>
              <a:gdLst>
                <a:gd name="T0" fmla="*/ 1822 w 43"/>
                <a:gd name="T1" fmla="*/ 204 h 43"/>
                <a:gd name="T2" fmla="*/ 4275 w 43"/>
                <a:gd name="T3" fmla="*/ 1822 h 43"/>
                <a:gd name="T4" fmla="*/ 2771 w 43"/>
                <a:gd name="T5" fmla="*/ 4275 h 43"/>
                <a:gd name="T6" fmla="*/ 204 w 43"/>
                <a:gd name="T7" fmla="*/ 2771 h 43"/>
                <a:gd name="T8" fmla="*/ 1822 w 43"/>
                <a:gd name="T9" fmla="*/ 204 h 4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3" h="43">
                  <a:moveTo>
                    <a:pt x="17" y="2"/>
                  </a:moveTo>
                  <a:cubicBezTo>
                    <a:pt x="28" y="0"/>
                    <a:pt x="38" y="6"/>
                    <a:pt x="40" y="17"/>
                  </a:cubicBezTo>
                  <a:cubicBezTo>
                    <a:pt x="43" y="27"/>
                    <a:pt x="36" y="38"/>
                    <a:pt x="26" y="40"/>
                  </a:cubicBezTo>
                  <a:cubicBezTo>
                    <a:pt x="15" y="43"/>
                    <a:pt x="5" y="36"/>
                    <a:pt x="2" y="26"/>
                  </a:cubicBezTo>
                  <a:cubicBezTo>
                    <a:pt x="0" y="15"/>
                    <a:pt x="7" y="5"/>
                    <a:pt x="17" y="2"/>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4B413C"/>
                </a:solidFill>
                <a:ea typeface="ＭＳ Ｐゴシック" pitchFamily="34" charset="-128"/>
              </a:endParaRPr>
            </a:p>
          </p:txBody>
        </p:sp>
        <p:sp>
          <p:nvSpPr>
            <p:cNvPr id="98" name="Freeform 51"/>
            <p:cNvSpPr>
              <a:spLocks noChangeAspect="1"/>
            </p:cNvSpPr>
            <p:nvPr/>
          </p:nvSpPr>
          <p:spPr bwMode="gray">
            <a:xfrm rot="3600000">
              <a:off x="4339" y="2951"/>
              <a:ext cx="190" cy="190"/>
            </a:xfrm>
            <a:custGeom>
              <a:avLst/>
              <a:gdLst>
                <a:gd name="T0" fmla="*/ 2142 w 40"/>
                <a:gd name="T1" fmla="*/ 0 h 40"/>
                <a:gd name="T2" fmla="*/ 4175 w 40"/>
                <a:gd name="T3" fmla="*/ 2142 h 40"/>
                <a:gd name="T4" fmla="*/ 2142 w 40"/>
                <a:gd name="T5" fmla="*/ 4175 h 40"/>
                <a:gd name="T6" fmla="*/ 0 w 40"/>
                <a:gd name="T7" fmla="*/ 2142 h 40"/>
                <a:gd name="T8" fmla="*/ 2142 w 40"/>
                <a:gd name="T9" fmla="*/ 0 h 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 h="40">
                  <a:moveTo>
                    <a:pt x="20" y="0"/>
                  </a:moveTo>
                  <a:cubicBezTo>
                    <a:pt x="30" y="0"/>
                    <a:pt x="39" y="9"/>
                    <a:pt x="39" y="20"/>
                  </a:cubicBezTo>
                  <a:cubicBezTo>
                    <a:pt x="40" y="31"/>
                    <a:pt x="31" y="39"/>
                    <a:pt x="20" y="39"/>
                  </a:cubicBezTo>
                  <a:cubicBezTo>
                    <a:pt x="9" y="40"/>
                    <a:pt x="1" y="31"/>
                    <a:pt x="0" y="20"/>
                  </a:cubicBezTo>
                  <a:cubicBezTo>
                    <a:pt x="0" y="9"/>
                    <a:pt x="9" y="1"/>
                    <a:pt x="20"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4B413C"/>
                </a:solidFill>
                <a:ea typeface="ＭＳ Ｐゴシック" pitchFamily="34" charset="-128"/>
              </a:endParaRPr>
            </a:p>
          </p:txBody>
        </p:sp>
        <p:sp>
          <p:nvSpPr>
            <p:cNvPr id="99" name="Freeform 52"/>
            <p:cNvSpPr>
              <a:spLocks noChangeAspect="1"/>
            </p:cNvSpPr>
            <p:nvPr/>
          </p:nvSpPr>
          <p:spPr bwMode="gray">
            <a:xfrm rot="3600000">
              <a:off x="4656" y="2756"/>
              <a:ext cx="198" cy="200"/>
            </a:xfrm>
            <a:custGeom>
              <a:avLst/>
              <a:gdLst>
                <a:gd name="T0" fmla="*/ 2621 w 42"/>
                <a:gd name="T1" fmla="*/ 229 h 42"/>
                <a:gd name="T2" fmla="*/ 4200 w 42"/>
                <a:gd name="T3" fmla="*/ 2700 h 42"/>
                <a:gd name="T4" fmla="*/ 1777 w 42"/>
                <a:gd name="T5" fmla="*/ 4310 h 42"/>
                <a:gd name="T6" fmla="*/ 198 w 42"/>
                <a:gd name="T7" fmla="*/ 1838 h 42"/>
                <a:gd name="T8" fmla="*/ 2621 w 42"/>
                <a:gd name="T9" fmla="*/ 229 h 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 h="42">
                  <a:moveTo>
                    <a:pt x="25" y="2"/>
                  </a:moveTo>
                  <a:cubicBezTo>
                    <a:pt x="35" y="4"/>
                    <a:pt x="42" y="14"/>
                    <a:pt x="40" y="25"/>
                  </a:cubicBezTo>
                  <a:cubicBezTo>
                    <a:pt x="38" y="35"/>
                    <a:pt x="28" y="42"/>
                    <a:pt x="17" y="40"/>
                  </a:cubicBezTo>
                  <a:cubicBezTo>
                    <a:pt x="6" y="38"/>
                    <a:pt x="0" y="28"/>
                    <a:pt x="2" y="17"/>
                  </a:cubicBezTo>
                  <a:cubicBezTo>
                    <a:pt x="4" y="7"/>
                    <a:pt x="14" y="0"/>
                    <a:pt x="25" y="2"/>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4B413C"/>
                </a:solidFill>
                <a:ea typeface="ＭＳ Ｐゴシック" pitchFamily="34" charset="-128"/>
              </a:endParaRPr>
            </a:p>
          </p:txBody>
        </p:sp>
        <p:sp>
          <p:nvSpPr>
            <p:cNvPr id="100" name="Freeform 53"/>
            <p:cNvSpPr>
              <a:spLocks noChangeAspect="1"/>
            </p:cNvSpPr>
            <p:nvPr/>
          </p:nvSpPr>
          <p:spPr bwMode="gray">
            <a:xfrm rot="3600000">
              <a:off x="4986" y="2633"/>
              <a:ext cx="208" cy="208"/>
            </a:xfrm>
            <a:custGeom>
              <a:avLst/>
              <a:gdLst>
                <a:gd name="T0" fmla="*/ 3172 w 44"/>
                <a:gd name="T1" fmla="*/ 425 h 44"/>
                <a:gd name="T2" fmla="*/ 4221 w 44"/>
                <a:gd name="T3" fmla="*/ 3063 h 44"/>
                <a:gd name="T4" fmla="*/ 1588 w 44"/>
                <a:gd name="T5" fmla="*/ 4221 h 44"/>
                <a:gd name="T6" fmla="*/ 425 w 44"/>
                <a:gd name="T7" fmla="*/ 1475 h 44"/>
                <a:gd name="T8" fmla="*/ 3172 w 44"/>
                <a:gd name="T9" fmla="*/ 425 h 4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4" h="44">
                  <a:moveTo>
                    <a:pt x="30" y="4"/>
                  </a:moveTo>
                  <a:cubicBezTo>
                    <a:pt x="40" y="8"/>
                    <a:pt x="44" y="19"/>
                    <a:pt x="40" y="29"/>
                  </a:cubicBezTo>
                  <a:cubicBezTo>
                    <a:pt x="36" y="39"/>
                    <a:pt x="25" y="44"/>
                    <a:pt x="15" y="40"/>
                  </a:cubicBezTo>
                  <a:cubicBezTo>
                    <a:pt x="5" y="36"/>
                    <a:pt x="0" y="24"/>
                    <a:pt x="4" y="14"/>
                  </a:cubicBezTo>
                  <a:cubicBezTo>
                    <a:pt x="8" y="4"/>
                    <a:pt x="20" y="0"/>
                    <a:pt x="30" y="4"/>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4B413C"/>
                </a:solidFill>
                <a:ea typeface="ＭＳ Ｐゴシック" pitchFamily="34" charset="-128"/>
              </a:endParaRPr>
            </a:p>
          </p:txBody>
        </p:sp>
        <p:sp>
          <p:nvSpPr>
            <p:cNvPr id="101" name="Freeform 54"/>
            <p:cNvSpPr>
              <a:spLocks noChangeAspect="1"/>
            </p:cNvSpPr>
            <p:nvPr/>
          </p:nvSpPr>
          <p:spPr bwMode="gray">
            <a:xfrm rot="3600000">
              <a:off x="5345" y="2586"/>
              <a:ext cx="212" cy="208"/>
            </a:xfrm>
            <a:custGeom>
              <a:avLst/>
              <a:gdLst>
                <a:gd name="T0" fmla="*/ 3439 w 45"/>
                <a:gd name="T1" fmla="*/ 624 h 44"/>
                <a:gd name="T2" fmla="*/ 4085 w 45"/>
                <a:gd name="T3" fmla="*/ 3484 h 44"/>
                <a:gd name="T4" fmla="*/ 1154 w 45"/>
                <a:gd name="T5" fmla="*/ 4023 h 44"/>
                <a:gd name="T6" fmla="*/ 622 w 45"/>
                <a:gd name="T7" fmla="*/ 1163 h 44"/>
                <a:gd name="T8" fmla="*/ 3439 w 45"/>
                <a:gd name="T9" fmla="*/ 624 h 4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 h="44">
                  <a:moveTo>
                    <a:pt x="33" y="6"/>
                  </a:moveTo>
                  <a:cubicBezTo>
                    <a:pt x="42" y="12"/>
                    <a:pt x="45" y="24"/>
                    <a:pt x="39" y="33"/>
                  </a:cubicBezTo>
                  <a:cubicBezTo>
                    <a:pt x="32" y="42"/>
                    <a:pt x="20" y="44"/>
                    <a:pt x="11" y="38"/>
                  </a:cubicBezTo>
                  <a:cubicBezTo>
                    <a:pt x="3" y="32"/>
                    <a:pt x="0" y="20"/>
                    <a:pt x="6" y="11"/>
                  </a:cubicBezTo>
                  <a:cubicBezTo>
                    <a:pt x="12" y="2"/>
                    <a:pt x="25" y="0"/>
                    <a:pt x="33" y="6"/>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4B413C"/>
                </a:solidFill>
                <a:ea typeface="ＭＳ Ｐゴシック" pitchFamily="34" charset="-128"/>
              </a:endParaRPr>
            </a:p>
          </p:txBody>
        </p:sp>
        <p:sp>
          <p:nvSpPr>
            <p:cNvPr id="102" name="Freeform 55"/>
            <p:cNvSpPr>
              <a:spLocks noChangeAspect="1"/>
            </p:cNvSpPr>
            <p:nvPr/>
          </p:nvSpPr>
          <p:spPr bwMode="gray">
            <a:xfrm rot="3600000">
              <a:off x="5718" y="2614"/>
              <a:ext cx="204" cy="208"/>
            </a:xfrm>
            <a:custGeom>
              <a:avLst/>
              <a:gdLst>
                <a:gd name="T0" fmla="*/ 3848 w 43"/>
                <a:gd name="T1" fmla="*/ 851 h 44"/>
                <a:gd name="T2" fmla="*/ 3738 w 43"/>
                <a:gd name="T3" fmla="*/ 3801 h 44"/>
                <a:gd name="T4" fmla="*/ 854 w 43"/>
                <a:gd name="T5" fmla="*/ 3687 h 44"/>
                <a:gd name="T6" fmla="*/ 854 w 43"/>
                <a:gd name="T7" fmla="*/ 851 h 44"/>
                <a:gd name="T8" fmla="*/ 3848 w 43"/>
                <a:gd name="T9" fmla="*/ 851 h 4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3" h="44">
                  <a:moveTo>
                    <a:pt x="36" y="8"/>
                  </a:moveTo>
                  <a:cubicBezTo>
                    <a:pt x="43" y="16"/>
                    <a:pt x="43" y="29"/>
                    <a:pt x="35" y="36"/>
                  </a:cubicBezTo>
                  <a:cubicBezTo>
                    <a:pt x="27" y="44"/>
                    <a:pt x="15" y="43"/>
                    <a:pt x="8" y="35"/>
                  </a:cubicBezTo>
                  <a:cubicBezTo>
                    <a:pt x="0" y="28"/>
                    <a:pt x="0" y="15"/>
                    <a:pt x="8" y="8"/>
                  </a:cubicBezTo>
                  <a:cubicBezTo>
                    <a:pt x="16" y="0"/>
                    <a:pt x="28" y="1"/>
                    <a:pt x="36" y="8"/>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4B413C"/>
                </a:solidFill>
                <a:ea typeface="ＭＳ Ｐゴシック" pitchFamily="34" charset="-128"/>
              </a:endParaRPr>
            </a:p>
          </p:txBody>
        </p:sp>
        <p:sp>
          <p:nvSpPr>
            <p:cNvPr id="103" name="Freeform 56"/>
            <p:cNvSpPr>
              <a:spLocks noChangeAspect="1"/>
            </p:cNvSpPr>
            <p:nvPr/>
          </p:nvSpPr>
          <p:spPr bwMode="gray">
            <a:xfrm rot="3600000">
              <a:off x="3352" y="4146"/>
              <a:ext cx="198" cy="200"/>
            </a:xfrm>
            <a:custGeom>
              <a:avLst/>
              <a:gdLst>
                <a:gd name="T0" fmla="*/ 735 w 42"/>
                <a:gd name="T1" fmla="*/ 1090 h 42"/>
                <a:gd name="T2" fmla="*/ 3465 w 42"/>
                <a:gd name="T3" fmla="*/ 657 h 42"/>
                <a:gd name="T4" fmla="*/ 3776 w 42"/>
                <a:gd name="T5" fmla="*/ 3448 h 42"/>
                <a:gd name="T6" fmla="*/ 1047 w 42"/>
                <a:gd name="T7" fmla="*/ 3876 h 42"/>
                <a:gd name="T8" fmla="*/ 735 w 42"/>
                <a:gd name="T9" fmla="*/ 1090 h 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 h="42">
                  <a:moveTo>
                    <a:pt x="7" y="10"/>
                  </a:moveTo>
                  <a:cubicBezTo>
                    <a:pt x="13" y="1"/>
                    <a:pt x="24" y="0"/>
                    <a:pt x="33" y="6"/>
                  </a:cubicBezTo>
                  <a:cubicBezTo>
                    <a:pt x="41" y="12"/>
                    <a:pt x="42" y="24"/>
                    <a:pt x="36" y="32"/>
                  </a:cubicBezTo>
                  <a:cubicBezTo>
                    <a:pt x="30" y="40"/>
                    <a:pt x="18" y="42"/>
                    <a:pt x="10" y="36"/>
                  </a:cubicBezTo>
                  <a:cubicBezTo>
                    <a:pt x="2" y="29"/>
                    <a:pt x="0" y="18"/>
                    <a:pt x="7" y="1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4B413C"/>
                </a:solidFill>
                <a:ea typeface="ＭＳ Ｐゴシック" pitchFamily="34" charset="-128"/>
              </a:endParaRPr>
            </a:p>
          </p:txBody>
        </p:sp>
        <p:sp>
          <p:nvSpPr>
            <p:cNvPr id="104" name="Freeform 57"/>
            <p:cNvSpPr>
              <a:spLocks noChangeAspect="1"/>
            </p:cNvSpPr>
            <p:nvPr/>
          </p:nvSpPr>
          <p:spPr bwMode="gray">
            <a:xfrm rot="3600000">
              <a:off x="3420" y="3831"/>
              <a:ext cx="192" cy="194"/>
            </a:xfrm>
            <a:custGeom>
              <a:avLst/>
              <a:gdLst>
                <a:gd name="T0" fmla="*/ 726 w 41"/>
                <a:gd name="T1" fmla="*/ 738 h 41"/>
                <a:gd name="T2" fmla="*/ 3489 w 41"/>
                <a:gd name="T3" fmla="*/ 738 h 41"/>
                <a:gd name="T4" fmla="*/ 3400 w 41"/>
                <a:gd name="T5" fmla="*/ 3606 h 41"/>
                <a:gd name="T6" fmla="*/ 726 w 41"/>
                <a:gd name="T7" fmla="*/ 3492 h 41"/>
                <a:gd name="T8" fmla="*/ 726 w 41"/>
                <a:gd name="T9" fmla="*/ 738 h 4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1" h="41">
                  <a:moveTo>
                    <a:pt x="7" y="7"/>
                  </a:moveTo>
                  <a:cubicBezTo>
                    <a:pt x="15" y="0"/>
                    <a:pt x="26" y="0"/>
                    <a:pt x="34" y="7"/>
                  </a:cubicBezTo>
                  <a:cubicBezTo>
                    <a:pt x="41" y="15"/>
                    <a:pt x="41" y="26"/>
                    <a:pt x="33" y="34"/>
                  </a:cubicBezTo>
                  <a:cubicBezTo>
                    <a:pt x="26" y="41"/>
                    <a:pt x="14" y="41"/>
                    <a:pt x="7" y="33"/>
                  </a:cubicBezTo>
                  <a:cubicBezTo>
                    <a:pt x="0" y="26"/>
                    <a:pt x="0" y="14"/>
                    <a:pt x="7" y="7"/>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4B413C"/>
                </a:solidFill>
                <a:ea typeface="ＭＳ Ｐゴシック" pitchFamily="34" charset="-128"/>
              </a:endParaRPr>
            </a:p>
          </p:txBody>
        </p:sp>
        <p:sp>
          <p:nvSpPr>
            <p:cNvPr id="105" name="Freeform 58"/>
            <p:cNvSpPr>
              <a:spLocks noChangeAspect="1"/>
            </p:cNvSpPr>
            <p:nvPr/>
          </p:nvSpPr>
          <p:spPr bwMode="gray">
            <a:xfrm rot="3600000">
              <a:off x="3560" y="3459"/>
              <a:ext cx="200" cy="198"/>
            </a:xfrm>
            <a:custGeom>
              <a:avLst/>
              <a:gdLst>
                <a:gd name="T0" fmla="*/ 1181 w 42"/>
                <a:gd name="T1" fmla="*/ 622 h 42"/>
                <a:gd name="T2" fmla="*/ 3876 w 42"/>
                <a:gd name="T3" fmla="*/ 1155 h 42"/>
                <a:gd name="T4" fmla="*/ 3357 w 42"/>
                <a:gd name="T5" fmla="*/ 3866 h 42"/>
                <a:gd name="T6" fmla="*/ 543 w 42"/>
                <a:gd name="T7" fmla="*/ 3243 h 42"/>
                <a:gd name="T8" fmla="*/ 1181 w 42"/>
                <a:gd name="T9" fmla="*/ 622 h 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 h="42">
                  <a:moveTo>
                    <a:pt x="11" y="6"/>
                  </a:moveTo>
                  <a:cubicBezTo>
                    <a:pt x="19" y="0"/>
                    <a:pt x="31" y="2"/>
                    <a:pt x="36" y="11"/>
                  </a:cubicBezTo>
                  <a:cubicBezTo>
                    <a:pt x="42" y="20"/>
                    <a:pt x="40" y="31"/>
                    <a:pt x="31" y="37"/>
                  </a:cubicBezTo>
                  <a:cubicBezTo>
                    <a:pt x="22" y="42"/>
                    <a:pt x="11" y="40"/>
                    <a:pt x="5" y="31"/>
                  </a:cubicBezTo>
                  <a:cubicBezTo>
                    <a:pt x="0" y="23"/>
                    <a:pt x="2" y="11"/>
                    <a:pt x="11" y="6"/>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4B413C"/>
                </a:solidFill>
                <a:ea typeface="ＭＳ Ｐゴシック" pitchFamily="34" charset="-128"/>
              </a:endParaRPr>
            </a:p>
          </p:txBody>
        </p:sp>
        <p:sp>
          <p:nvSpPr>
            <p:cNvPr id="106" name="Freeform 59"/>
            <p:cNvSpPr>
              <a:spLocks noChangeAspect="1"/>
            </p:cNvSpPr>
            <p:nvPr/>
          </p:nvSpPr>
          <p:spPr bwMode="gray">
            <a:xfrm rot="3600000">
              <a:off x="3737" y="3167"/>
              <a:ext cx="198" cy="198"/>
            </a:xfrm>
            <a:custGeom>
              <a:avLst/>
              <a:gdLst>
                <a:gd name="T0" fmla="*/ 1466 w 42"/>
                <a:gd name="T1" fmla="*/ 424 h 42"/>
                <a:gd name="T2" fmla="*/ 3979 w 42"/>
                <a:gd name="T3" fmla="*/ 1466 h 42"/>
                <a:gd name="T4" fmla="*/ 3045 w 42"/>
                <a:gd name="T5" fmla="*/ 3979 h 42"/>
                <a:gd name="T6" fmla="*/ 424 w 42"/>
                <a:gd name="T7" fmla="*/ 3045 h 42"/>
                <a:gd name="T8" fmla="*/ 1466 w 42"/>
                <a:gd name="T9" fmla="*/ 424 h 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 h="42">
                  <a:moveTo>
                    <a:pt x="14" y="4"/>
                  </a:moveTo>
                  <a:cubicBezTo>
                    <a:pt x="23" y="0"/>
                    <a:pt x="34" y="4"/>
                    <a:pt x="38" y="14"/>
                  </a:cubicBezTo>
                  <a:cubicBezTo>
                    <a:pt x="42" y="23"/>
                    <a:pt x="38" y="34"/>
                    <a:pt x="29" y="38"/>
                  </a:cubicBezTo>
                  <a:cubicBezTo>
                    <a:pt x="19" y="42"/>
                    <a:pt x="8" y="38"/>
                    <a:pt x="4" y="29"/>
                  </a:cubicBezTo>
                  <a:cubicBezTo>
                    <a:pt x="0" y="19"/>
                    <a:pt x="4" y="8"/>
                    <a:pt x="14" y="4"/>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4B413C"/>
                </a:solidFill>
                <a:ea typeface="ＭＳ Ｐゴシック" pitchFamily="34" charset="-128"/>
              </a:endParaRPr>
            </a:p>
          </p:txBody>
        </p:sp>
        <p:sp>
          <p:nvSpPr>
            <p:cNvPr id="107" name="Freeform 60"/>
            <p:cNvSpPr>
              <a:spLocks noChangeAspect="1"/>
            </p:cNvSpPr>
            <p:nvPr/>
          </p:nvSpPr>
          <p:spPr bwMode="gray">
            <a:xfrm rot="3600000">
              <a:off x="4014" y="2865"/>
              <a:ext cx="190" cy="192"/>
            </a:xfrm>
            <a:custGeom>
              <a:avLst/>
              <a:gdLst>
                <a:gd name="T0" fmla="*/ 1715 w 40"/>
                <a:gd name="T1" fmla="*/ 197 h 41"/>
                <a:gd name="T2" fmla="*/ 4085 w 40"/>
                <a:gd name="T3" fmla="*/ 1644 h 41"/>
                <a:gd name="T4" fmla="*/ 2575 w 40"/>
                <a:gd name="T5" fmla="*/ 4013 h 41"/>
                <a:gd name="T6" fmla="*/ 228 w 40"/>
                <a:gd name="T7" fmla="*/ 2454 h 41"/>
                <a:gd name="T8" fmla="*/ 1715 w 40"/>
                <a:gd name="T9" fmla="*/ 197 h 4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 h="41">
                  <a:moveTo>
                    <a:pt x="16" y="2"/>
                  </a:moveTo>
                  <a:cubicBezTo>
                    <a:pt x="26" y="0"/>
                    <a:pt x="36" y="6"/>
                    <a:pt x="38" y="16"/>
                  </a:cubicBezTo>
                  <a:cubicBezTo>
                    <a:pt x="40" y="26"/>
                    <a:pt x="34" y="36"/>
                    <a:pt x="24" y="39"/>
                  </a:cubicBezTo>
                  <a:cubicBezTo>
                    <a:pt x="14" y="41"/>
                    <a:pt x="4" y="34"/>
                    <a:pt x="2" y="24"/>
                  </a:cubicBezTo>
                  <a:cubicBezTo>
                    <a:pt x="0" y="14"/>
                    <a:pt x="6" y="5"/>
                    <a:pt x="16" y="2"/>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4B413C"/>
                </a:solidFill>
                <a:ea typeface="ＭＳ Ｐゴシック" pitchFamily="34" charset="-128"/>
              </a:endParaRPr>
            </a:p>
          </p:txBody>
        </p:sp>
        <p:sp>
          <p:nvSpPr>
            <p:cNvPr id="108" name="Freeform 61"/>
            <p:cNvSpPr>
              <a:spLocks noChangeAspect="1"/>
            </p:cNvSpPr>
            <p:nvPr/>
          </p:nvSpPr>
          <p:spPr bwMode="gray">
            <a:xfrm rot="3600000">
              <a:off x="4367" y="2614"/>
              <a:ext cx="174" cy="180"/>
            </a:xfrm>
            <a:custGeom>
              <a:avLst/>
              <a:gdLst>
                <a:gd name="T0" fmla="*/ 1881 w 37"/>
                <a:gd name="T1" fmla="*/ 0 h 38"/>
                <a:gd name="T2" fmla="*/ 3847 w 37"/>
                <a:gd name="T3" fmla="*/ 2018 h 38"/>
                <a:gd name="T4" fmla="*/ 1970 w 37"/>
                <a:gd name="T5" fmla="*/ 4041 h 38"/>
                <a:gd name="T6" fmla="*/ 0 w 37"/>
                <a:gd name="T7" fmla="*/ 2018 h 38"/>
                <a:gd name="T8" fmla="*/ 1881 w 37"/>
                <a:gd name="T9" fmla="*/ 0 h 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7" h="38">
                  <a:moveTo>
                    <a:pt x="18" y="0"/>
                  </a:moveTo>
                  <a:cubicBezTo>
                    <a:pt x="29" y="0"/>
                    <a:pt x="37" y="9"/>
                    <a:pt x="37" y="19"/>
                  </a:cubicBezTo>
                  <a:cubicBezTo>
                    <a:pt x="37" y="29"/>
                    <a:pt x="29" y="37"/>
                    <a:pt x="19" y="38"/>
                  </a:cubicBezTo>
                  <a:cubicBezTo>
                    <a:pt x="8" y="38"/>
                    <a:pt x="0" y="29"/>
                    <a:pt x="0" y="19"/>
                  </a:cubicBezTo>
                  <a:cubicBezTo>
                    <a:pt x="0" y="9"/>
                    <a:pt x="8" y="1"/>
                    <a:pt x="18"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4B413C"/>
                </a:solidFill>
                <a:ea typeface="ＭＳ Ｐゴシック" pitchFamily="34" charset="-128"/>
              </a:endParaRPr>
            </a:p>
          </p:txBody>
        </p:sp>
        <p:sp>
          <p:nvSpPr>
            <p:cNvPr id="109" name="Freeform 62"/>
            <p:cNvSpPr>
              <a:spLocks noChangeAspect="1"/>
            </p:cNvSpPr>
            <p:nvPr/>
          </p:nvSpPr>
          <p:spPr bwMode="gray">
            <a:xfrm rot="3600000">
              <a:off x="4743" y="2434"/>
              <a:ext cx="190" cy="188"/>
            </a:xfrm>
            <a:custGeom>
              <a:avLst/>
              <a:gdLst>
                <a:gd name="T0" fmla="*/ 2461 w 40"/>
                <a:gd name="T1" fmla="*/ 197 h 40"/>
                <a:gd name="T2" fmla="*/ 4085 w 40"/>
                <a:gd name="T3" fmla="*/ 2496 h 40"/>
                <a:gd name="T4" fmla="*/ 1715 w 40"/>
                <a:gd name="T5" fmla="*/ 3953 h 40"/>
                <a:gd name="T6" fmla="*/ 228 w 40"/>
                <a:gd name="T7" fmla="*/ 1659 h 40"/>
                <a:gd name="T8" fmla="*/ 2461 w 40"/>
                <a:gd name="T9" fmla="*/ 197 h 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 h="40">
                  <a:moveTo>
                    <a:pt x="23" y="2"/>
                  </a:moveTo>
                  <a:cubicBezTo>
                    <a:pt x="33" y="4"/>
                    <a:pt x="40" y="14"/>
                    <a:pt x="38" y="24"/>
                  </a:cubicBezTo>
                  <a:cubicBezTo>
                    <a:pt x="36" y="34"/>
                    <a:pt x="26" y="40"/>
                    <a:pt x="16" y="38"/>
                  </a:cubicBezTo>
                  <a:cubicBezTo>
                    <a:pt x="6" y="36"/>
                    <a:pt x="0" y="26"/>
                    <a:pt x="2" y="16"/>
                  </a:cubicBezTo>
                  <a:cubicBezTo>
                    <a:pt x="4" y="6"/>
                    <a:pt x="13" y="0"/>
                    <a:pt x="23" y="2"/>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4B413C"/>
                </a:solidFill>
                <a:ea typeface="ＭＳ Ｐゴシック" pitchFamily="34" charset="-128"/>
              </a:endParaRPr>
            </a:p>
          </p:txBody>
        </p:sp>
        <p:sp>
          <p:nvSpPr>
            <p:cNvPr id="110" name="Freeform 63"/>
            <p:cNvSpPr>
              <a:spLocks noChangeAspect="1"/>
            </p:cNvSpPr>
            <p:nvPr/>
          </p:nvSpPr>
          <p:spPr bwMode="gray">
            <a:xfrm rot="3600000">
              <a:off x="5128" y="2337"/>
              <a:ext cx="198" cy="198"/>
            </a:xfrm>
            <a:custGeom>
              <a:avLst/>
              <a:gdLst>
                <a:gd name="T0" fmla="*/ 2932 w 42"/>
                <a:gd name="T1" fmla="*/ 424 h 42"/>
                <a:gd name="T2" fmla="*/ 3979 w 42"/>
                <a:gd name="T3" fmla="*/ 2932 h 42"/>
                <a:gd name="T4" fmla="*/ 1466 w 42"/>
                <a:gd name="T5" fmla="*/ 3979 h 42"/>
                <a:gd name="T6" fmla="*/ 424 w 42"/>
                <a:gd name="T7" fmla="*/ 1466 h 42"/>
                <a:gd name="T8" fmla="*/ 2932 w 42"/>
                <a:gd name="T9" fmla="*/ 424 h 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 h="42">
                  <a:moveTo>
                    <a:pt x="28" y="4"/>
                  </a:moveTo>
                  <a:cubicBezTo>
                    <a:pt x="37" y="8"/>
                    <a:pt x="42" y="19"/>
                    <a:pt x="38" y="28"/>
                  </a:cubicBezTo>
                  <a:cubicBezTo>
                    <a:pt x="34" y="38"/>
                    <a:pt x="23" y="42"/>
                    <a:pt x="14" y="38"/>
                  </a:cubicBezTo>
                  <a:cubicBezTo>
                    <a:pt x="4" y="34"/>
                    <a:pt x="0" y="24"/>
                    <a:pt x="4" y="14"/>
                  </a:cubicBezTo>
                  <a:cubicBezTo>
                    <a:pt x="8" y="5"/>
                    <a:pt x="18" y="0"/>
                    <a:pt x="28" y="4"/>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4B413C"/>
                </a:solidFill>
                <a:ea typeface="ＭＳ Ｐゴシック" pitchFamily="34" charset="-128"/>
              </a:endParaRPr>
            </a:p>
          </p:txBody>
        </p:sp>
        <p:sp>
          <p:nvSpPr>
            <p:cNvPr id="111" name="Freeform 64"/>
            <p:cNvSpPr>
              <a:spLocks noChangeAspect="1"/>
            </p:cNvSpPr>
            <p:nvPr/>
          </p:nvSpPr>
          <p:spPr bwMode="gray">
            <a:xfrm rot="3600000">
              <a:off x="5530" y="2319"/>
              <a:ext cx="200" cy="204"/>
            </a:xfrm>
            <a:custGeom>
              <a:avLst/>
              <a:gdLst>
                <a:gd name="T0" fmla="*/ 3357 w 42"/>
                <a:gd name="T1" fmla="*/ 631 h 43"/>
                <a:gd name="T2" fmla="*/ 3876 w 42"/>
                <a:gd name="T3" fmla="*/ 3421 h 43"/>
                <a:gd name="T4" fmla="*/ 1090 w 42"/>
                <a:gd name="T5" fmla="*/ 3961 h 43"/>
                <a:gd name="T6" fmla="*/ 543 w 42"/>
                <a:gd name="T7" fmla="*/ 1172 h 43"/>
                <a:gd name="T8" fmla="*/ 3357 w 42"/>
                <a:gd name="T9" fmla="*/ 631 h 4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 h="43">
                  <a:moveTo>
                    <a:pt x="31" y="6"/>
                  </a:moveTo>
                  <a:cubicBezTo>
                    <a:pt x="39" y="12"/>
                    <a:pt x="42" y="23"/>
                    <a:pt x="36" y="32"/>
                  </a:cubicBezTo>
                  <a:cubicBezTo>
                    <a:pt x="30" y="40"/>
                    <a:pt x="19" y="43"/>
                    <a:pt x="10" y="37"/>
                  </a:cubicBezTo>
                  <a:cubicBezTo>
                    <a:pt x="2" y="31"/>
                    <a:pt x="0" y="20"/>
                    <a:pt x="5" y="11"/>
                  </a:cubicBezTo>
                  <a:cubicBezTo>
                    <a:pt x="11" y="3"/>
                    <a:pt x="22" y="0"/>
                    <a:pt x="31" y="6"/>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4B413C"/>
                </a:solidFill>
                <a:ea typeface="ＭＳ Ｐゴシック" pitchFamily="34" charset="-128"/>
              </a:endParaRPr>
            </a:p>
          </p:txBody>
        </p:sp>
        <p:sp>
          <p:nvSpPr>
            <p:cNvPr id="112" name="Freeform 65"/>
            <p:cNvSpPr>
              <a:spLocks noChangeAspect="1"/>
            </p:cNvSpPr>
            <p:nvPr/>
          </p:nvSpPr>
          <p:spPr bwMode="gray">
            <a:xfrm rot="3600000">
              <a:off x="2930" y="4135"/>
              <a:ext cx="102" cy="100"/>
            </a:xfrm>
            <a:custGeom>
              <a:avLst/>
              <a:gdLst>
                <a:gd name="T0" fmla="*/ 301 w 22"/>
                <a:gd name="T1" fmla="*/ 543 h 21"/>
                <a:gd name="T2" fmla="*/ 1697 w 22"/>
                <a:gd name="T3" fmla="*/ 319 h 21"/>
                <a:gd name="T4" fmla="*/ 1892 w 22"/>
                <a:gd name="T5" fmla="*/ 1724 h 21"/>
                <a:gd name="T6" fmla="*/ 496 w 22"/>
                <a:gd name="T7" fmla="*/ 1952 h 21"/>
                <a:gd name="T8" fmla="*/ 301 w 22"/>
                <a:gd name="T9" fmla="*/ 543 h 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 h="21">
                  <a:moveTo>
                    <a:pt x="3" y="5"/>
                  </a:moveTo>
                  <a:cubicBezTo>
                    <a:pt x="7" y="0"/>
                    <a:pt x="13" y="0"/>
                    <a:pt x="17" y="3"/>
                  </a:cubicBezTo>
                  <a:cubicBezTo>
                    <a:pt x="21" y="6"/>
                    <a:pt x="22" y="12"/>
                    <a:pt x="19" y="16"/>
                  </a:cubicBezTo>
                  <a:cubicBezTo>
                    <a:pt x="15" y="20"/>
                    <a:pt x="10" y="21"/>
                    <a:pt x="5" y="18"/>
                  </a:cubicBezTo>
                  <a:cubicBezTo>
                    <a:pt x="1" y="15"/>
                    <a:pt x="0" y="9"/>
                    <a:pt x="3" y="5"/>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4B413C"/>
                </a:solidFill>
                <a:ea typeface="ＭＳ Ｐゴシック" pitchFamily="34" charset="-128"/>
              </a:endParaRPr>
            </a:p>
          </p:txBody>
        </p:sp>
        <p:sp>
          <p:nvSpPr>
            <p:cNvPr id="113" name="Freeform 66"/>
            <p:cNvSpPr>
              <a:spLocks noChangeAspect="1"/>
            </p:cNvSpPr>
            <p:nvPr/>
          </p:nvSpPr>
          <p:spPr bwMode="gray">
            <a:xfrm rot="3600000">
              <a:off x="3024" y="3694"/>
              <a:ext cx="104" cy="98"/>
            </a:xfrm>
            <a:custGeom>
              <a:avLst/>
              <a:gdLst>
                <a:gd name="T0" fmla="*/ 534 w 22"/>
                <a:gd name="T1" fmla="*/ 415 h 21"/>
                <a:gd name="T2" fmla="*/ 1900 w 22"/>
                <a:gd name="T3" fmla="*/ 415 h 21"/>
                <a:gd name="T4" fmla="*/ 1787 w 22"/>
                <a:gd name="T5" fmla="*/ 1829 h 21"/>
                <a:gd name="T6" fmla="*/ 425 w 22"/>
                <a:gd name="T7" fmla="*/ 1722 h 21"/>
                <a:gd name="T8" fmla="*/ 534 w 22"/>
                <a:gd name="T9" fmla="*/ 415 h 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 h="21">
                  <a:moveTo>
                    <a:pt x="5" y="4"/>
                  </a:moveTo>
                  <a:cubicBezTo>
                    <a:pt x="8" y="0"/>
                    <a:pt x="14" y="0"/>
                    <a:pt x="18" y="4"/>
                  </a:cubicBezTo>
                  <a:cubicBezTo>
                    <a:pt x="22" y="8"/>
                    <a:pt x="21" y="14"/>
                    <a:pt x="17" y="18"/>
                  </a:cubicBezTo>
                  <a:cubicBezTo>
                    <a:pt x="14" y="21"/>
                    <a:pt x="8" y="21"/>
                    <a:pt x="4" y="17"/>
                  </a:cubicBezTo>
                  <a:cubicBezTo>
                    <a:pt x="0" y="13"/>
                    <a:pt x="1" y="7"/>
                    <a:pt x="5" y="4"/>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4B413C"/>
                </a:solidFill>
                <a:ea typeface="ＭＳ Ｐゴシック" pitchFamily="34" charset="-128"/>
              </a:endParaRPr>
            </a:p>
          </p:txBody>
        </p:sp>
        <p:sp>
          <p:nvSpPr>
            <p:cNvPr id="114" name="Freeform 67"/>
            <p:cNvSpPr>
              <a:spLocks noChangeAspect="1"/>
            </p:cNvSpPr>
            <p:nvPr/>
          </p:nvSpPr>
          <p:spPr bwMode="gray">
            <a:xfrm rot="3600000">
              <a:off x="3189" y="3285"/>
              <a:ext cx="100" cy="100"/>
            </a:xfrm>
            <a:custGeom>
              <a:avLst/>
              <a:gdLst>
                <a:gd name="T0" fmla="*/ 543 w 21"/>
                <a:gd name="T1" fmla="*/ 319 h 21"/>
                <a:gd name="T2" fmla="*/ 2043 w 21"/>
                <a:gd name="T3" fmla="*/ 543 h 21"/>
                <a:gd name="T4" fmla="*/ 1724 w 21"/>
                <a:gd name="T5" fmla="*/ 2043 h 21"/>
                <a:gd name="T6" fmla="*/ 319 w 21"/>
                <a:gd name="T7" fmla="*/ 1724 h 21"/>
                <a:gd name="T8" fmla="*/ 543 w 21"/>
                <a:gd name="T9" fmla="*/ 319 h 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 h="21">
                  <a:moveTo>
                    <a:pt x="5" y="3"/>
                  </a:moveTo>
                  <a:cubicBezTo>
                    <a:pt x="10" y="0"/>
                    <a:pt x="16" y="1"/>
                    <a:pt x="19" y="5"/>
                  </a:cubicBezTo>
                  <a:cubicBezTo>
                    <a:pt x="21" y="10"/>
                    <a:pt x="20" y="16"/>
                    <a:pt x="16" y="19"/>
                  </a:cubicBezTo>
                  <a:cubicBezTo>
                    <a:pt x="11" y="21"/>
                    <a:pt x="5" y="20"/>
                    <a:pt x="3" y="16"/>
                  </a:cubicBezTo>
                  <a:cubicBezTo>
                    <a:pt x="0" y="11"/>
                    <a:pt x="1" y="6"/>
                    <a:pt x="5" y="3"/>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4B413C"/>
                </a:solidFill>
                <a:ea typeface="ＭＳ Ｐゴシック" pitchFamily="34" charset="-128"/>
              </a:endParaRPr>
            </a:p>
          </p:txBody>
        </p:sp>
        <p:sp>
          <p:nvSpPr>
            <p:cNvPr id="115" name="Freeform 68"/>
            <p:cNvSpPr>
              <a:spLocks noChangeAspect="1"/>
            </p:cNvSpPr>
            <p:nvPr/>
          </p:nvSpPr>
          <p:spPr bwMode="gray">
            <a:xfrm rot="3600000">
              <a:off x="3397" y="2945"/>
              <a:ext cx="98" cy="104"/>
            </a:xfrm>
            <a:custGeom>
              <a:avLst/>
              <a:gdLst>
                <a:gd name="T0" fmla="*/ 719 w 21"/>
                <a:gd name="T1" fmla="*/ 312 h 22"/>
                <a:gd name="T2" fmla="*/ 1937 w 21"/>
                <a:gd name="T3" fmla="*/ 737 h 22"/>
                <a:gd name="T4" fmla="*/ 1414 w 21"/>
                <a:gd name="T5" fmla="*/ 2123 h 22"/>
                <a:gd name="T6" fmla="*/ 196 w 21"/>
                <a:gd name="T7" fmla="*/ 1588 h 22"/>
                <a:gd name="T8" fmla="*/ 719 w 21"/>
                <a:gd name="T9" fmla="*/ 312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 h="22">
                  <a:moveTo>
                    <a:pt x="7" y="3"/>
                  </a:moveTo>
                  <a:cubicBezTo>
                    <a:pt x="11" y="0"/>
                    <a:pt x="17" y="3"/>
                    <a:pt x="19" y="7"/>
                  </a:cubicBezTo>
                  <a:cubicBezTo>
                    <a:pt x="21" y="12"/>
                    <a:pt x="19" y="18"/>
                    <a:pt x="14" y="20"/>
                  </a:cubicBezTo>
                  <a:cubicBezTo>
                    <a:pt x="10" y="22"/>
                    <a:pt x="4" y="20"/>
                    <a:pt x="2" y="15"/>
                  </a:cubicBezTo>
                  <a:cubicBezTo>
                    <a:pt x="0" y="10"/>
                    <a:pt x="2" y="5"/>
                    <a:pt x="7" y="3"/>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4B413C"/>
                </a:solidFill>
                <a:ea typeface="ＭＳ Ｐゴシック" pitchFamily="34" charset="-128"/>
              </a:endParaRPr>
            </a:p>
          </p:txBody>
        </p:sp>
        <p:sp>
          <p:nvSpPr>
            <p:cNvPr id="116" name="Freeform 69"/>
            <p:cNvSpPr>
              <a:spLocks noChangeAspect="1"/>
            </p:cNvSpPr>
            <p:nvPr/>
          </p:nvSpPr>
          <p:spPr bwMode="gray">
            <a:xfrm rot="3600000">
              <a:off x="3709" y="2587"/>
              <a:ext cx="98" cy="100"/>
            </a:xfrm>
            <a:custGeom>
              <a:avLst/>
              <a:gdLst>
                <a:gd name="T0" fmla="*/ 915 w 21"/>
                <a:gd name="T1" fmla="*/ 114 h 21"/>
                <a:gd name="T2" fmla="*/ 2025 w 21"/>
                <a:gd name="T3" fmla="*/ 862 h 21"/>
                <a:gd name="T4" fmla="*/ 1330 w 21"/>
                <a:gd name="T5" fmla="*/ 2152 h 21"/>
                <a:gd name="T6" fmla="*/ 196 w 21"/>
                <a:gd name="T7" fmla="*/ 1405 h 21"/>
                <a:gd name="T8" fmla="*/ 915 w 21"/>
                <a:gd name="T9" fmla="*/ 114 h 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 h="21">
                  <a:moveTo>
                    <a:pt x="9" y="1"/>
                  </a:moveTo>
                  <a:cubicBezTo>
                    <a:pt x="14" y="0"/>
                    <a:pt x="19" y="3"/>
                    <a:pt x="20" y="8"/>
                  </a:cubicBezTo>
                  <a:cubicBezTo>
                    <a:pt x="21" y="14"/>
                    <a:pt x="18" y="19"/>
                    <a:pt x="13" y="20"/>
                  </a:cubicBezTo>
                  <a:cubicBezTo>
                    <a:pt x="8" y="21"/>
                    <a:pt x="3" y="18"/>
                    <a:pt x="2" y="13"/>
                  </a:cubicBezTo>
                  <a:cubicBezTo>
                    <a:pt x="0" y="8"/>
                    <a:pt x="3" y="3"/>
                    <a:pt x="9" y="1"/>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4B413C"/>
                </a:solidFill>
                <a:ea typeface="ＭＳ Ｐゴシック" pitchFamily="34" charset="-128"/>
              </a:endParaRPr>
            </a:p>
          </p:txBody>
        </p:sp>
        <p:sp>
          <p:nvSpPr>
            <p:cNvPr id="117" name="Freeform 70"/>
            <p:cNvSpPr>
              <a:spLocks noChangeAspect="1"/>
            </p:cNvSpPr>
            <p:nvPr/>
          </p:nvSpPr>
          <p:spPr bwMode="gray">
            <a:xfrm rot="3600000">
              <a:off x="4160" y="2255"/>
              <a:ext cx="94" cy="88"/>
            </a:xfrm>
            <a:custGeom>
              <a:avLst/>
              <a:gdLst>
                <a:gd name="T0" fmla="*/ 1039 w 20"/>
                <a:gd name="T1" fmla="*/ 0 h 19"/>
                <a:gd name="T2" fmla="*/ 2077 w 20"/>
                <a:gd name="T3" fmla="*/ 903 h 19"/>
                <a:gd name="T4" fmla="*/ 1039 w 20"/>
                <a:gd name="T5" fmla="*/ 1890 h 19"/>
                <a:gd name="T6" fmla="*/ 113 w 20"/>
                <a:gd name="T7" fmla="*/ 903 h 19"/>
                <a:gd name="T8" fmla="*/ 1039 w 20"/>
                <a:gd name="T9" fmla="*/ 0 h 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 h="19">
                  <a:moveTo>
                    <a:pt x="10" y="0"/>
                  </a:moveTo>
                  <a:cubicBezTo>
                    <a:pt x="15" y="0"/>
                    <a:pt x="19" y="4"/>
                    <a:pt x="20" y="9"/>
                  </a:cubicBezTo>
                  <a:cubicBezTo>
                    <a:pt x="20" y="14"/>
                    <a:pt x="15" y="19"/>
                    <a:pt x="10" y="19"/>
                  </a:cubicBezTo>
                  <a:cubicBezTo>
                    <a:pt x="5" y="19"/>
                    <a:pt x="1" y="15"/>
                    <a:pt x="1" y="9"/>
                  </a:cubicBezTo>
                  <a:cubicBezTo>
                    <a:pt x="0" y="4"/>
                    <a:pt x="5" y="0"/>
                    <a:pt x="10"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4B413C"/>
                </a:solidFill>
                <a:ea typeface="ＭＳ Ｐゴシック" pitchFamily="34" charset="-128"/>
              </a:endParaRPr>
            </a:p>
          </p:txBody>
        </p:sp>
        <p:sp>
          <p:nvSpPr>
            <p:cNvPr id="118" name="Freeform 71"/>
            <p:cNvSpPr>
              <a:spLocks noChangeAspect="1"/>
            </p:cNvSpPr>
            <p:nvPr/>
          </p:nvSpPr>
          <p:spPr bwMode="gray">
            <a:xfrm rot="3600000">
              <a:off x="4589" y="2047"/>
              <a:ext cx="96" cy="94"/>
            </a:xfrm>
            <a:custGeom>
              <a:avLst/>
              <a:gdLst>
                <a:gd name="T0" fmla="*/ 1334 w 20"/>
                <a:gd name="T1" fmla="*/ 113 h 20"/>
                <a:gd name="T2" fmla="*/ 2098 w 20"/>
                <a:gd name="T3" fmla="*/ 1236 h 20"/>
                <a:gd name="T4" fmla="*/ 874 w 20"/>
                <a:gd name="T5" fmla="*/ 1965 h 20"/>
                <a:gd name="T6" fmla="*/ 115 w 20"/>
                <a:gd name="T7" fmla="*/ 841 h 20"/>
                <a:gd name="T8" fmla="*/ 1334 w 20"/>
                <a:gd name="T9" fmla="*/ 113 h 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 h="20">
                  <a:moveTo>
                    <a:pt x="12" y="1"/>
                  </a:moveTo>
                  <a:cubicBezTo>
                    <a:pt x="17" y="1"/>
                    <a:pt x="20" y="6"/>
                    <a:pt x="19" y="12"/>
                  </a:cubicBezTo>
                  <a:cubicBezTo>
                    <a:pt x="19" y="17"/>
                    <a:pt x="14" y="20"/>
                    <a:pt x="8" y="19"/>
                  </a:cubicBezTo>
                  <a:cubicBezTo>
                    <a:pt x="3" y="18"/>
                    <a:pt x="0" y="13"/>
                    <a:pt x="1" y="8"/>
                  </a:cubicBezTo>
                  <a:cubicBezTo>
                    <a:pt x="2" y="3"/>
                    <a:pt x="7" y="0"/>
                    <a:pt x="12" y="1"/>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4B413C"/>
                </a:solidFill>
                <a:ea typeface="ＭＳ Ｐゴシック" pitchFamily="34" charset="-128"/>
              </a:endParaRPr>
            </a:p>
          </p:txBody>
        </p:sp>
        <p:sp>
          <p:nvSpPr>
            <p:cNvPr id="119" name="Freeform 72"/>
            <p:cNvSpPr>
              <a:spLocks noChangeAspect="1"/>
            </p:cNvSpPr>
            <p:nvPr/>
          </p:nvSpPr>
          <p:spPr bwMode="gray">
            <a:xfrm rot="3600000">
              <a:off x="5099" y="1914"/>
              <a:ext cx="104" cy="102"/>
            </a:xfrm>
            <a:custGeom>
              <a:avLst/>
              <a:gdLst>
                <a:gd name="T0" fmla="*/ 1588 w 22"/>
                <a:gd name="T1" fmla="*/ 195 h 22"/>
                <a:gd name="T2" fmla="*/ 2123 w 22"/>
                <a:gd name="T3" fmla="*/ 1396 h 22"/>
                <a:gd name="T4" fmla="*/ 737 w 22"/>
                <a:gd name="T5" fmla="*/ 1998 h 22"/>
                <a:gd name="T6" fmla="*/ 203 w 22"/>
                <a:gd name="T7" fmla="*/ 686 h 22"/>
                <a:gd name="T8" fmla="*/ 1588 w 22"/>
                <a:gd name="T9" fmla="*/ 195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 h="22">
                  <a:moveTo>
                    <a:pt x="15" y="2"/>
                  </a:moveTo>
                  <a:cubicBezTo>
                    <a:pt x="20" y="4"/>
                    <a:pt x="22" y="10"/>
                    <a:pt x="20" y="14"/>
                  </a:cubicBezTo>
                  <a:cubicBezTo>
                    <a:pt x="18" y="19"/>
                    <a:pt x="12" y="22"/>
                    <a:pt x="7" y="20"/>
                  </a:cubicBezTo>
                  <a:cubicBezTo>
                    <a:pt x="3" y="18"/>
                    <a:pt x="0" y="12"/>
                    <a:pt x="2" y="7"/>
                  </a:cubicBezTo>
                  <a:cubicBezTo>
                    <a:pt x="4" y="2"/>
                    <a:pt x="10" y="0"/>
                    <a:pt x="15" y="2"/>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4B413C"/>
                </a:solidFill>
                <a:ea typeface="ＭＳ Ｐゴシック" pitchFamily="34" charset="-128"/>
              </a:endParaRPr>
            </a:p>
          </p:txBody>
        </p:sp>
        <p:sp>
          <p:nvSpPr>
            <p:cNvPr id="120" name="Freeform 73"/>
            <p:cNvSpPr>
              <a:spLocks noChangeAspect="1"/>
            </p:cNvSpPr>
            <p:nvPr/>
          </p:nvSpPr>
          <p:spPr bwMode="gray">
            <a:xfrm rot="3600000">
              <a:off x="5623" y="1895"/>
              <a:ext cx="104" cy="104"/>
            </a:xfrm>
            <a:custGeom>
              <a:avLst/>
              <a:gdLst>
                <a:gd name="T0" fmla="*/ 1697 w 22"/>
                <a:gd name="T1" fmla="*/ 312 h 22"/>
                <a:gd name="T2" fmla="*/ 2009 w 22"/>
                <a:gd name="T3" fmla="*/ 1697 h 22"/>
                <a:gd name="T4" fmla="*/ 534 w 22"/>
                <a:gd name="T5" fmla="*/ 2009 h 22"/>
                <a:gd name="T6" fmla="*/ 312 w 22"/>
                <a:gd name="T7" fmla="*/ 624 h 22"/>
                <a:gd name="T8" fmla="*/ 1697 w 22"/>
                <a:gd name="T9" fmla="*/ 312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 h="22">
                  <a:moveTo>
                    <a:pt x="16" y="3"/>
                  </a:moveTo>
                  <a:cubicBezTo>
                    <a:pt x="20" y="6"/>
                    <a:pt x="22" y="12"/>
                    <a:pt x="19" y="16"/>
                  </a:cubicBezTo>
                  <a:cubicBezTo>
                    <a:pt x="16" y="21"/>
                    <a:pt x="10" y="22"/>
                    <a:pt x="5" y="19"/>
                  </a:cubicBezTo>
                  <a:cubicBezTo>
                    <a:pt x="1" y="16"/>
                    <a:pt x="0" y="10"/>
                    <a:pt x="3" y="6"/>
                  </a:cubicBezTo>
                  <a:cubicBezTo>
                    <a:pt x="6" y="1"/>
                    <a:pt x="12" y="0"/>
                    <a:pt x="16" y="3"/>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4B413C"/>
                </a:solidFill>
                <a:ea typeface="ＭＳ Ｐゴシック" pitchFamily="34" charset="-128"/>
              </a:endParaRPr>
            </a:p>
          </p:txBody>
        </p:sp>
        <p:sp>
          <p:nvSpPr>
            <p:cNvPr id="121" name="Freeform 74"/>
            <p:cNvSpPr>
              <a:spLocks noChangeAspect="1"/>
            </p:cNvSpPr>
            <p:nvPr/>
          </p:nvSpPr>
          <p:spPr bwMode="gray">
            <a:xfrm rot="3600000">
              <a:off x="3184" y="3959"/>
              <a:ext cx="128" cy="128"/>
            </a:xfrm>
            <a:custGeom>
              <a:avLst/>
              <a:gdLst>
                <a:gd name="T0" fmla="*/ 631 w 27"/>
                <a:gd name="T1" fmla="*/ 540 h 27"/>
                <a:gd name="T2" fmla="*/ 2337 w 27"/>
                <a:gd name="T3" fmla="*/ 631 h 27"/>
                <a:gd name="T4" fmla="*/ 2337 w 27"/>
                <a:gd name="T5" fmla="*/ 2337 h 27"/>
                <a:gd name="T6" fmla="*/ 540 w 27"/>
                <a:gd name="T7" fmla="*/ 2337 h 27"/>
                <a:gd name="T8" fmla="*/ 631 w 27"/>
                <a:gd name="T9" fmla="*/ 540 h 2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 h="27">
                  <a:moveTo>
                    <a:pt x="6" y="5"/>
                  </a:moveTo>
                  <a:cubicBezTo>
                    <a:pt x="10" y="0"/>
                    <a:pt x="18" y="1"/>
                    <a:pt x="22" y="6"/>
                  </a:cubicBezTo>
                  <a:cubicBezTo>
                    <a:pt x="27" y="10"/>
                    <a:pt x="27" y="18"/>
                    <a:pt x="22" y="22"/>
                  </a:cubicBezTo>
                  <a:cubicBezTo>
                    <a:pt x="17" y="27"/>
                    <a:pt x="9" y="27"/>
                    <a:pt x="5" y="22"/>
                  </a:cubicBezTo>
                  <a:cubicBezTo>
                    <a:pt x="0" y="17"/>
                    <a:pt x="1" y="9"/>
                    <a:pt x="6" y="5"/>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4B413C"/>
                </a:solidFill>
                <a:ea typeface="ＭＳ Ｐゴシック" pitchFamily="34" charset="-128"/>
              </a:endParaRPr>
            </a:p>
          </p:txBody>
        </p:sp>
        <p:sp>
          <p:nvSpPr>
            <p:cNvPr id="122" name="Freeform 75"/>
            <p:cNvSpPr>
              <a:spLocks noChangeAspect="1"/>
            </p:cNvSpPr>
            <p:nvPr/>
          </p:nvSpPr>
          <p:spPr bwMode="gray">
            <a:xfrm rot="3600000">
              <a:off x="3297" y="3577"/>
              <a:ext cx="128" cy="128"/>
            </a:xfrm>
            <a:custGeom>
              <a:avLst/>
              <a:gdLst>
                <a:gd name="T0" fmla="*/ 740 w 27"/>
                <a:gd name="T1" fmla="*/ 313 h 27"/>
                <a:gd name="T2" fmla="*/ 2451 w 27"/>
                <a:gd name="T3" fmla="*/ 740 h 27"/>
                <a:gd name="T4" fmla="*/ 2133 w 27"/>
                <a:gd name="T5" fmla="*/ 2451 h 27"/>
                <a:gd name="T6" fmla="*/ 313 w 27"/>
                <a:gd name="T7" fmla="*/ 2133 h 27"/>
                <a:gd name="T8" fmla="*/ 740 w 27"/>
                <a:gd name="T9" fmla="*/ 313 h 2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 h="27">
                  <a:moveTo>
                    <a:pt x="7" y="3"/>
                  </a:moveTo>
                  <a:cubicBezTo>
                    <a:pt x="12" y="0"/>
                    <a:pt x="20" y="1"/>
                    <a:pt x="23" y="7"/>
                  </a:cubicBezTo>
                  <a:cubicBezTo>
                    <a:pt x="27" y="12"/>
                    <a:pt x="25" y="20"/>
                    <a:pt x="20" y="23"/>
                  </a:cubicBezTo>
                  <a:cubicBezTo>
                    <a:pt x="14" y="27"/>
                    <a:pt x="7" y="25"/>
                    <a:pt x="3" y="20"/>
                  </a:cubicBezTo>
                  <a:cubicBezTo>
                    <a:pt x="0" y="14"/>
                    <a:pt x="1" y="7"/>
                    <a:pt x="7" y="3"/>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4B413C"/>
                </a:solidFill>
                <a:ea typeface="ＭＳ Ｐゴシック" pitchFamily="34" charset="-128"/>
              </a:endParaRPr>
            </a:p>
          </p:txBody>
        </p:sp>
        <p:sp>
          <p:nvSpPr>
            <p:cNvPr id="123" name="Freeform 76"/>
            <p:cNvSpPr>
              <a:spLocks noChangeAspect="1"/>
            </p:cNvSpPr>
            <p:nvPr/>
          </p:nvSpPr>
          <p:spPr bwMode="gray">
            <a:xfrm rot="3600000">
              <a:off x="3470" y="3225"/>
              <a:ext cx="128" cy="128"/>
            </a:xfrm>
            <a:custGeom>
              <a:avLst/>
              <a:gdLst>
                <a:gd name="T0" fmla="*/ 967 w 27"/>
                <a:gd name="T1" fmla="*/ 313 h 27"/>
                <a:gd name="T2" fmla="*/ 2674 w 27"/>
                <a:gd name="T3" fmla="*/ 967 h 27"/>
                <a:gd name="T4" fmla="*/ 1911 w 27"/>
                <a:gd name="T5" fmla="*/ 2674 h 27"/>
                <a:gd name="T6" fmla="*/ 313 w 27"/>
                <a:gd name="T7" fmla="*/ 1911 h 27"/>
                <a:gd name="T8" fmla="*/ 967 w 27"/>
                <a:gd name="T9" fmla="*/ 313 h 2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 h="27">
                  <a:moveTo>
                    <a:pt x="9" y="3"/>
                  </a:moveTo>
                  <a:cubicBezTo>
                    <a:pt x="15" y="0"/>
                    <a:pt x="22" y="3"/>
                    <a:pt x="25" y="9"/>
                  </a:cubicBezTo>
                  <a:cubicBezTo>
                    <a:pt x="27" y="15"/>
                    <a:pt x="24" y="22"/>
                    <a:pt x="18" y="25"/>
                  </a:cubicBezTo>
                  <a:cubicBezTo>
                    <a:pt x="12" y="27"/>
                    <a:pt x="5" y="24"/>
                    <a:pt x="3" y="18"/>
                  </a:cubicBezTo>
                  <a:cubicBezTo>
                    <a:pt x="0" y="12"/>
                    <a:pt x="3" y="5"/>
                    <a:pt x="9" y="3"/>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4B413C"/>
                </a:solidFill>
                <a:ea typeface="ＭＳ Ｐゴシック" pitchFamily="34" charset="-128"/>
              </a:endParaRPr>
            </a:p>
          </p:txBody>
        </p:sp>
        <p:sp>
          <p:nvSpPr>
            <p:cNvPr id="124" name="Freeform 77"/>
            <p:cNvSpPr>
              <a:spLocks noChangeAspect="1"/>
            </p:cNvSpPr>
            <p:nvPr/>
          </p:nvSpPr>
          <p:spPr bwMode="gray">
            <a:xfrm rot="3600000">
              <a:off x="3724" y="2890"/>
              <a:ext cx="122" cy="124"/>
            </a:xfrm>
            <a:custGeom>
              <a:avLst/>
              <a:gdLst>
                <a:gd name="T0" fmla="*/ 1037 w 26"/>
                <a:gd name="T1" fmla="*/ 114 h 26"/>
                <a:gd name="T2" fmla="*/ 2576 w 26"/>
                <a:gd name="T3" fmla="*/ 1092 h 26"/>
                <a:gd name="T4" fmla="*/ 1539 w 26"/>
                <a:gd name="T5" fmla="*/ 2594 h 26"/>
                <a:gd name="T6" fmla="*/ 108 w 26"/>
                <a:gd name="T7" fmla="*/ 1636 h 26"/>
                <a:gd name="T8" fmla="*/ 1037 w 26"/>
                <a:gd name="T9" fmla="*/ 114 h 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 h="26">
                  <a:moveTo>
                    <a:pt x="10" y="1"/>
                  </a:moveTo>
                  <a:cubicBezTo>
                    <a:pt x="17" y="0"/>
                    <a:pt x="23" y="4"/>
                    <a:pt x="25" y="10"/>
                  </a:cubicBezTo>
                  <a:cubicBezTo>
                    <a:pt x="26" y="17"/>
                    <a:pt x="22" y="23"/>
                    <a:pt x="15" y="24"/>
                  </a:cubicBezTo>
                  <a:cubicBezTo>
                    <a:pt x="9" y="26"/>
                    <a:pt x="3" y="22"/>
                    <a:pt x="1" y="15"/>
                  </a:cubicBezTo>
                  <a:cubicBezTo>
                    <a:pt x="0" y="9"/>
                    <a:pt x="4" y="3"/>
                    <a:pt x="10" y="1"/>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4B413C"/>
                </a:solidFill>
                <a:ea typeface="ＭＳ Ｐゴシック" pitchFamily="34" charset="-128"/>
              </a:endParaRPr>
            </a:p>
          </p:txBody>
        </p:sp>
        <p:sp>
          <p:nvSpPr>
            <p:cNvPr id="125" name="Oval 78"/>
            <p:cNvSpPr>
              <a:spLocks noChangeAspect="1" noChangeArrowheads="1"/>
            </p:cNvSpPr>
            <p:nvPr/>
          </p:nvSpPr>
          <p:spPr bwMode="gray">
            <a:xfrm rot="3600000">
              <a:off x="4101" y="2559"/>
              <a:ext cx="114" cy="114"/>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fr-FR">
                <a:solidFill>
                  <a:srgbClr val="4B413C"/>
                </a:solidFill>
                <a:ea typeface="ＭＳ Ｐゴシック" pitchFamily="34" charset="-128"/>
              </a:endParaRPr>
            </a:p>
          </p:txBody>
        </p:sp>
        <p:sp>
          <p:nvSpPr>
            <p:cNvPr id="126" name="Freeform 79"/>
            <p:cNvSpPr>
              <a:spLocks noChangeAspect="1"/>
            </p:cNvSpPr>
            <p:nvPr/>
          </p:nvSpPr>
          <p:spPr bwMode="gray">
            <a:xfrm rot="3600000">
              <a:off x="4474" y="2331"/>
              <a:ext cx="124" cy="122"/>
            </a:xfrm>
            <a:custGeom>
              <a:avLst/>
              <a:gdLst>
                <a:gd name="T0" fmla="*/ 1636 w 26"/>
                <a:gd name="T1" fmla="*/ 197 h 26"/>
                <a:gd name="T2" fmla="*/ 2709 w 26"/>
                <a:gd name="T3" fmla="*/ 1652 h 26"/>
                <a:gd name="T4" fmla="*/ 1183 w 26"/>
                <a:gd name="T5" fmla="*/ 2576 h 26"/>
                <a:gd name="T6" fmla="*/ 114 w 26"/>
                <a:gd name="T7" fmla="*/ 1145 h 26"/>
                <a:gd name="T8" fmla="*/ 1636 w 26"/>
                <a:gd name="T9" fmla="*/ 197 h 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 h="26">
                  <a:moveTo>
                    <a:pt x="15" y="2"/>
                  </a:moveTo>
                  <a:cubicBezTo>
                    <a:pt x="22" y="3"/>
                    <a:pt x="26" y="9"/>
                    <a:pt x="25" y="16"/>
                  </a:cubicBezTo>
                  <a:cubicBezTo>
                    <a:pt x="23" y="22"/>
                    <a:pt x="17" y="26"/>
                    <a:pt x="11" y="25"/>
                  </a:cubicBezTo>
                  <a:cubicBezTo>
                    <a:pt x="4" y="24"/>
                    <a:pt x="0" y="18"/>
                    <a:pt x="1" y="11"/>
                  </a:cubicBezTo>
                  <a:cubicBezTo>
                    <a:pt x="3" y="5"/>
                    <a:pt x="9" y="0"/>
                    <a:pt x="15" y="2"/>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4B413C"/>
                </a:solidFill>
                <a:ea typeface="ＭＳ Ｐゴシック" pitchFamily="34" charset="-128"/>
              </a:endParaRPr>
            </a:p>
          </p:txBody>
        </p:sp>
        <p:sp>
          <p:nvSpPr>
            <p:cNvPr id="127" name="Freeform 80"/>
            <p:cNvSpPr>
              <a:spLocks noChangeAspect="1"/>
            </p:cNvSpPr>
            <p:nvPr/>
          </p:nvSpPr>
          <p:spPr bwMode="gray">
            <a:xfrm rot="3600000">
              <a:off x="4907" y="2179"/>
              <a:ext cx="128" cy="128"/>
            </a:xfrm>
            <a:custGeom>
              <a:avLst/>
              <a:gdLst>
                <a:gd name="T0" fmla="*/ 1911 w 27"/>
                <a:gd name="T1" fmla="*/ 204 h 27"/>
                <a:gd name="T2" fmla="*/ 2560 w 27"/>
                <a:gd name="T3" fmla="*/ 1911 h 27"/>
                <a:gd name="T4" fmla="*/ 967 w 27"/>
                <a:gd name="T5" fmla="*/ 2560 h 27"/>
                <a:gd name="T6" fmla="*/ 204 w 27"/>
                <a:gd name="T7" fmla="*/ 967 h 27"/>
                <a:gd name="T8" fmla="*/ 1911 w 27"/>
                <a:gd name="T9" fmla="*/ 204 h 2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 h="27">
                  <a:moveTo>
                    <a:pt x="18" y="2"/>
                  </a:moveTo>
                  <a:cubicBezTo>
                    <a:pt x="24" y="5"/>
                    <a:pt x="27" y="12"/>
                    <a:pt x="24" y="18"/>
                  </a:cubicBezTo>
                  <a:cubicBezTo>
                    <a:pt x="22" y="24"/>
                    <a:pt x="15" y="27"/>
                    <a:pt x="9" y="24"/>
                  </a:cubicBezTo>
                  <a:cubicBezTo>
                    <a:pt x="3" y="22"/>
                    <a:pt x="0" y="15"/>
                    <a:pt x="2" y="9"/>
                  </a:cubicBezTo>
                  <a:cubicBezTo>
                    <a:pt x="5" y="3"/>
                    <a:pt x="12" y="0"/>
                    <a:pt x="18" y="2"/>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4B413C"/>
                </a:solidFill>
                <a:ea typeface="ＭＳ Ｐゴシック" pitchFamily="34" charset="-128"/>
              </a:endParaRPr>
            </a:p>
          </p:txBody>
        </p:sp>
        <p:sp>
          <p:nvSpPr>
            <p:cNvPr id="128" name="Freeform 81"/>
            <p:cNvSpPr>
              <a:spLocks noChangeAspect="1"/>
            </p:cNvSpPr>
            <p:nvPr/>
          </p:nvSpPr>
          <p:spPr bwMode="gray">
            <a:xfrm rot="3600000">
              <a:off x="5362" y="2118"/>
              <a:ext cx="128" cy="126"/>
            </a:xfrm>
            <a:custGeom>
              <a:avLst/>
              <a:gdLst>
                <a:gd name="T0" fmla="*/ 2133 w 27"/>
                <a:gd name="T1" fmla="*/ 303 h 27"/>
                <a:gd name="T2" fmla="*/ 2451 w 27"/>
                <a:gd name="T3" fmla="*/ 2025 h 27"/>
                <a:gd name="T4" fmla="*/ 740 w 27"/>
                <a:gd name="T5" fmla="*/ 2329 h 27"/>
                <a:gd name="T6" fmla="*/ 313 w 27"/>
                <a:gd name="T7" fmla="*/ 719 h 27"/>
                <a:gd name="T8" fmla="*/ 2133 w 27"/>
                <a:gd name="T9" fmla="*/ 303 h 2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 h="27">
                  <a:moveTo>
                    <a:pt x="20" y="3"/>
                  </a:moveTo>
                  <a:cubicBezTo>
                    <a:pt x="25" y="7"/>
                    <a:pt x="27" y="14"/>
                    <a:pt x="23" y="20"/>
                  </a:cubicBezTo>
                  <a:cubicBezTo>
                    <a:pt x="19" y="25"/>
                    <a:pt x="12" y="27"/>
                    <a:pt x="7" y="23"/>
                  </a:cubicBezTo>
                  <a:cubicBezTo>
                    <a:pt x="1" y="19"/>
                    <a:pt x="0" y="12"/>
                    <a:pt x="3" y="7"/>
                  </a:cubicBezTo>
                  <a:cubicBezTo>
                    <a:pt x="7" y="1"/>
                    <a:pt x="14" y="0"/>
                    <a:pt x="20" y="3"/>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4B413C"/>
                </a:solidFill>
                <a:ea typeface="ＭＳ Ｐゴシック" pitchFamily="34" charset="-128"/>
              </a:endParaRPr>
            </a:p>
          </p:txBody>
        </p:sp>
      </p:grpSp>
    </p:spTree>
    <p:extLst>
      <p:ext uri="{BB962C8B-B14F-4D97-AF65-F5344CB8AC3E}">
        <p14:creationId xmlns:p14="http://schemas.microsoft.com/office/powerpoint/2010/main" val="3598384072"/>
      </p:ext>
    </p:extLst>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 id="2147483753" r:id="rId11"/>
    <p:sldLayoutId id="2147483754" r:id="rId12"/>
    <p:sldLayoutId id="2147483755" r:id="rId13"/>
  </p:sldLayoutIdLst>
  <p:hf hdr="0" ftr="0" dt="0"/>
  <p:txStyles>
    <p:titleStyle>
      <a:lvl1pPr algn="l" rtl="0" eaLnBrk="1" fontAlgn="base" hangingPunct="1">
        <a:spcBef>
          <a:spcPct val="0"/>
        </a:spcBef>
        <a:spcAft>
          <a:spcPct val="0"/>
        </a:spcAft>
        <a:defRPr sz="2400" b="1">
          <a:solidFill>
            <a:schemeClr val="tx1"/>
          </a:solidFill>
          <a:latin typeface="+mj-lt"/>
          <a:ea typeface="ＭＳ Ｐゴシック" charset="0"/>
          <a:cs typeface="ＭＳ Ｐゴシック" charset="0"/>
        </a:defRPr>
      </a:lvl1pPr>
      <a:lvl2pPr algn="l" rtl="0" eaLnBrk="1" fontAlgn="base" hangingPunct="1">
        <a:spcBef>
          <a:spcPct val="0"/>
        </a:spcBef>
        <a:spcAft>
          <a:spcPct val="0"/>
        </a:spcAft>
        <a:defRPr sz="2400" b="1">
          <a:solidFill>
            <a:schemeClr val="tx1"/>
          </a:solidFill>
          <a:latin typeface="Arial" charset="0"/>
          <a:ea typeface="ＭＳ Ｐゴシック" charset="0"/>
          <a:cs typeface="ＭＳ Ｐゴシック" charset="0"/>
        </a:defRPr>
      </a:lvl2pPr>
      <a:lvl3pPr algn="l" rtl="0" eaLnBrk="1" fontAlgn="base" hangingPunct="1">
        <a:spcBef>
          <a:spcPct val="0"/>
        </a:spcBef>
        <a:spcAft>
          <a:spcPct val="0"/>
        </a:spcAft>
        <a:defRPr sz="2400" b="1">
          <a:solidFill>
            <a:schemeClr val="tx1"/>
          </a:solidFill>
          <a:latin typeface="Arial" charset="0"/>
          <a:ea typeface="ＭＳ Ｐゴシック" charset="0"/>
          <a:cs typeface="ＭＳ Ｐゴシック" charset="0"/>
        </a:defRPr>
      </a:lvl3pPr>
      <a:lvl4pPr algn="l" rtl="0" eaLnBrk="1" fontAlgn="base" hangingPunct="1">
        <a:spcBef>
          <a:spcPct val="0"/>
        </a:spcBef>
        <a:spcAft>
          <a:spcPct val="0"/>
        </a:spcAft>
        <a:defRPr sz="2400" b="1">
          <a:solidFill>
            <a:schemeClr val="tx1"/>
          </a:solidFill>
          <a:latin typeface="Arial" charset="0"/>
          <a:ea typeface="ＭＳ Ｐゴシック" charset="0"/>
          <a:cs typeface="ＭＳ Ｐゴシック" charset="0"/>
        </a:defRPr>
      </a:lvl4pPr>
      <a:lvl5pPr algn="l" rtl="0" eaLnBrk="1" fontAlgn="base" hangingPunct="1">
        <a:spcBef>
          <a:spcPct val="0"/>
        </a:spcBef>
        <a:spcAft>
          <a:spcPct val="0"/>
        </a:spcAft>
        <a:defRPr sz="2400" b="1">
          <a:solidFill>
            <a:schemeClr val="tx1"/>
          </a:solidFill>
          <a:latin typeface="Arial" charset="0"/>
          <a:ea typeface="ＭＳ Ｐゴシック" charset="0"/>
          <a:cs typeface="ＭＳ Ｐゴシック" charset="0"/>
        </a:defRPr>
      </a:lvl5pPr>
      <a:lvl6pPr marL="457200" algn="l" rtl="0" eaLnBrk="1" fontAlgn="base" hangingPunct="1">
        <a:spcBef>
          <a:spcPct val="0"/>
        </a:spcBef>
        <a:spcAft>
          <a:spcPct val="0"/>
        </a:spcAft>
        <a:defRPr sz="2400" b="1">
          <a:solidFill>
            <a:schemeClr val="tx1"/>
          </a:solidFill>
          <a:latin typeface="Arial" charset="0"/>
        </a:defRPr>
      </a:lvl6pPr>
      <a:lvl7pPr marL="914400" algn="l" rtl="0" eaLnBrk="1" fontAlgn="base" hangingPunct="1">
        <a:spcBef>
          <a:spcPct val="0"/>
        </a:spcBef>
        <a:spcAft>
          <a:spcPct val="0"/>
        </a:spcAft>
        <a:defRPr sz="2400" b="1">
          <a:solidFill>
            <a:schemeClr val="tx1"/>
          </a:solidFill>
          <a:latin typeface="Arial" charset="0"/>
        </a:defRPr>
      </a:lvl7pPr>
      <a:lvl8pPr marL="1371600" algn="l" rtl="0" eaLnBrk="1" fontAlgn="base" hangingPunct="1">
        <a:spcBef>
          <a:spcPct val="0"/>
        </a:spcBef>
        <a:spcAft>
          <a:spcPct val="0"/>
        </a:spcAft>
        <a:defRPr sz="2400" b="1">
          <a:solidFill>
            <a:schemeClr val="tx1"/>
          </a:solidFill>
          <a:latin typeface="Arial" charset="0"/>
        </a:defRPr>
      </a:lvl8pPr>
      <a:lvl9pPr marL="1828800" algn="l" rtl="0" eaLnBrk="1" fontAlgn="base" hangingPunct="1">
        <a:spcBef>
          <a:spcPct val="0"/>
        </a:spcBef>
        <a:spcAft>
          <a:spcPct val="0"/>
        </a:spcAft>
        <a:defRPr sz="2400" b="1">
          <a:solidFill>
            <a:schemeClr val="tx1"/>
          </a:solidFill>
          <a:latin typeface="Arial" charset="0"/>
        </a:defRPr>
      </a:lvl9pPr>
    </p:titleStyle>
    <p:bodyStyle>
      <a:lvl1pPr marL="342900" indent="-342900" algn="l" rtl="0" eaLnBrk="1" fontAlgn="base" hangingPunct="1">
        <a:spcBef>
          <a:spcPct val="20000"/>
        </a:spcBef>
        <a:spcAft>
          <a:spcPct val="0"/>
        </a:spcAft>
        <a:buClr>
          <a:srgbClr val="FB5105"/>
        </a:buClr>
        <a:buChar char="•"/>
        <a:defRPr sz="2800">
          <a:solidFill>
            <a:schemeClr val="tx2"/>
          </a:solidFill>
          <a:latin typeface="+mn-lt"/>
          <a:ea typeface="ＭＳ Ｐゴシック" charset="0"/>
          <a:cs typeface="ＭＳ Ｐゴシック" charset="0"/>
        </a:defRPr>
      </a:lvl1pPr>
      <a:lvl2pPr marL="966788" indent="-509588" algn="l" rtl="0" eaLnBrk="1" fontAlgn="base" hangingPunct="1">
        <a:spcBef>
          <a:spcPct val="20000"/>
        </a:spcBef>
        <a:spcAft>
          <a:spcPct val="0"/>
        </a:spcAft>
        <a:buClr>
          <a:srgbClr val="FB5105"/>
        </a:buClr>
        <a:buFont typeface="Wingdings" pitchFamily="2" charset="2"/>
        <a:buChar char="è"/>
        <a:defRPr sz="2400">
          <a:solidFill>
            <a:schemeClr val="tx2"/>
          </a:solidFill>
          <a:latin typeface="+mn-lt"/>
          <a:ea typeface="ＭＳ Ｐゴシック" charset="0"/>
        </a:defRPr>
      </a:lvl2pPr>
      <a:lvl3pPr marL="1309688" indent="-228600" algn="l" rtl="0" eaLnBrk="1" fontAlgn="base" hangingPunct="1">
        <a:spcBef>
          <a:spcPct val="20000"/>
        </a:spcBef>
        <a:spcAft>
          <a:spcPct val="0"/>
        </a:spcAft>
        <a:buClr>
          <a:srgbClr val="FB5105"/>
        </a:buClr>
        <a:buChar char="•"/>
        <a:defRPr sz="2000">
          <a:solidFill>
            <a:schemeClr val="tx2"/>
          </a:solidFill>
          <a:latin typeface="+mn-lt"/>
          <a:ea typeface="ＭＳ Ｐゴシック" charset="0"/>
        </a:defRPr>
      </a:lvl3pPr>
      <a:lvl4pPr marL="1717675" indent="-228600" algn="l" rtl="0" eaLnBrk="1" fontAlgn="base" hangingPunct="1">
        <a:spcBef>
          <a:spcPct val="20000"/>
        </a:spcBef>
        <a:spcAft>
          <a:spcPct val="0"/>
        </a:spcAft>
        <a:buClr>
          <a:srgbClr val="FB5105"/>
        </a:buClr>
        <a:buFont typeface="Arial" charset="0"/>
        <a:buChar char="–"/>
        <a:defRPr sz="2000">
          <a:solidFill>
            <a:schemeClr val="tx2"/>
          </a:solidFill>
          <a:latin typeface="+mn-lt"/>
          <a:ea typeface="ＭＳ Ｐゴシック" charset="0"/>
        </a:defRPr>
      </a:lvl4pPr>
      <a:lvl5pPr marL="2125663" indent="-228600" algn="l" rtl="0" eaLnBrk="1" fontAlgn="base" hangingPunct="1">
        <a:spcBef>
          <a:spcPct val="20000"/>
        </a:spcBef>
        <a:spcAft>
          <a:spcPct val="0"/>
        </a:spcAft>
        <a:buClr>
          <a:srgbClr val="FB5105"/>
        </a:buClr>
        <a:buFont typeface="Wingdings" pitchFamily="2" charset="2"/>
        <a:buChar char="è"/>
        <a:defRPr sz="2000">
          <a:solidFill>
            <a:schemeClr val="tx2"/>
          </a:solidFill>
          <a:latin typeface="+mn-lt"/>
          <a:ea typeface="ＭＳ Ｐゴシック" charset="0"/>
        </a:defRPr>
      </a:lvl5pPr>
      <a:lvl6pPr marL="2582863" indent="-228600" algn="l" rtl="0" eaLnBrk="1" fontAlgn="base" hangingPunct="1">
        <a:spcBef>
          <a:spcPct val="20000"/>
        </a:spcBef>
        <a:spcAft>
          <a:spcPct val="0"/>
        </a:spcAft>
        <a:buClr>
          <a:srgbClr val="FB5105"/>
        </a:buClr>
        <a:buFont typeface="Wingdings" pitchFamily="2" charset="2"/>
        <a:buChar char="è"/>
        <a:defRPr>
          <a:solidFill>
            <a:schemeClr val="tx2"/>
          </a:solidFill>
          <a:latin typeface="+mn-lt"/>
        </a:defRPr>
      </a:lvl6pPr>
      <a:lvl7pPr marL="3040063" indent="-228600" algn="l" rtl="0" eaLnBrk="1" fontAlgn="base" hangingPunct="1">
        <a:spcBef>
          <a:spcPct val="20000"/>
        </a:spcBef>
        <a:spcAft>
          <a:spcPct val="0"/>
        </a:spcAft>
        <a:buClr>
          <a:srgbClr val="FB5105"/>
        </a:buClr>
        <a:buFont typeface="Wingdings" pitchFamily="2" charset="2"/>
        <a:buChar char="è"/>
        <a:defRPr>
          <a:solidFill>
            <a:schemeClr val="tx2"/>
          </a:solidFill>
          <a:latin typeface="+mn-lt"/>
        </a:defRPr>
      </a:lvl7pPr>
      <a:lvl8pPr marL="3497263" indent="-228600" algn="l" rtl="0" eaLnBrk="1" fontAlgn="base" hangingPunct="1">
        <a:spcBef>
          <a:spcPct val="20000"/>
        </a:spcBef>
        <a:spcAft>
          <a:spcPct val="0"/>
        </a:spcAft>
        <a:buClr>
          <a:srgbClr val="FB5105"/>
        </a:buClr>
        <a:buFont typeface="Wingdings" pitchFamily="2" charset="2"/>
        <a:buChar char="è"/>
        <a:defRPr>
          <a:solidFill>
            <a:schemeClr val="tx2"/>
          </a:solidFill>
          <a:latin typeface="+mn-lt"/>
        </a:defRPr>
      </a:lvl8pPr>
      <a:lvl9pPr marL="3954463" indent="-228600" algn="l" rtl="0" eaLnBrk="1" fontAlgn="base" hangingPunct="1">
        <a:spcBef>
          <a:spcPct val="20000"/>
        </a:spcBef>
        <a:spcAft>
          <a:spcPct val="0"/>
        </a:spcAft>
        <a:buClr>
          <a:srgbClr val="FB5105"/>
        </a:buClr>
        <a:buFont typeface="Wingdings" pitchFamily="2" charset="2"/>
        <a:buChar char="è"/>
        <a:defRPr>
          <a:solidFill>
            <a:schemeClr val="tx2"/>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xml"/><Relationship Id="rId1" Type="http://schemas.openxmlformats.org/officeDocument/2006/relationships/tags" Target="../tags/tag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tmp"/><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7"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hyperlink" Target="https://www.youtube.com/channel/UC7_ZP8emRUxHXv-JU4PZp8g" TargetMode="External"/><Relationship Id="rId5" Type="http://schemas.openxmlformats.org/officeDocument/2006/relationships/image" Target="../media/image25.jpeg"/><Relationship Id="rId4" Type="http://schemas.openxmlformats.org/officeDocument/2006/relationships/image" Target="../media/image24.jpeg"/></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7"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hyperlink" Target="https://www.youtube.com/channel/UC7_ZP8emRUxHXv-JU4PZp8g" TargetMode="External"/><Relationship Id="rId5" Type="http://schemas.openxmlformats.org/officeDocument/2006/relationships/image" Target="../media/image25.jpeg"/><Relationship Id="rId4" Type="http://schemas.openxmlformats.org/officeDocument/2006/relationships/image" Target="../media/image24.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5.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30.xml.rels><?xml version="1.0" encoding="UTF-8" standalone="yes"?>
<Relationships xmlns="http://schemas.openxmlformats.org/package/2006/relationships"><Relationship Id="rId3" Type="http://schemas.openxmlformats.org/officeDocument/2006/relationships/hyperlink" Target="https://enamine.lookchem.com/" TargetMode="External"/><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hyperlink" Target="https://enamine.lookchem.com/" TargetMode="External"/><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1.xml"/><Relationship Id="rId5" Type="http://schemas.openxmlformats.org/officeDocument/2006/relationships/image" Target="../media/image18.png"/><Relationship Id="rId4" Type="http://schemas.openxmlformats.org/officeDocument/2006/relationships/hyperlink" Target="https://ec.europa.eu/info/funding-tenders/opportunities/portal/screen/home"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 name="Line 213"/>
          <p:cNvSpPr>
            <a:spLocks noChangeAspect="1" noChangeShapeType="1"/>
          </p:cNvSpPr>
          <p:nvPr/>
        </p:nvSpPr>
        <p:spPr bwMode="gray">
          <a:xfrm>
            <a:off x="5311775" y="1945393"/>
            <a:ext cx="0" cy="2371813"/>
          </a:xfrm>
          <a:prstGeom prst="line">
            <a:avLst/>
          </a:prstGeom>
          <a:noFill/>
          <a:ln w="9525">
            <a:solidFill>
              <a:srgbClr val="002140"/>
            </a:solidFill>
            <a:round/>
            <a:headEnd/>
            <a:tailEnd/>
          </a:ln>
          <a:extLst>
            <a:ext uri="{909E8E84-426E-40dd-AFC4-6F175D3DCCD1}">
              <a14:hiddenFill xmlns:a14="http://schemas.microsoft.com/office/drawing/2010/main" xmlns="">
                <a:noFill/>
              </a14:hiddenFill>
            </a:ext>
          </a:extLst>
        </p:spPr>
        <p:txBody>
          <a:bodyPr/>
          <a:lstStyle/>
          <a:p>
            <a:endParaRPr lang="en-GB" dirty="0"/>
          </a:p>
        </p:txBody>
      </p:sp>
      <p:sp>
        <p:nvSpPr>
          <p:cNvPr id="143574" name="Rectangle 214"/>
          <p:cNvSpPr>
            <a:spLocks noChangeArrowheads="1"/>
          </p:cNvSpPr>
          <p:nvPr/>
        </p:nvSpPr>
        <p:spPr bwMode="gray">
          <a:xfrm>
            <a:off x="188080" y="1984703"/>
            <a:ext cx="5089350" cy="165442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b">
            <a:spAutoFit/>
          </a:bodyPr>
          <a:lstStyle/>
          <a:p>
            <a:pPr algn="r">
              <a:lnSpc>
                <a:spcPct val="12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800" i="1" dirty="0">
                <a:effectLst/>
                <a:latin typeface="Times New Roman" panose="02020603050405020304" pitchFamily="18" charset="0"/>
                <a:ea typeface="Calibri" panose="020F0502020204030204" pitchFamily="34" charset="0"/>
              </a:rPr>
              <a:t>How to make a better use of </a:t>
            </a:r>
            <a:r>
              <a:rPr lang="en-GB" i="1" dirty="0">
                <a:latin typeface="Times New Roman" panose="02020603050405020304" pitchFamily="18" charset="0"/>
                <a:ea typeface="Calibri" panose="020F0502020204030204" pitchFamily="34" charset="0"/>
              </a:rPr>
              <a:t>ERC</a:t>
            </a:r>
            <a:r>
              <a:rPr lang="en-GB" sz="1800" i="1" dirty="0">
                <a:effectLst/>
                <a:latin typeface="Times New Roman" panose="02020603050405020304" pitchFamily="18" charset="0"/>
                <a:ea typeface="Calibri" panose="020F0502020204030204" pitchFamily="34" charset="0"/>
              </a:rPr>
              <a:t> funding instruments</a:t>
            </a:r>
          </a:p>
          <a:p>
            <a:pPr algn="r">
              <a:lnSpc>
                <a:spcPct val="12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i="1" dirty="0">
              <a:solidFill>
                <a:srgbClr val="002140"/>
              </a:solidFill>
              <a:latin typeface="Times New Roman" panose="02020603050405020304" pitchFamily="18" charset="0"/>
            </a:endParaRPr>
          </a:p>
          <a:p>
            <a:pPr algn="r">
              <a:lnSpc>
                <a:spcPct val="12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600" i="1" dirty="0">
                <a:solidFill>
                  <a:srgbClr val="002140"/>
                </a:solidFill>
                <a:latin typeface="Times New Roman" panose="02020603050405020304" pitchFamily="18" charset="0"/>
              </a:rPr>
              <a:t>Giuliano </a:t>
            </a:r>
            <a:r>
              <a:rPr lang="en-GB" sz="1600" i="1" dirty="0" err="1">
                <a:solidFill>
                  <a:srgbClr val="002140"/>
                </a:solidFill>
                <a:latin typeface="Times New Roman" panose="02020603050405020304" pitchFamily="18" charset="0"/>
              </a:rPr>
              <a:t>Scalzi</a:t>
            </a:r>
            <a:endParaRPr lang="en-GB" sz="1600" i="1" dirty="0">
              <a:solidFill>
                <a:srgbClr val="002140"/>
              </a:solidFill>
              <a:latin typeface="Times New Roman" panose="02020603050405020304" pitchFamily="18" charset="0"/>
            </a:endParaRPr>
          </a:p>
          <a:p>
            <a:pPr algn="r">
              <a:lnSpc>
                <a:spcPct val="12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600" i="1" dirty="0">
                <a:solidFill>
                  <a:srgbClr val="002140"/>
                </a:solidFill>
                <a:latin typeface="Times New Roman" panose="02020603050405020304" pitchFamily="18" charset="0"/>
              </a:rPr>
              <a:t>Call and Project Follow-up coordination Unit</a:t>
            </a:r>
            <a:endParaRPr lang="en-GB" sz="1600" dirty="0">
              <a:solidFill>
                <a:srgbClr val="002140"/>
              </a:solidFill>
            </a:endParaRPr>
          </a:p>
        </p:txBody>
      </p:sp>
      <p:sp>
        <p:nvSpPr>
          <p:cNvPr id="3084" name="Rectangle 215"/>
          <p:cNvSpPr>
            <a:spLocks noChangeArrowheads="1"/>
          </p:cNvSpPr>
          <p:nvPr/>
        </p:nvSpPr>
        <p:spPr bwMode="gray">
          <a:xfrm>
            <a:off x="296863" y="267494"/>
            <a:ext cx="6878806" cy="1015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p>
            <a:r>
              <a:rPr lang="en-GB" sz="3600" dirty="0">
                <a:solidFill>
                  <a:srgbClr val="FF6600"/>
                </a:solidFill>
              </a:rPr>
              <a:t>The European Research Council</a:t>
            </a:r>
          </a:p>
          <a:p>
            <a:endParaRPr lang="en-GB" sz="2400" dirty="0">
              <a:solidFill>
                <a:srgbClr val="FF6600"/>
              </a:solidFill>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96136" y="2090011"/>
            <a:ext cx="2224144" cy="2224144"/>
          </a:xfrm>
          <a:prstGeom prst="rect">
            <a:avLst/>
          </a:prstGeom>
        </p:spPr>
      </p:pic>
      <p:sp>
        <p:nvSpPr>
          <p:cNvPr id="7" name="Rectangle 3">
            <a:extLst>
              <a:ext uri="{FF2B5EF4-FFF2-40B4-BE49-F238E27FC236}">
                <a16:creationId xmlns:a16="http://schemas.microsoft.com/office/drawing/2014/main" id="{B0295B4C-D652-2D4F-A8AA-86883FE95712}"/>
              </a:ext>
            </a:extLst>
          </p:cNvPr>
          <p:cNvSpPr>
            <a:spLocks noChangeArrowheads="1"/>
          </p:cNvSpPr>
          <p:nvPr/>
        </p:nvSpPr>
        <p:spPr bwMode="gray">
          <a:xfrm>
            <a:off x="1399147" y="1237620"/>
            <a:ext cx="655915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p>
            <a:pPr defTabSz="685800"/>
            <a:r>
              <a:rPr lang="en-US" altLang="en-US" sz="2400" b="1" dirty="0">
                <a:solidFill>
                  <a:srgbClr val="F16521"/>
                </a:solidFill>
                <a:latin typeface="Arial"/>
                <a:ea typeface="ＭＳ Ｐゴシック" charset="-128"/>
                <a:cs typeface="Arial" charset="0"/>
              </a:rPr>
              <a:t>     </a:t>
            </a:r>
          </a:p>
        </p:txBody>
      </p:sp>
      <p:sp>
        <p:nvSpPr>
          <p:cNvPr id="8" name="Rectangle 2">
            <a:extLst>
              <a:ext uri="{FF2B5EF4-FFF2-40B4-BE49-F238E27FC236}">
                <a16:creationId xmlns:a16="http://schemas.microsoft.com/office/drawing/2014/main" id="{937DB25B-06C9-7447-9B0B-2420316AD5DC}"/>
              </a:ext>
            </a:extLst>
          </p:cNvPr>
          <p:cNvSpPr>
            <a:spLocks noChangeArrowheads="1"/>
          </p:cNvSpPr>
          <p:nvPr/>
        </p:nvSpPr>
        <p:spPr bwMode="auto">
          <a:xfrm>
            <a:off x="5047799" y="4857921"/>
            <a:ext cx="4095455"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685800"/>
            <a:r>
              <a:rPr lang="en-US" sz="1100" dirty="0">
                <a:solidFill>
                  <a:srgbClr val="FFFFFF"/>
                </a:solidFill>
              </a:rPr>
              <a:t>© Art &amp; Build Architect / Montois Partners / credits: S. Brison</a:t>
            </a:r>
            <a:endParaRPr lang="en-GB" sz="1100" dirty="0">
              <a:solidFill>
                <a:srgbClr val="FFFFFF"/>
              </a:solidFill>
            </a:endParaRPr>
          </a:p>
        </p:txBody>
      </p:sp>
      <p:sp>
        <p:nvSpPr>
          <p:cNvPr id="9" name="TextBox 8">
            <a:extLst>
              <a:ext uri="{FF2B5EF4-FFF2-40B4-BE49-F238E27FC236}">
                <a16:creationId xmlns:a16="http://schemas.microsoft.com/office/drawing/2014/main" id="{19011B26-A92C-454C-B988-3D07C4063149}"/>
              </a:ext>
            </a:extLst>
          </p:cNvPr>
          <p:cNvSpPr txBox="1"/>
          <p:nvPr/>
        </p:nvSpPr>
        <p:spPr>
          <a:xfrm>
            <a:off x="6069993" y="2996005"/>
            <a:ext cx="6822569" cy="369332"/>
          </a:xfrm>
          <a:prstGeom prst="rect">
            <a:avLst/>
          </a:prstGeom>
          <a:noFill/>
        </p:spPr>
        <p:txBody>
          <a:bodyPr wrap="square" rtlCol="0">
            <a:spAutoFit/>
          </a:bodyPr>
          <a:lstStyle/>
          <a:p>
            <a:pPr algn="ctr" defTabSz="685800" fontAlgn="auto">
              <a:spcBef>
                <a:spcPts val="0"/>
              </a:spcBef>
              <a:spcAft>
                <a:spcPts val="0"/>
              </a:spcAft>
              <a:defRPr/>
            </a:pPr>
            <a:endParaRPr lang="en-GB" dirty="0">
              <a:solidFill>
                <a:srgbClr val="FAF5F5"/>
              </a:solidFill>
              <a:latin typeface="Arial" panose="020B0604020202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3F95DF1A-B112-C241-A369-5326B0D00EA7}"/>
              </a:ext>
            </a:extLst>
          </p:cNvPr>
          <p:cNvSpPr/>
          <p:nvPr/>
        </p:nvSpPr>
        <p:spPr>
          <a:xfrm>
            <a:off x="1143000" y="4812905"/>
            <a:ext cx="6858000" cy="392415"/>
          </a:xfrm>
          <a:prstGeom prst="rect">
            <a:avLst/>
          </a:prstGeom>
        </p:spPr>
        <p:txBody>
          <a:bodyPr wrap="square">
            <a:spAutoFit/>
          </a:bodyPr>
          <a:lstStyle/>
          <a:p>
            <a:pPr algn="ctr" defTabSz="685800"/>
            <a:r>
              <a:rPr lang="en-GB" sz="1950" b="1" dirty="0">
                <a:solidFill>
                  <a:srgbClr val="FAF5F5"/>
                </a:solidFill>
              </a:rPr>
              <a:t> </a:t>
            </a:r>
          </a:p>
        </p:txBody>
      </p:sp>
      <p:sp>
        <p:nvSpPr>
          <p:cNvPr id="11" name="Line 213">
            <a:extLst>
              <a:ext uri="{FF2B5EF4-FFF2-40B4-BE49-F238E27FC236}">
                <a16:creationId xmlns:a16="http://schemas.microsoft.com/office/drawing/2014/main" id="{04896AD4-2E4B-8D4D-B971-E4702DFF7257}"/>
              </a:ext>
            </a:extLst>
          </p:cNvPr>
          <p:cNvSpPr>
            <a:spLocks noChangeAspect="1" noChangeShapeType="1"/>
          </p:cNvSpPr>
          <p:nvPr/>
        </p:nvSpPr>
        <p:spPr bwMode="gray">
          <a:xfrm rot="5400000">
            <a:off x="4572000" y="-3584426"/>
            <a:ext cx="0" cy="9144000"/>
          </a:xfrm>
          <a:prstGeom prst="line">
            <a:avLst/>
          </a:prstGeom>
          <a:noFill/>
          <a:ln w="9525">
            <a:solidFill>
              <a:srgbClr val="002140"/>
            </a:solidFill>
            <a:round/>
            <a:headEnd/>
            <a:tailEnd/>
          </a:ln>
          <a:extLst>
            <a:ext uri="{909E8E84-426E-40dd-AFC4-6F175D3DCCD1}">
              <a14:hiddenFill xmlns="" xmlns:a14="http://schemas.microsoft.com/office/drawing/2010/main">
                <a:noFill/>
              </a14:hiddenFill>
            </a:ext>
          </a:extLst>
        </p:spPr>
        <p:txBody>
          <a:bodyPr/>
          <a:lstStyle/>
          <a:p>
            <a:endParaRPr lang="en-GB"/>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513" y="1131590"/>
            <a:ext cx="8766298" cy="535531"/>
          </a:xfrm>
          <a:prstGeom prst="rect">
            <a:avLst/>
          </a:prstGeom>
          <a:noFill/>
        </p:spPr>
        <p:txBody>
          <a:bodyPr wrap="square" rtlCol="0">
            <a:spAutoFit/>
          </a:bodyPr>
          <a:lstStyle/>
          <a:p>
            <a:pPr>
              <a:spcAft>
                <a:spcPct val="40000"/>
              </a:spcAft>
              <a:defRPr/>
            </a:pPr>
            <a:r>
              <a:rPr lang="en-GB" sz="1200" dirty="0">
                <a:solidFill>
                  <a:schemeClr val="accent1">
                    <a:lumMod val="75000"/>
                  </a:schemeClr>
                </a:solidFill>
                <a:latin typeface="Calibri Light" panose="020F0302020204030204" pitchFamily="34" charset="0"/>
                <a:cs typeface="Calibri Light" panose="020F0302020204030204" pitchFamily="34" charset="0"/>
              </a:rPr>
              <a:t>Rumour: I should wait until the end of the eligibility window in order to </a:t>
            </a:r>
            <a:r>
              <a:rPr lang="en-US" sz="1200" dirty="0">
                <a:solidFill>
                  <a:schemeClr val="accent1">
                    <a:lumMod val="75000"/>
                  </a:schemeClr>
                </a:solidFill>
                <a:latin typeface="Calibri Light" panose="020F0302020204030204" pitchFamily="34" charset="0"/>
                <a:cs typeface="Calibri Light" panose="020F0302020204030204" pitchFamily="34" charset="0"/>
              </a:rPr>
              <a:t>accumulate enough seniority: only then I will be competitive.</a:t>
            </a:r>
            <a:r>
              <a:rPr lang="en-GB" sz="1200" dirty="0">
                <a:solidFill>
                  <a:schemeClr val="accent1">
                    <a:lumMod val="75000"/>
                  </a:schemeClr>
                </a:solidFill>
                <a:latin typeface="Calibri Light" panose="020F0302020204030204" pitchFamily="34" charset="0"/>
                <a:cs typeface="Calibri Light" panose="020F0302020204030204" pitchFamily="34" charset="0"/>
              </a:rPr>
              <a:t> </a:t>
            </a:r>
          </a:p>
          <a:p>
            <a:pPr>
              <a:spcAft>
                <a:spcPct val="40000"/>
              </a:spcAft>
              <a:buBlip>
                <a:blip r:embed="rId3"/>
              </a:buBlip>
              <a:defRPr/>
            </a:pPr>
            <a:r>
              <a:rPr lang="en-GB" sz="1200" dirty="0">
                <a:solidFill>
                  <a:schemeClr val="accent1">
                    <a:lumMod val="75000"/>
                  </a:schemeClr>
                </a:solidFill>
                <a:latin typeface="Calibri Light" panose="020F0302020204030204" pitchFamily="34" charset="0"/>
                <a:cs typeface="Calibri Light" panose="020F0302020204030204" pitchFamily="34" charset="0"/>
              </a:rPr>
              <a:t>NOT true: The success rate is virtually flat across the eligibility window (</a:t>
            </a:r>
            <a:r>
              <a:rPr lang="en-GB" sz="1200" dirty="0" err="1">
                <a:solidFill>
                  <a:schemeClr val="accent1">
                    <a:lumMod val="75000"/>
                  </a:schemeClr>
                </a:solidFill>
                <a:latin typeface="Calibri Light" panose="020F0302020204030204" pitchFamily="34" charset="0"/>
                <a:cs typeface="Calibri Light" panose="020F0302020204030204" pitchFamily="34" charset="0"/>
              </a:rPr>
              <a:t>StG</a:t>
            </a:r>
            <a:r>
              <a:rPr lang="en-GB" sz="1200" dirty="0">
                <a:solidFill>
                  <a:schemeClr val="accent1">
                    <a:lumMod val="75000"/>
                  </a:schemeClr>
                </a:solidFill>
                <a:latin typeface="Calibri Light" panose="020F0302020204030204" pitchFamily="34" charset="0"/>
                <a:cs typeface="Calibri Light" panose="020F0302020204030204" pitchFamily="34" charset="0"/>
              </a:rPr>
              <a:t>, </a:t>
            </a:r>
            <a:r>
              <a:rPr lang="en-GB" sz="1200" dirty="0" err="1">
                <a:solidFill>
                  <a:schemeClr val="accent1">
                    <a:lumMod val="75000"/>
                  </a:schemeClr>
                </a:solidFill>
                <a:latin typeface="Calibri Light" panose="020F0302020204030204" pitchFamily="34" charset="0"/>
                <a:cs typeface="Calibri Light" panose="020F0302020204030204" pitchFamily="34" charset="0"/>
              </a:rPr>
              <a:t>CoG</a:t>
            </a:r>
            <a:r>
              <a:rPr lang="en-GB" sz="1200" dirty="0">
                <a:solidFill>
                  <a:schemeClr val="accent1">
                    <a:lumMod val="75000"/>
                  </a:schemeClr>
                </a:solidFill>
                <a:latin typeface="Calibri Light" panose="020F0302020204030204" pitchFamily="34" charset="0"/>
                <a:cs typeface="Calibri Light" panose="020F0302020204030204" pitchFamily="34" charset="0"/>
              </a:rPr>
              <a:t>). </a:t>
            </a:r>
          </a:p>
        </p:txBody>
      </p:sp>
      <p:sp>
        <p:nvSpPr>
          <p:cNvPr id="3" name="Title 2">
            <a:extLst>
              <a:ext uri="{FF2B5EF4-FFF2-40B4-BE49-F238E27FC236}">
                <a16:creationId xmlns:a16="http://schemas.microsoft.com/office/drawing/2014/main" id="{D6751B9D-B000-1141-AB14-0A6A97C28C07}"/>
              </a:ext>
            </a:extLst>
          </p:cNvPr>
          <p:cNvSpPr>
            <a:spLocks noGrp="1"/>
          </p:cNvSpPr>
          <p:nvPr>
            <p:ph type="title"/>
          </p:nvPr>
        </p:nvSpPr>
        <p:spPr/>
        <p:txBody>
          <a:bodyPr/>
          <a:lstStyle/>
          <a:p>
            <a:r>
              <a:rPr lang="en-GB" dirty="0"/>
              <a:t>Step 3: Decide whether to apply</a:t>
            </a:r>
          </a:p>
        </p:txBody>
      </p:sp>
      <p:graphicFrame>
        <p:nvGraphicFramePr>
          <p:cNvPr id="8" name="Content Placeholder 7">
            <a:extLst>
              <a:ext uri="{FF2B5EF4-FFF2-40B4-BE49-F238E27FC236}">
                <a16:creationId xmlns:a16="http://schemas.microsoft.com/office/drawing/2014/main" id="{09940C90-4F1E-1543-A3BF-CC27490A73E0}"/>
              </a:ext>
            </a:extLst>
          </p:cNvPr>
          <p:cNvGraphicFramePr>
            <a:graphicFrameLocks noGrp="1"/>
          </p:cNvGraphicFramePr>
          <p:nvPr>
            <p:ph idx="1"/>
          </p:nvPr>
        </p:nvGraphicFramePr>
        <p:xfrm>
          <a:off x="338520" y="1773304"/>
          <a:ext cx="8550275" cy="330993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91429208"/>
      </p:ext>
    </p:extLst>
  </p:cSld>
  <p:clrMapOvr>
    <a:masterClrMapping/>
  </p:clrMapOvr>
  <mc:AlternateContent xmlns:mc="http://schemas.openxmlformats.org/markup-compatibility/2006" xmlns:p14="http://schemas.microsoft.com/office/powerpoint/2010/main">
    <mc:Choice Requires="p14">
      <p:transition spd="slow" p14:dur="2000" advTm="42267"/>
    </mc:Choice>
    <mc:Fallback xmlns="">
      <p:transition spd="slow" advTm="42267"/>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r>
              <a:rPr lang="fr-BE"/>
              <a:t>│</a:t>
            </a:r>
            <a:r>
              <a:rPr lang="en-US"/>
              <a:t> </a:t>
            </a:r>
            <a:fld id="{D4781730-827E-4A1A-AEB6-1728DF945E22}" type="slidenum">
              <a:rPr lang="en-US" smtClean="0"/>
              <a:pPr>
                <a:defRPr/>
              </a:pPr>
              <a:t>11</a:t>
            </a:fld>
            <a:endParaRPr lang="en-US"/>
          </a:p>
        </p:txBody>
      </p:sp>
      <p:sp>
        <p:nvSpPr>
          <p:cNvPr id="3" name="Text Box 4"/>
          <p:cNvSpPr txBox="1">
            <a:spLocks noChangeArrowheads="1"/>
          </p:cNvSpPr>
          <p:nvPr/>
        </p:nvSpPr>
        <p:spPr bwMode="auto">
          <a:xfrm>
            <a:off x="4349750" y="123478"/>
            <a:ext cx="4542729" cy="2993916"/>
          </a:xfrm>
          <a:prstGeom prst="rect">
            <a:avLst/>
          </a:prstGeom>
          <a:solidFill>
            <a:srgbClr val="FFFFFF"/>
          </a:solidFill>
          <a:ln>
            <a:noFill/>
          </a:ln>
        </p:spPr>
        <p:txBody>
          <a:bodyPr lIns="90000" tIns="46800" rIns="90000" bIns="46800"/>
          <a:lstStyle>
            <a:lvl1pPr marL="330200" indent="-330200" defTabSz="449263" eaLnBrk="0" hangingPunct="0">
              <a:tabLst>
                <a:tab pos="330200" algn="l"/>
                <a:tab pos="777875" algn="l"/>
                <a:tab pos="1227138" algn="l"/>
                <a:tab pos="1676400" algn="l"/>
                <a:tab pos="2125663" algn="l"/>
                <a:tab pos="2574925" algn="l"/>
                <a:tab pos="3024188" algn="l"/>
                <a:tab pos="3473450" algn="l"/>
                <a:tab pos="3922713" algn="l"/>
                <a:tab pos="4371975" algn="l"/>
                <a:tab pos="4821238" algn="l"/>
                <a:tab pos="5270500" algn="l"/>
                <a:tab pos="5719763" algn="l"/>
                <a:tab pos="6169025" algn="l"/>
                <a:tab pos="6618288" algn="l"/>
                <a:tab pos="7067550" algn="l"/>
                <a:tab pos="7516813" algn="l"/>
                <a:tab pos="7966075" algn="l"/>
                <a:tab pos="8415338" algn="l"/>
                <a:tab pos="8864600" algn="l"/>
                <a:tab pos="9313863" algn="l"/>
              </a:tabLst>
              <a:defRPr>
                <a:solidFill>
                  <a:schemeClr val="tx1"/>
                </a:solidFill>
                <a:latin typeface="Arial" pitchFamily="34" charset="0"/>
                <a:ea typeface="ＭＳ Ｐゴシック" pitchFamily="34" charset="-128"/>
              </a:defRPr>
            </a:lvl1pPr>
            <a:lvl2pPr marL="742950" indent="-285750" defTabSz="449263" eaLnBrk="0" hangingPunct="0">
              <a:tabLst>
                <a:tab pos="330200" algn="l"/>
                <a:tab pos="777875" algn="l"/>
                <a:tab pos="1227138" algn="l"/>
                <a:tab pos="1676400" algn="l"/>
                <a:tab pos="2125663" algn="l"/>
                <a:tab pos="2574925" algn="l"/>
                <a:tab pos="3024188" algn="l"/>
                <a:tab pos="3473450" algn="l"/>
                <a:tab pos="3922713" algn="l"/>
                <a:tab pos="4371975" algn="l"/>
                <a:tab pos="4821238" algn="l"/>
                <a:tab pos="5270500" algn="l"/>
                <a:tab pos="5719763" algn="l"/>
                <a:tab pos="6169025" algn="l"/>
                <a:tab pos="6618288" algn="l"/>
                <a:tab pos="7067550" algn="l"/>
                <a:tab pos="7516813" algn="l"/>
                <a:tab pos="7966075" algn="l"/>
                <a:tab pos="8415338" algn="l"/>
                <a:tab pos="8864600" algn="l"/>
                <a:tab pos="9313863" algn="l"/>
              </a:tabLst>
              <a:defRPr>
                <a:solidFill>
                  <a:schemeClr val="tx1"/>
                </a:solidFill>
                <a:latin typeface="Arial" pitchFamily="34" charset="0"/>
                <a:ea typeface="ＭＳ Ｐゴシック" pitchFamily="34" charset="-128"/>
              </a:defRPr>
            </a:lvl2pPr>
            <a:lvl3pPr marL="1143000" indent="-228600" defTabSz="449263" eaLnBrk="0" hangingPunct="0">
              <a:tabLst>
                <a:tab pos="330200" algn="l"/>
                <a:tab pos="777875" algn="l"/>
                <a:tab pos="1227138" algn="l"/>
                <a:tab pos="1676400" algn="l"/>
                <a:tab pos="2125663" algn="l"/>
                <a:tab pos="2574925" algn="l"/>
                <a:tab pos="3024188" algn="l"/>
                <a:tab pos="3473450" algn="l"/>
                <a:tab pos="3922713" algn="l"/>
                <a:tab pos="4371975" algn="l"/>
                <a:tab pos="4821238" algn="l"/>
                <a:tab pos="5270500" algn="l"/>
                <a:tab pos="5719763" algn="l"/>
                <a:tab pos="6169025" algn="l"/>
                <a:tab pos="6618288" algn="l"/>
                <a:tab pos="7067550" algn="l"/>
                <a:tab pos="7516813" algn="l"/>
                <a:tab pos="7966075" algn="l"/>
                <a:tab pos="8415338" algn="l"/>
                <a:tab pos="8864600" algn="l"/>
                <a:tab pos="9313863" algn="l"/>
              </a:tabLst>
              <a:defRPr>
                <a:solidFill>
                  <a:schemeClr val="tx1"/>
                </a:solidFill>
                <a:latin typeface="Arial" pitchFamily="34" charset="0"/>
                <a:ea typeface="ＭＳ Ｐゴシック" pitchFamily="34" charset="-128"/>
              </a:defRPr>
            </a:lvl3pPr>
            <a:lvl4pPr marL="1600200" indent="-228600" defTabSz="449263" eaLnBrk="0" hangingPunct="0">
              <a:tabLst>
                <a:tab pos="330200" algn="l"/>
                <a:tab pos="777875" algn="l"/>
                <a:tab pos="1227138" algn="l"/>
                <a:tab pos="1676400" algn="l"/>
                <a:tab pos="2125663" algn="l"/>
                <a:tab pos="2574925" algn="l"/>
                <a:tab pos="3024188" algn="l"/>
                <a:tab pos="3473450" algn="l"/>
                <a:tab pos="3922713" algn="l"/>
                <a:tab pos="4371975" algn="l"/>
                <a:tab pos="4821238" algn="l"/>
                <a:tab pos="5270500" algn="l"/>
                <a:tab pos="5719763" algn="l"/>
                <a:tab pos="6169025" algn="l"/>
                <a:tab pos="6618288" algn="l"/>
                <a:tab pos="7067550" algn="l"/>
                <a:tab pos="7516813" algn="l"/>
                <a:tab pos="7966075" algn="l"/>
                <a:tab pos="8415338" algn="l"/>
                <a:tab pos="8864600" algn="l"/>
                <a:tab pos="9313863" algn="l"/>
              </a:tabLst>
              <a:defRPr>
                <a:solidFill>
                  <a:schemeClr val="tx1"/>
                </a:solidFill>
                <a:latin typeface="Arial" pitchFamily="34" charset="0"/>
                <a:ea typeface="ＭＳ Ｐゴシック" pitchFamily="34" charset="-128"/>
              </a:defRPr>
            </a:lvl4pPr>
            <a:lvl5pPr marL="2057400" indent="-228600" defTabSz="449263" eaLnBrk="0" hangingPunct="0">
              <a:tabLst>
                <a:tab pos="330200" algn="l"/>
                <a:tab pos="777875" algn="l"/>
                <a:tab pos="1227138" algn="l"/>
                <a:tab pos="1676400" algn="l"/>
                <a:tab pos="2125663" algn="l"/>
                <a:tab pos="2574925" algn="l"/>
                <a:tab pos="3024188" algn="l"/>
                <a:tab pos="3473450" algn="l"/>
                <a:tab pos="3922713" algn="l"/>
                <a:tab pos="4371975" algn="l"/>
                <a:tab pos="4821238" algn="l"/>
                <a:tab pos="5270500" algn="l"/>
                <a:tab pos="5719763" algn="l"/>
                <a:tab pos="6169025" algn="l"/>
                <a:tab pos="6618288" algn="l"/>
                <a:tab pos="7067550" algn="l"/>
                <a:tab pos="7516813" algn="l"/>
                <a:tab pos="7966075" algn="l"/>
                <a:tab pos="8415338" algn="l"/>
                <a:tab pos="8864600" algn="l"/>
                <a:tab pos="9313863" algn="l"/>
              </a:tabLst>
              <a:defRPr>
                <a:solidFill>
                  <a:schemeClr val="tx1"/>
                </a:solidFill>
                <a:latin typeface="Arial" pitchFamily="34" charset="0"/>
                <a:ea typeface="ＭＳ Ｐゴシック" pitchFamily="34" charset="-128"/>
              </a:defRPr>
            </a:lvl5pPr>
            <a:lvl6pPr marL="2514600" indent="-228600" defTabSz="449263" eaLnBrk="0" fontAlgn="base" hangingPunct="0">
              <a:spcBef>
                <a:spcPct val="0"/>
              </a:spcBef>
              <a:spcAft>
                <a:spcPct val="0"/>
              </a:spcAft>
              <a:tabLst>
                <a:tab pos="330200" algn="l"/>
                <a:tab pos="777875" algn="l"/>
                <a:tab pos="1227138" algn="l"/>
                <a:tab pos="1676400" algn="l"/>
                <a:tab pos="2125663" algn="l"/>
                <a:tab pos="2574925" algn="l"/>
                <a:tab pos="3024188" algn="l"/>
                <a:tab pos="3473450" algn="l"/>
                <a:tab pos="3922713" algn="l"/>
                <a:tab pos="4371975" algn="l"/>
                <a:tab pos="4821238" algn="l"/>
                <a:tab pos="5270500" algn="l"/>
                <a:tab pos="5719763" algn="l"/>
                <a:tab pos="6169025" algn="l"/>
                <a:tab pos="6618288" algn="l"/>
                <a:tab pos="7067550" algn="l"/>
                <a:tab pos="7516813" algn="l"/>
                <a:tab pos="7966075" algn="l"/>
                <a:tab pos="8415338" algn="l"/>
                <a:tab pos="8864600" algn="l"/>
                <a:tab pos="9313863" algn="l"/>
              </a:tabLst>
              <a:defRPr>
                <a:solidFill>
                  <a:schemeClr val="tx1"/>
                </a:solidFill>
                <a:latin typeface="Arial" pitchFamily="34" charset="0"/>
                <a:ea typeface="ＭＳ Ｐゴシック" pitchFamily="34" charset="-128"/>
              </a:defRPr>
            </a:lvl6pPr>
            <a:lvl7pPr marL="2971800" indent="-228600" defTabSz="449263" eaLnBrk="0" fontAlgn="base" hangingPunct="0">
              <a:spcBef>
                <a:spcPct val="0"/>
              </a:spcBef>
              <a:spcAft>
                <a:spcPct val="0"/>
              </a:spcAft>
              <a:tabLst>
                <a:tab pos="330200" algn="l"/>
                <a:tab pos="777875" algn="l"/>
                <a:tab pos="1227138" algn="l"/>
                <a:tab pos="1676400" algn="l"/>
                <a:tab pos="2125663" algn="l"/>
                <a:tab pos="2574925" algn="l"/>
                <a:tab pos="3024188" algn="l"/>
                <a:tab pos="3473450" algn="l"/>
                <a:tab pos="3922713" algn="l"/>
                <a:tab pos="4371975" algn="l"/>
                <a:tab pos="4821238" algn="l"/>
                <a:tab pos="5270500" algn="l"/>
                <a:tab pos="5719763" algn="l"/>
                <a:tab pos="6169025" algn="l"/>
                <a:tab pos="6618288" algn="l"/>
                <a:tab pos="7067550" algn="l"/>
                <a:tab pos="7516813" algn="l"/>
                <a:tab pos="7966075" algn="l"/>
                <a:tab pos="8415338" algn="l"/>
                <a:tab pos="8864600" algn="l"/>
                <a:tab pos="9313863" algn="l"/>
              </a:tabLst>
              <a:defRPr>
                <a:solidFill>
                  <a:schemeClr val="tx1"/>
                </a:solidFill>
                <a:latin typeface="Arial" pitchFamily="34" charset="0"/>
                <a:ea typeface="ＭＳ Ｐゴシック" pitchFamily="34" charset="-128"/>
              </a:defRPr>
            </a:lvl7pPr>
            <a:lvl8pPr marL="3429000" indent="-228600" defTabSz="449263" eaLnBrk="0" fontAlgn="base" hangingPunct="0">
              <a:spcBef>
                <a:spcPct val="0"/>
              </a:spcBef>
              <a:spcAft>
                <a:spcPct val="0"/>
              </a:spcAft>
              <a:tabLst>
                <a:tab pos="330200" algn="l"/>
                <a:tab pos="777875" algn="l"/>
                <a:tab pos="1227138" algn="l"/>
                <a:tab pos="1676400" algn="l"/>
                <a:tab pos="2125663" algn="l"/>
                <a:tab pos="2574925" algn="l"/>
                <a:tab pos="3024188" algn="l"/>
                <a:tab pos="3473450" algn="l"/>
                <a:tab pos="3922713" algn="l"/>
                <a:tab pos="4371975" algn="l"/>
                <a:tab pos="4821238" algn="l"/>
                <a:tab pos="5270500" algn="l"/>
                <a:tab pos="5719763" algn="l"/>
                <a:tab pos="6169025" algn="l"/>
                <a:tab pos="6618288" algn="l"/>
                <a:tab pos="7067550" algn="l"/>
                <a:tab pos="7516813" algn="l"/>
                <a:tab pos="7966075" algn="l"/>
                <a:tab pos="8415338" algn="l"/>
                <a:tab pos="8864600" algn="l"/>
                <a:tab pos="9313863" algn="l"/>
              </a:tabLst>
              <a:defRPr>
                <a:solidFill>
                  <a:schemeClr val="tx1"/>
                </a:solidFill>
                <a:latin typeface="Arial" pitchFamily="34" charset="0"/>
                <a:ea typeface="ＭＳ Ｐゴシック" pitchFamily="34" charset="-128"/>
              </a:defRPr>
            </a:lvl8pPr>
            <a:lvl9pPr marL="3886200" indent="-228600" defTabSz="449263" eaLnBrk="0" fontAlgn="base" hangingPunct="0">
              <a:spcBef>
                <a:spcPct val="0"/>
              </a:spcBef>
              <a:spcAft>
                <a:spcPct val="0"/>
              </a:spcAft>
              <a:tabLst>
                <a:tab pos="330200" algn="l"/>
                <a:tab pos="777875" algn="l"/>
                <a:tab pos="1227138" algn="l"/>
                <a:tab pos="1676400" algn="l"/>
                <a:tab pos="2125663" algn="l"/>
                <a:tab pos="2574925" algn="l"/>
                <a:tab pos="3024188" algn="l"/>
                <a:tab pos="3473450" algn="l"/>
                <a:tab pos="3922713" algn="l"/>
                <a:tab pos="4371975" algn="l"/>
                <a:tab pos="4821238" algn="l"/>
                <a:tab pos="5270500" algn="l"/>
                <a:tab pos="5719763" algn="l"/>
                <a:tab pos="6169025" algn="l"/>
                <a:tab pos="6618288" algn="l"/>
                <a:tab pos="7067550" algn="l"/>
                <a:tab pos="7516813" algn="l"/>
                <a:tab pos="7966075" algn="l"/>
                <a:tab pos="8415338" algn="l"/>
                <a:tab pos="8864600" algn="l"/>
                <a:tab pos="9313863" algn="l"/>
              </a:tabLst>
              <a:defRPr>
                <a:solidFill>
                  <a:schemeClr val="tx1"/>
                </a:solidFill>
                <a:latin typeface="Arial" pitchFamily="34" charset="0"/>
                <a:ea typeface="ＭＳ Ｐゴシック" pitchFamily="34" charset="-128"/>
              </a:defRPr>
            </a:lvl9pPr>
          </a:lstStyle>
          <a:p>
            <a:pPr>
              <a:spcBef>
                <a:spcPts val="350"/>
              </a:spcBef>
              <a:buClr>
                <a:srgbClr val="FB5105"/>
              </a:buClr>
              <a:buSzPct val="100000"/>
              <a:buFont typeface="Arial" pitchFamily="34" charset="0"/>
              <a:buNone/>
            </a:pPr>
            <a:r>
              <a:rPr lang="en-GB" altLang="en-US" sz="1400" dirty="0">
                <a:solidFill>
                  <a:srgbClr val="FF6600"/>
                </a:solidFill>
                <a:latin typeface="Calibri Light" panose="020F0302020204030204" pitchFamily="34" charset="0"/>
                <a:cs typeface="Calibri Light" panose="020F0302020204030204" pitchFamily="34" charset="0"/>
              </a:rPr>
              <a:t>Physical Sciences &amp; Engineering</a:t>
            </a:r>
          </a:p>
          <a:p>
            <a:pPr>
              <a:spcBef>
                <a:spcPts val="350"/>
              </a:spcBef>
              <a:buClr>
                <a:srgbClr val="FF6600"/>
              </a:buClr>
              <a:buSzPct val="100000"/>
              <a:buFont typeface="Wingdings" pitchFamily="2" charset="2"/>
              <a:buChar char=""/>
            </a:pPr>
            <a:r>
              <a:rPr lang="en-GB" altLang="en-US" sz="1200" dirty="0">
                <a:solidFill>
                  <a:srgbClr val="002140"/>
                </a:solidFill>
                <a:latin typeface="Calibri Light" panose="020F0302020204030204" pitchFamily="34" charset="0"/>
                <a:cs typeface="Calibri Light" panose="020F0302020204030204" pitchFamily="34" charset="0"/>
              </a:rPr>
              <a:t>PE1 Mathematics</a:t>
            </a:r>
          </a:p>
          <a:p>
            <a:pPr>
              <a:spcBef>
                <a:spcPts val="350"/>
              </a:spcBef>
              <a:buClr>
                <a:srgbClr val="FF6600"/>
              </a:buClr>
              <a:buSzPct val="100000"/>
              <a:buFont typeface="Wingdings" pitchFamily="2" charset="2"/>
              <a:buChar char=""/>
            </a:pPr>
            <a:r>
              <a:rPr lang="en-GB" altLang="en-US" sz="1200" dirty="0">
                <a:solidFill>
                  <a:srgbClr val="002140"/>
                </a:solidFill>
                <a:latin typeface="Calibri Light" panose="020F0302020204030204" pitchFamily="34" charset="0"/>
                <a:cs typeface="Calibri Light" panose="020F0302020204030204" pitchFamily="34" charset="0"/>
              </a:rPr>
              <a:t>PE2 Fundamental Constituents of Matter</a:t>
            </a:r>
          </a:p>
          <a:p>
            <a:pPr>
              <a:spcBef>
                <a:spcPts val="350"/>
              </a:spcBef>
              <a:buClr>
                <a:srgbClr val="FF6600"/>
              </a:buClr>
              <a:buSzPct val="100000"/>
              <a:buFont typeface="Wingdings" pitchFamily="2" charset="2"/>
              <a:buChar char=""/>
            </a:pPr>
            <a:r>
              <a:rPr lang="en-GB" altLang="en-US" sz="1200" dirty="0">
                <a:solidFill>
                  <a:srgbClr val="002140"/>
                </a:solidFill>
                <a:latin typeface="Calibri Light" panose="020F0302020204030204" pitchFamily="34" charset="0"/>
                <a:cs typeface="Calibri Light" panose="020F0302020204030204" pitchFamily="34" charset="0"/>
              </a:rPr>
              <a:t>PE3 Condensed Matter Physics</a:t>
            </a:r>
          </a:p>
          <a:p>
            <a:pPr>
              <a:spcBef>
                <a:spcPts val="350"/>
              </a:spcBef>
              <a:buClr>
                <a:srgbClr val="FF6600"/>
              </a:buClr>
              <a:buSzPct val="100000"/>
              <a:buFont typeface="Wingdings" pitchFamily="2" charset="2"/>
              <a:buChar char=""/>
            </a:pPr>
            <a:r>
              <a:rPr lang="en-GB" altLang="en-US" sz="1200" dirty="0">
                <a:solidFill>
                  <a:srgbClr val="002140"/>
                </a:solidFill>
                <a:latin typeface="Calibri Light" panose="020F0302020204030204" pitchFamily="34" charset="0"/>
                <a:cs typeface="Calibri Light" panose="020F0302020204030204" pitchFamily="34" charset="0"/>
              </a:rPr>
              <a:t>PE4 Physical and Analytical Chemical Sciences</a:t>
            </a:r>
          </a:p>
          <a:p>
            <a:pPr>
              <a:spcBef>
                <a:spcPts val="350"/>
              </a:spcBef>
              <a:buClr>
                <a:srgbClr val="FF6600"/>
              </a:buClr>
              <a:buSzPct val="100000"/>
              <a:buFont typeface="Wingdings" pitchFamily="2" charset="2"/>
              <a:buChar char=""/>
            </a:pPr>
            <a:r>
              <a:rPr lang="en-GB" altLang="en-US" sz="1200" dirty="0">
                <a:solidFill>
                  <a:srgbClr val="002140"/>
                </a:solidFill>
                <a:latin typeface="Calibri Light" panose="020F0302020204030204" pitchFamily="34" charset="0"/>
                <a:cs typeface="Calibri Light" panose="020F0302020204030204" pitchFamily="34" charset="0"/>
              </a:rPr>
              <a:t>PE5 </a:t>
            </a:r>
            <a:r>
              <a:rPr lang="en-GB" sz="1200" dirty="0">
                <a:solidFill>
                  <a:srgbClr val="002140"/>
                </a:solidFill>
                <a:latin typeface="Calibri Light" panose="020F0302020204030204" pitchFamily="34" charset="0"/>
                <a:cs typeface="Calibri Light" panose="020F0302020204030204" pitchFamily="34" charset="0"/>
              </a:rPr>
              <a:t>Synthetic Chemistry and Materials </a:t>
            </a:r>
            <a:endParaRPr lang="en-GB" altLang="en-US" sz="1200" dirty="0">
              <a:solidFill>
                <a:srgbClr val="002140"/>
              </a:solidFill>
              <a:latin typeface="Calibri Light" panose="020F0302020204030204" pitchFamily="34" charset="0"/>
              <a:cs typeface="Calibri Light" panose="020F0302020204030204" pitchFamily="34" charset="0"/>
            </a:endParaRPr>
          </a:p>
          <a:p>
            <a:pPr>
              <a:spcBef>
                <a:spcPts val="350"/>
              </a:spcBef>
              <a:buClr>
                <a:srgbClr val="FF6600"/>
              </a:buClr>
              <a:buSzPct val="100000"/>
              <a:buFont typeface="Wingdings" pitchFamily="2" charset="2"/>
              <a:buChar char=""/>
            </a:pPr>
            <a:r>
              <a:rPr lang="en-GB" altLang="en-US" sz="1200" dirty="0">
                <a:solidFill>
                  <a:srgbClr val="002140"/>
                </a:solidFill>
                <a:latin typeface="Calibri Light" panose="020F0302020204030204" pitchFamily="34" charset="0"/>
                <a:cs typeface="Calibri Light" panose="020F0302020204030204" pitchFamily="34" charset="0"/>
              </a:rPr>
              <a:t>PE6 Computer Science and Informatics</a:t>
            </a:r>
          </a:p>
          <a:p>
            <a:pPr>
              <a:spcBef>
                <a:spcPts val="350"/>
              </a:spcBef>
              <a:buClr>
                <a:srgbClr val="FF6600"/>
              </a:buClr>
              <a:buSzPct val="100000"/>
              <a:buFont typeface="Wingdings" pitchFamily="2" charset="2"/>
              <a:buChar char=""/>
            </a:pPr>
            <a:r>
              <a:rPr lang="en-GB" altLang="en-US" sz="1200" dirty="0">
                <a:solidFill>
                  <a:srgbClr val="002140"/>
                </a:solidFill>
                <a:latin typeface="Calibri Light" panose="020F0302020204030204" pitchFamily="34" charset="0"/>
                <a:cs typeface="Calibri Light" panose="020F0302020204030204" pitchFamily="34" charset="0"/>
              </a:rPr>
              <a:t>PE7 Systems and Communication Engineering</a:t>
            </a:r>
          </a:p>
          <a:p>
            <a:pPr>
              <a:spcBef>
                <a:spcPts val="350"/>
              </a:spcBef>
              <a:buClr>
                <a:srgbClr val="FF6600"/>
              </a:buClr>
              <a:buSzPct val="100000"/>
              <a:buFont typeface="Wingdings" pitchFamily="2" charset="2"/>
              <a:buChar char=""/>
            </a:pPr>
            <a:r>
              <a:rPr lang="en-GB" altLang="en-US" sz="1200" dirty="0">
                <a:solidFill>
                  <a:srgbClr val="002140"/>
                </a:solidFill>
                <a:latin typeface="Calibri Light" panose="020F0302020204030204" pitchFamily="34" charset="0"/>
                <a:cs typeface="Calibri Light" panose="020F0302020204030204" pitchFamily="34" charset="0"/>
              </a:rPr>
              <a:t>PE8 Products and Process Engineering</a:t>
            </a:r>
          </a:p>
          <a:p>
            <a:pPr>
              <a:spcBef>
                <a:spcPts val="350"/>
              </a:spcBef>
              <a:buClr>
                <a:srgbClr val="FF6600"/>
              </a:buClr>
              <a:buSzPct val="100000"/>
              <a:buFont typeface="Wingdings" pitchFamily="2" charset="2"/>
              <a:buChar char=""/>
            </a:pPr>
            <a:r>
              <a:rPr lang="en-GB" altLang="en-US" sz="1200" dirty="0">
                <a:solidFill>
                  <a:srgbClr val="002140"/>
                </a:solidFill>
                <a:latin typeface="Calibri Light" panose="020F0302020204030204" pitchFamily="34" charset="0"/>
                <a:cs typeface="Calibri Light" panose="020F0302020204030204" pitchFamily="34" charset="0"/>
              </a:rPr>
              <a:t>PE9 Universe Sciences</a:t>
            </a:r>
          </a:p>
          <a:p>
            <a:pPr>
              <a:spcBef>
                <a:spcPts val="350"/>
              </a:spcBef>
              <a:buClr>
                <a:srgbClr val="FF6600"/>
              </a:buClr>
              <a:buSzPct val="100000"/>
              <a:buFont typeface="Wingdings" pitchFamily="2" charset="2"/>
              <a:buChar char=""/>
            </a:pPr>
            <a:r>
              <a:rPr lang="en-GB" altLang="en-US" sz="1200" dirty="0">
                <a:solidFill>
                  <a:srgbClr val="002140"/>
                </a:solidFill>
                <a:latin typeface="Calibri Light" panose="020F0302020204030204" pitchFamily="34" charset="0"/>
                <a:cs typeface="Calibri Light" panose="020F0302020204030204" pitchFamily="34" charset="0"/>
              </a:rPr>
              <a:t>PE10 Earth System Science</a:t>
            </a:r>
          </a:p>
          <a:p>
            <a:pPr>
              <a:spcBef>
                <a:spcPts val="350"/>
              </a:spcBef>
              <a:buClr>
                <a:srgbClr val="FF6600"/>
              </a:buClr>
              <a:buSzPct val="100000"/>
              <a:buFont typeface="Wingdings" pitchFamily="2" charset="2"/>
              <a:buChar char=""/>
            </a:pPr>
            <a:r>
              <a:rPr lang="en-GB" altLang="en-US" sz="1200" dirty="0">
                <a:solidFill>
                  <a:srgbClr val="002140"/>
                </a:solidFill>
                <a:latin typeface="Calibri Light" panose="020F0302020204030204" pitchFamily="34" charset="0"/>
                <a:cs typeface="Calibri Light" panose="020F0302020204030204" pitchFamily="34" charset="0"/>
              </a:rPr>
              <a:t>PE11 </a:t>
            </a:r>
            <a:r>
              <a:rPr lang="en-GB" sz="1200" dirty="0">
                <a:solidFill>
                  <a:srgbClr val="002140"/>
                </a:solidFill>
                <a:latin typeface="Calibri Light" panose="020F0302020204030204" pitchFamily="34" charset="0"/>
                <a:cs typeface="Calibri Light" panose="020F0302020204030204" pitchFamily="34" charset="0"/>
              </a:rPr>
              <a:t>Materials Engineering</a:t>
            </a:r>
            <a:endParaRPr lang="en-GB" altLang="en-US" sz="1200" dirty="0">
              <a:solidFill>
                <a:srgbClr val="002140"/>
              </a:solidFill>
              <a:latin typeface="Calibri Light" panose="020F0302020204030204" pitchFamily="34" charset="0"/>
              <a:cs typeface="Calibri Light" panose="020F0302020204030204" pitchFamily="34" charset="0"/>
            </a:endParaRPr>
          </a:p>
        </p:txBody>
      </p:sp>
      <p:sp>
        <p:nvSpPr>
          <p:cNvPr id="4" name="Text Box 5"/>
          <p:cNvSpPr txBox="1">
            <a:spLocks noChangeArrowheads="1"/>
          </p:cNvSpPr>
          <p:nvPr/>
        </p:nvSpPr>
        <p:spPr bwMode="auto">
          <a:xfrm>
            <a:off x="152400" y="1203598"/>
            <a:ext cx="4197350" cy="3406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marL="330200" indent="-330200" defTabSz="449263" eaLnBrk="0" hangingPunct="0">
              <a:tabLst>
                <a:tab pos="330200" algn="l"/>
                <a:tab pos="777875" algn="l"/>
                <a:tab pos="1227138" algn="l"/>
                <a:tab pos="1676400" algn="l"/>
                <a:tab pos="2125663" algn="l"/>
                <a:tab pos="2574925" algn="l"/>
                <a:tab pos="3024188" algn="l"/>
                <a:tab pos="3473450" algn="l"/>
                <a:tab pos="3922713" algn="l"/>
                <a:tab pos="4371975" algn="l"/>
                <a:tab pos="4821238" algn="l"/>
                <a:tab pos="5270500" algn="l"/>
                <a:tab pos="5719763" algn="l"/>
                <a:tab pos="6169025" algn="l"/>
                <a:tab pos="6618288" algn="l"/>
                <a:tab pos="7067550" algn="l"/>
                <a:tab pos="7516813" algn="l"/>
                <a:tab pos="7966075" algn="l"/>
                <a:tab pos="8415338" algn="l"/>
                <a:tab pos="8864600" algn="l"/>
                <a:tab pos="9313863" algn="l"/>
              </a:tabLst>
              <a:defRPr>
                <a:solidFill>
                  <a:schemeClr val="tx1"/>
                </a:solidFill>
                <a:latin typeface="Arial" pitchFamily="34" charset="0"/>
                <a:ea typeface="ＭＳ Ｐゴシック" pitchFamily="34" charset="-128"/>
              </a:defRPr>
            </a:lvl1pPr>
            <a:lvl2pPr marL="742950" indent="-285750" defTabSz="449263" eaLnBrk="0" hangingPunct="0">
              <a:tabLst>
                <a:tab pos="330200" algn="l"/>
                <a:tab pos="777875" algn="l"/>
                <a:tab pos="1227138" algn="l"/>
                <a:tab pos="1676400" algn="l"/>
                <a:tab pos="2125663" algn="l"/>
                <a:tab pos="2574925" algn="l"/>
                <a:tab pos="3024188" algn="l"/>
                <a:tab pos="3473450" algn="l"/>
                <a:tab pos="3922713" algn="l"/>
                <a:tab pos="4371975" algn="l"/>
                <a:tab pos="4821238" algn="l"/>
                <a:tab pos="5270500" algn="l"/>
                <a:tab pos="5719763" algn="l"/>
                <a:tab pos="6169025" algn="l"/>
                <a:tab pos="6618288" algn="l"/>
                <a:tab pos="7067550" algn="l"/>
                <a:tab pos="7516813" algn="l"/>
                <a:tab pos="7966075" algn="l"/>
                <a:tab pos="8415338" algn="l"/>
                <a:tab pos="8864600" algn="l"/>
                <a:tab pos="9313863" algn="l"/>
              </a:tabLst>
              <a:defRPr>
                <a:solidFill>
                  <a:schemeClr val="tx1"/>
                </a:solidFill>
                <a:latin typeface="Arial" pitchFamily="34" charset="0"/>
                <a:ea typeface="ＭＳ Ｐゴシック" pitchFamily="34" charset="-128"/>
              </a:defRPr>
            </a:lvl2pPr>
            <a:lvl3pPr marL="1143000" indent="-228600" defTabSz="449263" eaLnBrk="0" hangingPunct="0">
              <a:tabLst>
                <a:tab pos="330200" algn="l"/>
                <a:tab pos="777875" algn="l"/>
                <a:tab pos="1227138" algn="l"/>
                <a:tab pos="1676400" algn="l"/>
                <a:tab pos="2125663" algn="l"/>
                <a:tab pos="2574925" algn="l"/>
                <a:tab pos="3024188" algn="l"/>
                <a:tab pos="3473450" algn="l"/>
                <a:tab pos="3922713" algn="l"/>
                <a:tab pos="4371975" algn="l"/>
                <a:tab pos="4821238" algn="l"/>
                <a:tab pos="5270500" algn="l"/>
                <a:tab pos="5719763" algn="l"/>
                <a:tab pos="6169025" algn="l"/>
                <a:tab pos="6618288" algn="l"/>
                <a:tab pos="7067550" algn="l"/>
                <a:tab pos="7516813" algn="l"/>
                <a:tab pos="7966075" algn="l"/>
                <a:tab pos="8415338" algn="l"/>
                <a:tab pos="8864600" algn="l"/>
                <a:tab pos="9313863" algn="l"/>
              </a:tabLst>
              <a:defRPr>
                <a:solidFill>
                  <a:schemeClr val="tx1"/>
                </a:solidFill>
                <a:latin typeface="Arial" pitchFamily="34" charset="0"/>
                <a:ea typeface="ＭＳ Ｐゴシック" pitchFamily="34" charset="-128"/>
              </a:defRPr>
            </a:lvl3pPr>
            <a:lvl4pPr marL="1600200" indent="-228600" defTabSz="449263" eaLnBrk="0" hangingPunct="0">
              <a:tabLst>
                <a:tab pos="330200" algn="l"/>
                <a:tab pos="777875" algn="l"/>
                <a:tab pos="1227138" algn="l"/>
                <a:tab pos="1676400" algn="l"/>
                <a:tab pos="2125663" algn="l"/>
                <a:tab pos="2574925" algn="l"/>
                <a:tab pos="3024188" algn="l"/>
                <a:tab pos="3473450" algn="l"/>
                <a:tab pos="3922713" algn="l"/>
                <a:tab pos="4371975" algn="l"/>
                <a:tab pos="4821238" algn="l"/>
                <a:tab pos="5270500" algn="l"/>
                <a:tab pos="5719763" algn="l"/>
                <a:tab pos="6169025" algn="l"/>
                <a:tab pos="6618288" algn="l"/>
                <a:tab pos="7067550" algn="l"/>
                <a:tab pos="7516813" algn="l"/>
                <a:tab pos="7966075" algn="l"/>
                <a:tab pos="8415338" algn="l"/>
                <a:tab pos="8864600" algn="l"/>
                <a:tab pos="9313863" algn="l"/>
              </a:tabLst>
              <a:defRPr>
                <a:solidFill>
                  <a:schemeClr val="tx1"/>
                </a:solidFill>
                <a:latin typeface="Arial" pitchFamily="34" charset="0"/>
                <a:ea typeface="ＭＳ Ｐゴシック" pitchFamily="34" charset="-128"/>
              </a:defRPr>
            </a:lvl4pPr>
            <a:lvl5pPr marL="2057400" indent="-228600" defTabSz="449263" eaLnBrk="0" hangingPunct="0">
              <a:tabLst>
                <a:tab pos="330200" algn="l"/>
                <a:tab pos="777875" algn="l"/>
                <a:tab pos="1227138" algn="l"/>
                <a:tab pos="1676400" algn="l"/>
                <a:tab pos="2125663" algn="l"/>
                <a:tab pos="2574925" algn="l"/>
                <a:tab pos="3024188" algn="l"/>
                <a:tab pos="3473450" algn="l"/>
                <a:tab pos="3922713" algn="l"/>
                <a:tab pos="4371975" algn="l"/>
                <a:tab pos="4821238" algn="l"/>
                <a:tab pos="5270500" algn="l"/>
                <a:tab pos="5719763" algn="l"/>
                <a:tab pos="6169025" algn="l"/>
                <a:tab pos="6618288" algn="l"/>
                <a:tab pos="7067550" algn="l"/>
                <a:tab pos="7516813" algn="l"/>
                <a:tab pos="7966075" algn="l"/>
                <a:tab pos="8415338" algn="l"/>
                <a:tab pos="8864600" algn="l"/>
                <a:tab pos="9313863" algn="l"/>
              </a:tabLst>
              <a:defRPr>
                <a:solidFill>
                  <a:schemeClr val="tx1"/>
                </a:solidFill>
                <a:latin typeface="Arial" pitchFamily="34" charset="0"/>
                <a:ea typeface="ＭＳ Ｐゴシック" pitchFamily="34" charset="-128"/>
              </a:defRPr>
            </a:lvl5pPr>
            <a:lvl6pPr marL="2514600" indent="-228600" defTabSz="449263" eaLnBrk="0" fontAlgn="base" hangingPunct="0">
              <a:spcBef>
                <a:spcPct val="0"/>
              </a:spcBef>
              <a:spcAft>
                <a:spcPct val="0"/>
              </a:spcAft>
              <a:tabLst>
                <a:tab pos="330200" algn="l"/>
                <a:tab pos="777875" algn="l"/>
                <a:tab pos="1227138" algn="l"/>
                <a:tab pos="1676400" algn="l"/>
                <a:tab pos="2125663" algn="l"/>
                <a:tab pos="2574925" algn="l"/>
                <a:tab pos="3024188" algn="l"/>
                <a:tab pos="3473450" algn="l"/>
                <a:tab pos="3922713" algn="l"/>
                <a:tab pos="4371975" algn="l"/>
                <a:tab pos="4821238" algn="l"/>
                <a:tab pos="5270500" algn="l"/>
                <a:tab pos="5719763" algn="l"/>
                <a:tab pos="6169025" algn="l"/>
                <a:tab pos="6618288" algn="l"/>
                <a:tab pos="7067550" algn="l"/>
                <a:tab pos="7516813" algn="l"/>
                <a:tab pos="7966075" algn="l"/>
                <a:tab pos="8415338" algn="l"/>
                <a:tab pos="8864600" algn="l"/>
                <a:tab pos="9313863" algn="l"/>
              </a:tabLst>
              <a:defRPr>
                <a:solidFill>
                  <a:schemeClr val="tx1"/>
                </a:solidFill>
                <a:latin typeface="Arial" pitchFamily="34" charset="0"/>
                <a:ea typeface="ＭＳ Ｐゴシック" pitchFamily="34" charset="-128"/>
              </a:defRPr>
            </a:lvl6pPr>
            <a:lvl7pPr marL="2971800" indent="-228600" defTabSz="449263" eaLnBrk="0" fontAlgn="base" hangingPunct="0">
              <a:spcBef>
                <a:spcPct val="0"/>
              </a:spcBef>
              <a:spcAft>
                <a:spcPct val="0"/>
              </a:spcAft>
              <a:tabLst>
                <a:tab pos="330200" algn="l"/>
                <a:tab pos="777875" algn="l"/>
                <a:tab pos="1227138" algn="l"/>
                <a:tab pos="1676400" algn="l"/>
                <a:tab pos="2125663" algn="l"/>
                <a:tab pos="2574925" algn="l"/>
                <a:tab pos="3024188" algn="l"/>
                <a:tab pos="3473450" algn="l"/>
                <a:tab pos="3922713" algn="l"/>
                <a:tab pos="4371975" algn="l"/>
                <a:tab pos="4821238" algn="l"/>
                <a:tab pos="5270500" algn="l"/>
                <a:tab pos="5719763" algn="l"/>
                <a:tab pos="6169025" algn="l"/>
                <a:tab pos="6618288" algn="l"/>
                <a:tab pos="7067550" algn="l"/>
                <a:tab pos="7516813" algn="l"/>
                <a:tab pos="7966075" algn="l"/>
                <a:tab pos="8415338" algn="l"/>
                <a:tab pos="8864600" algn="l"/>
                <a:tab pos="9313863" algn="l"/>
              </a:tabLst>
              <a:defRPr>
                <a:solidFill>
                  <a:schemeClr val="tx1"/>
                </a:solidFill>
                <a:latin typeface="Arial" pitchFamily="34" charset="0"/>
                <a:ea typeface="ＭＳ Ｐゴシック" pitchFamily="34" charset="-128"/>
              </a:defRPr>
            </a:lvl7pPr>
            <a:lvl8pPr marL="3429000" indent="-228600" defTabSz="449263" eaLnBrk="0" fontAlgn="base" hangingPunct="0">
              <a:spcBef>
                <a:spcPct val="0"/>
              </a:spcBef>
              <a:spcAft>
                <a:spcPct val="0"/>
              </a:spcAft>
              <a:tabLst>
                <a:tab pos="330200" algn="l"/>
                <a:tab pos="777875" algn="l"/>
                <a:tab pos="1227138" algn="l"/>
                <a:tab pos="1676400" algn="l"/>
                <a:tab pos="2125663" algn="l"/>
                <a:tab pos="2574925" algn="l"/>
                <a:tab pos="3024188" algn="l"/>
                <a:tab pos="3473450" algn="l"/>
                <a:tab pos="3922713" algn="l"/>
                <a:tab pos="4371975" algn="l"/>
                <a:tab pos="4821238" algn="l"/>
                <a:tab pos="5270500" algn="l"/>
                <a:tab pos="5719763" algn="l"/>
                <a:tab pos="6169025" algn="l"/>
                <a:tab pos="6618288" algn="l"/>
                <a:tab pos="7067550" algn="l"/>
                <a:tab pos="7516813" algn="l"/>
                <a:tab pos="7966075" algn="l"/>
                <a:tab pos="8415338" algn="l"/>
                <a:tab pos="8864600" algn="l"/>
                <a:tab pos="9313863" algn="l"/>
              </a:tabLst>
              <a:defRPr>
                <a:solidFill>
                  <a:schemeClr val="tx1"/>
                </a:solidFill>
                <a:latin typeface="Arial" pitchFamily="34" charset="0"/>
                <a:ea typeface="ＭＳ Ｐゴシック" pitchFamily="34" charset="-128"/>
              </a:defRPr>
            </a:lvl8pPr>
            <a:lvl9pPr marL="3886200" indent="-228600" defTabSz="449263" eaLnBrk="0" fontAlgn="base" hangingPunct="0">
              <a:spcBef>
                <a:spcPct val="0"/>
              </a:spcBef>
              <a:spcAft>
                <a:spcPct val="0"/>
              </a:spcAft>
              <a:tabLst>
                <a:tab pos="330200" algn="l"/>
                <a:tab pos="777875" algn="l"/>
                <a:tab pos="1227138" algn="l"/>
                <a:tab pos="1676400" algn="l"/>
                <a:tab pos="2125663" algn="l"/>
                <a:tab pos="2574925" algn="l"/>
                <a:tab pos="3024188" algn="l"/>
                <a:tab pos="3473450" algn="l"/>
                <a:tab pos="3922713" algn="l"/>
                <a:tab pos="4371975" algn="l"/>
                <a:tab pos="4821238" algn="l"/>
                <a:tab pos="5270500" algn="l"/>
                <a:tab pos="5719763" algn="l"/>
                <a:tab pos="6169025" algn="l"/>
                <a:tab pos="6618288" algn="l"/>
                <a:tab pos="7067550" algn="l"/>
                <a:tab pos="7516813" algn="l"/>
                <a:tab pos="7966075" algn="l"/>
                <a:tab pos="8415338" algn="l"/>
                <a:tab pos="8864600" algn="l"/>
                <a:tab pos="9313863" algn="l"/>
              </a:tabLst>
              <a:defRPr>
                <a:solidFill>
                  <a:schemeClr val="tx1"/>
                </a:solidFill>
                <a:latin typeface="Arial" pitchFamily="34" charset="0"/>
                <a:ea typeface="ＭＳ Ｐゴシック" pitchFamily="34" charset="-128"/>
              </a:defRPr>
            </a:lvl9pPr>
          </a:lstStyle>
          <a:p>
            <a:pPr>
              <a:spcBef>
                <a:spcPts val="350"/>
              </a:spcBef>
              <a:buClr>
                <a:srgbClr val="FB5105"/>
              </a:buClr>
              <a:buSzPct val="100000"/>
              <a:buFont typeface="Arial" pitchFamily="34" charset="0"/>
              <a:buNone/>
            </a:pPr>
            <a:r>
              <a:rPr lang="en-GB" altLang="en-US" sz="1400" dirty="0">
                <a:solidFill>
                  <a:srgbClr val="FF6600"/>
                </a:solidFill>
                <a:latin typeface="Calibri Light" panose="020F0302020204030204" pitchFamily="34" charset="0"/>
                <a:cs typeface="Calibri Light" panose="020F0302020204030204" pitchFamily="34" charset="0"/>
              </a:rPr>
              <a:t>Life Sciences</a:t>
            </a:r>
          </a:p>
          <a:p>
            <a:pPr>
              <a:spcBef>
                <a:spcPts val="350"/>
              </a:spcBef>
              <a:buClr>
                <a:srgbClr val="FF6600"/>
              </a:buClr>
              <a:buSzPct val="100000"/>
              <a:buFont typeface="Wingdings" pitchFamily="2" charset="2"/>
              <a:buChar char=""/>
            </a:pPr>
            <a:r>
              <a:rPr lang="en-GB" altLang="en-US" sz="1200" dirty="0">
                <a:solidFill>
                  <a:srgbClr val="002140"/>
                </a:solidFill>
                <a:latin typeface="Calibri Light" panose="020F0302020204030204" pitchFamily="34" charset="0"/>
                <a:cs typeface="Calibri Light" panose="020F0302020204030204" pitchFamily="34" charset="0"/>
              </a:rPr>
              <a:t>LS1 </a:t>
            </a:r>
            <a:r>
              <a:rPr lang="en-US" altLang="en-US" sz="1200" dirty="0">
                <a:solidFill>
                  <a:srgbClr val="002140"/>
                </a:solidFill>
                <a:latin typeface="Calibri Light" panose="020F0302020204030204" pitchFamily="34" charset="0"/>
                <a:cs typeface="Calibri Light" panose="020F0302020204030204" pitchFamily="34" charset="0"/>
              </a:rPr>
              <a:t>Molecules of Life: Biological Mechanisms, Structures and Functions</a:t>
            </a:r>
            <a:endParaRPr lang="en-GB" altLang="en-US" sz="1200" dirty="0">
              <a:solidFill>
                <a:srgbClr val="002140"/>
              </a:solidFill>
              <a:latin typeface="Calibri Light" panose="020F0302020204030204" pitchFamily="34" charset="0"/>
              <a:cs typeface="Calibri Light" panose="020F0302020204030204" pitchFamily="34" charset="0"/>
            </a:endParaRPr>
          </a:p>
          <a:p>
            <a:pPr>
              <a:spcBef>
                <a:spcPts val="350"/>
              </a:spcBef>
              <a:buClr>
                <a:srgbClr val="FF6600"/>
              </a:buClr>
              <a:buSzPct val="100000"/>
              <a:buFont typeface="Wingdings" pitchFamily="2" charset="2"/>
              <a:buChar char=""/>
            </a:pPr>
            <a:r>
              <a:rPr lang="en-GB" altLang="en-US" sz="1200" dirty="0">
                <a:solidFill>
                  <a:srgbClr val="002140"/>
                </a:solidFill>
                <a:latin typeface="Calibri Light" panose="020F0302020204030204" pitchFamily="34" charset="0"/>
                <a:cs typeface="Calibri Light" panose="020F0302020204030204" pitchFamily="34" charset="0"/>
              </a:rPr>
              <a:t>LS2 </a:t>
            </a:r>
            <a:r>
              <a:rPr lang="en-US" altLang="en-US" sz="1200" dirty="0">
                <a:solidFill>
                  <a:srgbClr val="002140"/>
                </a:solidFill>
                <a:latin typeface="Calibri Light" panose="020F0302020204030204" pitchFamily="34" charset="0"/>
                <a:cs typeface="Calibri Light" panose="020F0302020204030204" pitchFamily="34" charset="0"/>
              </a:rPr>
              <a:t>Integrative Biology: From Genes and Genomes to Systems </a:t>
            </a:r>
          </a:p>
          <a:p>
            <a:pPr>
              <a:spcBef>
                <a:spcPts val="350"/>
              </a:spcBef>
              <a:buClr>
                <a:srgbClr val="FF6600"/>
              </a:buClr>
              <a:buSzPct val="100000"/>
              <a:buFont typeface="Wingdings" pitchFamily="2" charset="2"/>
              <a:buChar char=""/>
            </a:pPr>
            <a:r>
              <a:rPr lang="en-GB" altLang="en-US" sz="1200" dirty="0">
                <a:solidFill>
                  <a:srgbClr val="002140"/>
                </a:solidFill>
                <a:latin typeface="Calibri Light" panose="020F0302020204030204" pitchFamily="34" charset="0"/>
                <a:cs typeface="Calibri Light" panose="020F0302020204030204" pitchFamily="34" charset="0"/>
              </a:rPr>
              <a:t>LS3 </a:t>
            </a:r>
            <a:r>
              <a:rPr lang="en-US" sz="1200" dirty="0">
                <a:solidFill>
                  <a:srgbClr val="002140"/>
                </a:solidFill>
                <a:latin typeface="Calibri Light" panose="020F0302020204030204" pitchFamily="34" charset="0"/>
                <a:cs typeface="Calibri Light" panose="020F0302020204030204" pitchFamily="34" charset="0"/>
              </a:rPr>
              <a:t>Cellular, Developmental and Regenerative Biology</a:t>
            </a:r>
            <a:endParaRPr lang="en-GB" altLang="en-US" sz="1200" dirty="0">
              <a:solidFill>
                <a:srgbClr val="002140"/>
              </a:solidFill>
              <a:latin typeface="Calibri Light" panose="020F0302020204030204" pitchFamily="34" charset="0"/>
              <a:cs typeface="Calibri Light" panose="020F0302020204030204" pitchFamily="34" charset="0"/>
            </a:endParaRPr>
          </a:p>
          <a:p>
            <a:pPr>
              <a:spcBef>
                <a:spcPts val="350"/>
              </a:spcBef>
              <a:buClr>
                <a:srgbClr val="FF6600"/>
              </a:buClr>
              <a:buSzPct val="100000"/>
              <a:buFont typeface="Wingdings" pitchFamily="2" charset="2"/>
              <a:buChar char=""/>
            </a:pPr>
            <a:r>
              <a:rPr lang="en-GB" altLang="en-US" sz="1200" dirty="0">
                <a:solidFill>
                  <a:srgbClr val="002140"/>
                </a:solidFill>
                <a:latin typeface="Calibri Light" panose="020F0302020204030204" pitchFamily="34" charset="0"/>
                <a:cs typeface="Calibri Light" panose="020F0302020204030204" pitchFamily="34" charset="0"/>
              </a:rPr>
              <a:t>LS4 </a:t>
            </a:r>
            <a:r>
              <a:rPr lang="en-US" sz="1200" dirty="0">
                <a:solidFill>
                  <a:srgbClr val="002140"/>
                </a:solidFill>
                <a:latin typeface="Calibri Light" panose="020F0302020204030204" pitchFamily="34" charset="0"/>
                <a:cs typeface="Calibri Light" panose="020F0302020204030204" pitchFamily="34" charset="0"/>
              </a:rPr>
              <a:t>Physiology in Health, Disease and Ageing</a:t>
            </a:r>
          </a:p>
          <a:p>
            <a:pPr>
              <a:spcBef>
                <a:spcPts val="350"/>
              </a:spcBef>
              <a:buClr>
                <a:srgbClr val="FF6600"/>
              </a:buClr>
              <a:buSzPct val="100000"/>
              <a:buFont typeface="Wingdings" pitchFamily="2" charset="2"/>
              <a:buChar char=""/>
            </a:pPr>
            <a:r>
              <a:rPr lang="en-GB" altLang="en-US" sz="1200" dirty="0">
                <a:solidFill>
                  <a:srgbClr val="002140"/>
                </a:solidFill>
                <a:latin typeface="Calibri Light" panose="020F0302020204030204" pitchFamily="34" charset="0"/>
                <a:cs typeface="Calibri Light" panose="020F0302020204030204" pitchFamily="34" charset="0"/>
              </a:rPr>
              <a:t>LS5 </a:t>
            </a:r>
            <a:r>
              <a:rPr lang="en-US" sz="1200" dirty="0">
                <a:solidFill>
                  <a:srgbClr val="002140"/>
                </a:solidFill>
                <a:latin typeface="Calibri Light" panose="020F0302020204030204" pitchFamily="34" charset="0"/>
                <a:cs typeface="Calibri Light" panose="020F0302020204030204" pitchFamily="34" charset="0"/>
              </a:rPr>
              <a:t>Neuroscience and Disorders of the Nervous System</a:t>
            </a:r>
            <a:endParaRPr lang="en-GB" altLang="en-US" sz="1200" dirty="0">
              <a:solidFill>
                <a:srgbClr val="002140"/>
              </a:solidFill>
              <a:latin typeface="Calibri Light" panose="020F0302020204030204" pitchFamily="34" charset="0"/>
              <a:cs typeface="Calibri Light" panose="020F0302020204030204" pitchFamily="34" charset="0"/>
            </a:endParaRPr>
          </a:p>
          <a:p>
            <a:pPr>
              <a:spcBef>
                <a:spcPts val="350"/>
              </a:spcBef>
              <a:buClr>
                <a:srgbClr val="FF6600"/>
              </a:buClr>
              <a:buSzPct val="100000"/>
              <a:buFont typeface="Wingdings" pitchFamily="2" charset="2"/>
              <a:buChar char=""/>
            </a:pPr>
            <a:r>
              <a:rPr lang="en-GB" altLang="en-US" sz="1200" dirty="0">
                <a:solidFill>
                  <a:srgbClr val="002140"/>
                </a:solidFill>
                <a:latin typeface="Calibri Light" panose="020F0302020204030204" pitchFamily="34" charset="0"/>
                <a:cs typeface="Calibri Light" panose="020F0302020204030204" pitchFamily="34" charset="0"/>
              </a:rPr>
              <a:t>LS6 </a:t>
            </a:r>
            <a:r>
              <a:rPr lang="en-GB" sz="1200" dirty="0">
                <a:solidFill>
                  <a:srgbClr val="002140"/>
                </a:solidFill>
                <a:latin typeface="Calibri Light" panose="020F0302020204030204" pitchFamily="34" charset="0"/>
                <a:cs typeface="Calibri Light" panose="020F0302020204030204" pitchFamily="34" charset="0"/>
              </a:rPr>
              <a:t>Immunity, Infection and Immunotherapy</a:t>
            </a:r>
          </a:p>
          <a:p>
            <a:pPr>
              <a:spcBef>
                <a:spcPts val="350"/>
              </a:spcBef>
              <a:buClr>
                <a:srgbClr val="FF6600"/>
              </a:buClr>
              <a:buSzPct val="100000"/>
              <a:buFont typeface="Wingdings" pitchFamily="2" charset="2"/>
              <a:buChar char=""/>
            </a:pPr>
            <a:r>
              <a:rPr lang="en-GB" altLang="en-US" sz="1200" dirty="0">
                <a:solidFill>
                  <a:srgbClr val="002140"/>
                </a:solidFill>
                <a:latin typeface="Calibri Light" panose="020F0302020204030204" pitchFamily="34" charset="0"/>
                <a:cs typeface="Calibri Light" panose="020F0302020204030204" pitchFamily="34" charset="0"/>
              </a:rPr>
              <a:t>LS7 </a:t>
            </a:r>
            <a:r>
              <a:rPr lang="en-US" sz="1200" dirty="0">
                <a:solidFill>
                  <a:srgbClr val="002140"/>
                </a:solidFill>
                <a:latin typeface="Calibri Light" panose="020F0302020204030204" pitchFamily="34" charset="0"/>
                <a:cs typeface="Calibri Light" panose="020F0302020204030204" pitchFamily="34" charset="0"/>
              </a:rPr>
              <a:t>Prevention, Diagnosis and Treatment of Human Diseases</a:t>
            </a:r>
          </a:p>
          <a:p>
            <a:pPr>
              <a:spcBef>
                <a:spcPts val="350"/>
              </a:spcBef>
              <a:buClr>
                <a:srgbClr val="FF6600"/>
              </a:buClr>
              <a:buSzPct val="100000"/>
              <a:buFont typeface="Wingdings" pitchFamily="2" charset="2"/>
              <a:buChar char=""/>
            </a:pPr>
            <a:r>
              <a:rPr lang="en-GB" altLang="en-US" sz="1200" dirty="0">
                <a:solidFill>
                  <a:srgbClr val="002140"/>
                </a:solidFill>
                <a:latin typeface="Calibri Light" panose="020F0302020204030204" pitchFamily="34" charset="0"/>
                <a:cs typeface="Calibri Light" panose="020F0302020204030204" pitchFamily="34" charset="0"/>
              </a:rPr>
              <a:t>LS8 </a:t>
            </a:r>
            <a:r>
              <a:rPr lang="en-US" sz="1200" dirty="0">
                <a:solidFill>
                  <a:srgbClr val="002140"/>
                </a:solidFill>
                <a:latin typeface="Calibri Light" panose="020F0302020204030204" pitchFamily="34" charset="0"/>
                <a:cs typeface="Calibri Light" panose="020F0302020204030204" pitchFamily="34" charset="0"/>
              </a:rPr>
              <a:t>Environmental Biology, Ecology and Evolution</a:t>
            </a:r>
          </a:p>
          <a:p>
            <a:pPr>
              <a:spcBef>
                <a:spcPts val="350"/>
              </a:spcBef>
              <a:buClr>
                <a:srgbClr val="FF6600"/>
              </a:buClr>
              <a:buSzPct val="100000"/>
              <a:buFont typeface="Wingdings" pitchFamily="2" charset="2"/>
              <a:buChar char=""/>
            </a:pPr>
            <a:r>
              <a:rPr lang="en-GB" altLang="en-US" sz="1200" dirty="0">
                <a:solidFill>
                  <a:srgbClr val="002140"/>
                </a:solidFill>
                <a:latin typeface="Calibri Light" panose="020F0302020204030204" pitchFamily="34" charset="0"/>
                <a:cs typeface="Calibri Light" panose="020F0302020204030204" pitchFamily="34" charset="0"/>
              </a:rPr>
              <a:t>LS9 </a:t>
            </a:r>
            <a:r>
              <a:rPr lang="en-GB" sz="1200" dirty="0">
                <a:solidFill>
                  <a:srgbClr val="002140"/>
                </a:solidFill>
                <a:latin typeface="Calibri Light" panose="020F0302020204030204" pitchFamily="34" charset="0"/>
                <a:cs typeface="Calibri Light" panose="020F0302020204030204" pitchFamily="34" charset="0"/>
              </a:rPr>
              <a:t>Biotechnology and </a:t>
            </a:r>
            <a:r>
              <a:rPr lang="en-GB" sz="1200" dirty="0" err="1">
                <a:solidFill>
                  <a:srgbClr val="002140"/>
                </a:solidFill>
                <a:latin typeface="Calibri Light" panose="020F0302020204030204" pitchFamily="34" charset="0"/>
                <a:cs typeface="Calibri Light" panose="020F0302020204030204" pitchFamily="34" charset="0"/>
              </a:rPr>
              <a:t>Biosystems</a:t>
            </a:r>
            <a:r>
              <a:rPr lang="en-GB" sz="1200" dirty="0">
                <a:solidFill>
                  <a:srgbClr val="002140"/>
                </a:solidFill>
                <a:latin typeface="Calibri Light" panose="020F0302020204030204" pitchFamily="34" charset="0"/>
                <a:cs typeface="Calibri Light" panose="020F0302020204030204" pitchFamily="34" charset="0"/>
              </a:rPr>
              <a:t> Engineering</a:t>
            </a:r>
            <a:endParaRPr lang="en-GB" altLang="en-US" sz="1200" dirty="0">
              <a:solidFill>
                <a:srgbClr val="002140"/>
              </a:solidFill>
              <a:latin typeface="Calibri Light" panose="020F0302020204030204" pitchFamily="34" charset="0"/>
              <a:cs typeface="Calibri Light" panose="020F0302020204030204" pitchFamily="34" charset="0"/>
            </a:endParaRPr>
          </a:p>
        </p:txBody>
      </p:sp>
      <p:sp>
        <p:nvSpPr>
          <p:cNvPr id="5" name="Text Box 4"/>
          <p:cNvSpPr txBox="1">
            <a:spLocks noChangeArrowheads="1"/>
          </p:cNvSpPr>
          <p:nvPr/>
        </p:nvSpPr>
        <p:spPr bwMode="auto">
          <a:xfrm>
            <a:off x="4349750" y="3066239"/>
            <a:ext cx="4680520" cy="2077261"/>
          </a:xfrm>
          <a:prstGeom prst="rect">
            <a:avLst/>
          </a:prstGeom>
          <a:solidFill>
            <a:srgbClr val="FFFFFF"/>
          </a:solidFill>
          <a:ln w="28575">
            <a:noFill/>
            <a:round/>
            <a:headEnd/>
            <a:tailEnd/>
          </a:ln>
        </p:spPr>
        <p:txBody>
          <a:bodyPr lIns="90000" tIns="46800" rIns="90000" bIns="46800"/>
          <a:lstStyle>
            <a:lvl1pPr marL="330200" indent="-330200" defTabSz="449263" eaLnBrk="0" hangingPunct="0">
              <a:tabLst>
                <a:tab pos="330200" algn="l"/>
                <a:tab pos="777875" algn="l"/>
                <a:tab pos="1227138" algn="l"/>
                <a:tab pos="1676400" algn="l"/>
                <a:tab pos="2125663" algn="l"/>
                <a:tab pos="2574925" algn="l"/>
                <a:tab pos="3024188" algn="l"/>
                <a:tab pos="3473450" algn="l"/>
                <a:tab pos="3922713" algn="l"/>
                <a:tab pos="4371975" algn="l"/>
                <a:tab pos="4821238" algn="l"/>
                <a:tab pos="5270500" algn="l"/>
                <a:tab pos="5719763" algn="l"/>
                <a:tab pos="6169025" algn="l"/>
                <a:tab pos="6618288" algn="l"/>
                <a:tab pos="7067550" algn="l"/>
                <a:tab pos="7516813" algn="l"/>
                <a:tab pos="7966075" algn="l"/>
                <a:tab pos="8415338" algn="l"/>
                <a:tab pos="8864600" algn="l"/>
                <a:tab pos="9313863" algn="l"/>
              </a:tabLst>
              <a:defRPr>
                <a:solidFill>
                  <a:schemeClr val="tx1"/>
                </a:solidFill>
                <a:latin typeface="Arial" pitchFamily="34" charset="0"/>
                <a:ea typeface="ＭＳ Ｐゴシック" pitchFamily="34" charset="-128"/>
              </a:defRPr>
            </a:lvl1pPr>
            <a:lvl2pPr marL="742950" indent="-285750" defTabSz="449263" eaLnBrk="0" hangingPunct="0">
              <a:tabLst>
                <a:tab pos="330200" algn="l"/>
                <a:tab pos="777875" algn="l"/>
                <a:tab pos="1227138" algn="l"/>
                <a:tab pos="1676400" algn="l"/>
                <a:tab pos="2125663" algn="l"/>
                <a:tab pos="2574925" algn="l"/>
                <a:tab pos="3024188" algn="l"/>
                <a:tab pos="3473450" algn="l"/>
                <a:tab pos="3922713" algn="l"/>
                <a:tab pos="4371975" algn="l"/>
                <a:tab pos="4821238" algn="l"/>
                <a:tab pos="5270500" algn="l"/>
                <a:tab pos="5719763" algn="l"/>
                <a:tab pos="6169025" algn="l"/>
                <a:tab pos="6618288" algn="l"/>
                <a:tab pos="7067550" algn="l"/>
                <a:tab pos="7516813" algn="l"/>
                <a:tab pos="7966075" algn="l"/>
                <a:tab pos="8415338" algn="l"/>
                <a:tab pos="8864600" algn="l"/>
                <a:tab pos="9313863" algn="l"/>
              </a:tabLst>
              <a:defRPr>
                <a:solidFill>
                  <a:schemeClr val="tx1"/>
                </a:solidFill>
                <a:latin typeface="Arial" pitchFamily="34" charset="0"/>
                <a:ea typeface="ＭＳ Ｐゴシック" pitchFamily="34" charset="-128"/>
              </a:defRPr>
            </a:lvl2pPr>
            <a:lvl3pPr marL="1143000" indent="-228600" defTabSz="449263" eaLnBrk="0" hangingPunct="0">
              <a:tabLst>
                <a:tab pos="330200" algn="l"/>
                <a:tab pos="777875" algn="l"/>
                <a:tab pos="1227138" algn="l"/>
                <a:tab pos="1676400" algn="l"/>
                <a:tab pos="2125663" algn="l"/>
                <a:tab pos="2574925" algn="l"/>
                <a:tab pos="3024188" algn="l"/>
                <a:tab pos="3473450" algn="l"/>
                <a:tab pos="3922713" algn="l"/>
                <a:tab pos="4371975" algn="l"/>
                <a:tab pos="4821238" algn="l"/>
                <a:tab pos="5270500" algn="l"/>
                <a:tab pos="5719763" algn="l"/>
                <a:tab pos="6169025" algn="l"/>
                <a:tab pos="6618288" algn="l"/>
                <a:tab pos="7067550" algn="l"/>
                <a:tab pos="7516813" algn="l"/>
                <a:tab pos="7966075" algn="l"/>
                <a:tab pos="8415338" algn="l"/>
                <a:tab pos="8864600" algn="l"/>
                <a:tab pos="9313863" algn="l"/>
              </a:tabLst>
              <a:defRPr>
                <a:solidFill>
                  <a:schemeClr val="tx1"/>
                </a:solidFill>
                <a:latin typeface="Arial" pitchFamily="34" charset="0"/>
                <a:ea typeface="ＭＳ Ｐゴシック" pitchFamily="34" charset="-128"/>
              </a:defRPr>
            </a:lvl3pPr>
            <a:lvl4pPr marL="1600200" indent="-228600" defTabSz="449263" eaLnBrk="0" hangingPunct="0">
              <a:tabLst>
                <a:tab pos="330200" algn="l"/>
                <a:tab pos="777875" algn="l"/>
                <a:tab pos="1227138" algn="l"/>
                <a:tab pos="1676400" algn="l"/>
                <a:tab pos="2125663" algn="l"/>
                <a:tab pos="2574925" algn="l"/>
                <a:tab pos="3024188" algn="l"/>
                <a:tab pos="3473450" algn="l"/>
                <a:tab pos="3922713" algn="l"/>
                <a:tab pos="4371975" algn="l"/>
                <a:tab pos="4821238" algn="l"/>
                <a:tab pos="5270500" algn="l"/>
                <a:tab pos="5719763" algn="l"/>
                <a:tab pos="6169025" algn="l"/>
                <a:tab pos="6618288" algn="l"/>
                <a:tab pos="7067550" algn="l"/>
                <a:tab pos="7516813" algn="l"/>
                <a:tab pos="7966075" algn="l"/>
                <a:tab pos="8415338" algn="l"/>
                <a:tab pos="8864600" algn="l"/>
                <a:tab pos="9313863" algn="l"/>
              </a:tabLst>
              <a:defRPr>
                <a:solidFill>
                  <a:schemeClr val="tx1"/>
                </a:solidFill>
                <a:latin typeface="Arial" pitchFamily="34" charset="0"/>
                <a:ea typeface="ＭＳ Ｐゴシック" pitchFamily="34" charset="-128"/>
              </a:defRPr>
            </a:lvl4pPr>
            <a:lvl5pPr marL="2057400" indent="-228600" defTabSz="449263" eaLnBrk="0" hangingPunct="0">
              <a:tabLst>
                <a:tab pos="330200" algn="l"/>
                <a:tab pos="777875" algn="l"/>
                <a:tab pos="1227138" algn="l"/>
                <a:tab pos="1676400" algn="l"/>
                <a:tab pos="2125663" algn="l"/>
                <a:tab pos="2574925" algn="l"/>
                <a:tab pos="3024188" algn="l"/>
                <a:tab pos="3473450" algn="l"/>
                <a:tab pos="3922713" algn="l"/>
                <a:tab pos="4371975" algn="l"/>
                <a:tab pos="4821238" algn="l"/>
                <a:tab pos="5270500" algn="l"/>
                <a:tab pos="5719763" algn="l"/>
                <a:tab pos="6169025" algn="l"/>
                <a:tab pos="6618288" algn="l"/>
                <a:tab pos="7067550" algn="l"/>
                <a:tab pos="7516813" algn="l"/>
                <a:tab pos="7966075" algn="l"/>
                <a:tab pos="8415338" algn="l"/>
                <a:tab pos="8864600" algn="l"/>
                <a:tab pos="9313863" algn="l"/>
              </a:tabLst>
              <a:defRPr>
                <a:solidFill>
                  <a:schemeClr val="tx1"/>
                </a:solidFill>
                <a:latin typeface="Arial" pitchFamily="34" charset="0"/>
                <a:ea typeface="ＭＳ Ｐゴシック" pitchFamily="34" charset="-128"/>
              </a:defRPr>
            </a:lvl5pPr>
            <a:lvl6pPr marL="2514600" indent="-228600" defTabSz="449263" eaLnBrk="0" fontAlgn="base" hangingPunct="0">
              <a:spcBef>
                <a:spcPct val="0"/>
              </a:spcBef>
              <a:spcAft>
                <a:spcPct val="0"/>
              </a:spcAft>
              <a:tabLst>
                <a:tab pos="330200" algn="l"/>
                <a:tab pos="777875" algn="l"/>
                <a:tab pos="1227138" algn="l"/>
                <a:tab pos="1676400" algn="l"/>
                <a:tab pos="2125663" algn="l"/>
                <a:tab pos="2574925" algn="l"/>
                <a:tab pos="3024188" algn="l"/>
                <a:tab pos="3473450" algn="l"/>
                <a:tab pos="3922713" algn="l"/>
                <a:tab pos="4371975" algn="l"/>
                <a:tab pos="4821238" algn="l"/>
                <a:tab pos="5270500" algn="l"/>
                <a:tab pos="5719763" algn="l"/>
                <a:tab pos="6169025" algn="l"/>
                <a:tab pos="6618288" algn="l"/>
                <a:tab pos="7067550" algn="l"/>
                <a:tab pos="7516813" algn="l"/>
                <a:tab pos="7966075" algn="l"/>
                <a:tab pos="8415338" algn="l"/>
                <a:tab pos="8864600" algn="l"/>
                <a:tab pos="9313863" algn="l"/>
              </a:tabLst>
              <a:defRPr>
                <a:solidFill>
                  <a:schemeClr val="tx1"/>
                </a:solidFill>
                <a:latin typeface="Arial" pitchFamily="34" charset="0"/>
                <a:ea typeface="ＭＳ Ｐゴシック" pitchFamily="34" charset="-128"/>
              </a:defRPr>
            </a:lvl6pPr>
            <a:lvl7pPr marL="2971800" indent="-228600" defTabSz="449263" eaLnBrk="0" fontAlgn="base" hangingPunct="0">
              <a:spcBef>
                <a:spcPct val="0"/>
              </a:spcBef>
              <a:spcAft>
                <a:spcPct val="0"/>
              </a:spcAft>
              <a:tabLst>
                <a:tab pos="330200" algn="l"/>
                <a:tab pos="777875" algn="l"/>
                <a:tab pos="1227138" algn="l"/>
                <a:tab pos="1676400" algn="l"/>
                <a:tab pos="2125663" algn="l"/>
                <a:tab pos="2574925" algn="l"/>
                <a:tab pos="3024188" algn="l"/>
                <a:tab pos="3473450" algn="l"/>
                <a:tab pos="3922713" algn="l"/>
                <a:tab pos="4371975" algn="l"/>
                <a:tab pos="4821238" algn="l"/>
                <a:tab pos="5270500" algn="l"/>
                <a:tab pos="5719763" algn="l"/>
                <a:tab pos="6169025" algn="l"/>
                <a:tab pos="6618288" algn="l"/>
                <a:tab pos="7067550" algn="l"/>
                <a:tab pos="7516813" algn="l"/>
                <a:tab pos="7966075" algn="l"/>
                <a:tab pos="8415338" algn="l"/>
                <a:tab pos="8864600" algn="l"/>
                <a:tab pos="9313863" algn="l"/>
              </a:tabLst>
              <a:defRPr>
                <a:solidFill>
                  <a:schemeClr val="tx1"/>
                </a:solidFill>
                <a:latin typeface="Arial" pitchFamily="34" charset="0"/>
                <a:ea typeface="ＭＳ Ｐゴシック" pitchFamily="34" charset="-128"/>
              </a:defRPr>
            </a:lvl7pPr>
            <a:lvl8pPr marL="3429000" indent="-228600" defTabSz="449263" eaLnBrk="0" fontAlgn="base" hangingPunct="0">
              <a:spcBef>
                <a:spcPct val="0"/>
              </a:spcBef>
              <a:spcAft>
                <a:spcPct val="0"/>
              </a:spcAft>
              <a:tabLst>
                <a:tab pos="330200" algn="l"/>
                <a:tab pos="777875" algn="l"/>
                <a:tab pos="1227138" algn="l"/>
                <a:tab pos="1676400" algn="l"/>
                <a:tab pos="2125663" algn="l"/>
                <a:tab pos="2574925" algn="l"/>
                <a:tab pos="3024188" algn="l"/>
                <a:tab pos="3473450" algn="l"/>
                <a:tab pos="3922713" algn="l"/>
                <a:tab pos="4371975" algn="l"/>
                <a:tab pos="4821238" algn="l"/>
                <a:tab pos="5270500" algn="l"/>
                <a:tab pos="5719763" algn="l"/>
                <a:tab pos="6169025" algn="l"/>
                <a:tab pos="6618288" algn="l"/>
                <a:tab pos="7067550" algn="l"/>
                <a:tab pos="7516813" algn="l"/>
                <a:tab pos="7966075" algn="l"/>
                <a:tab pos="8415338" algn="l"/>
                <a:tab pos="8864600" algn="l"/>
                <a:tab pos="9313863" algn="l"/>
              </a:tabLst>
              <a:defRPr>
                <a:solidFill>
                  <a:schemeClr val="tx1"/>
                </a:solidFill>
                <a:latin typeface="Arial" pitchFamily="34" charset="0"/>
                <a:ea typeface="ＭＳ Ｐゴシック" pitchFamily="34" charset="-128"/>
              </a:defRPr>
            </a:lvl8pPr>
            <a:lvl9pPr marL="3886200" indent="-228600" defTabSz="449263" eaLnBrk="0" fontAlgn="base" hangingPunct="0">
              <a:spcBef>
                <a:spcPct val="0"/>
              </a:spcBef>
              <a:spcAft>
                <a:spcPct val="0"/>
              </a:spcAft>
              <a:tabLst>
                <a:tab pos="330200" algn="l"/>
                <a:tab pos="777875" algn="l"/>
                <a:tab pos="1227138" algn="l"/>
                <a:tab pos="1676400" algn="l"/>
                <a:tab pos="2125663" algn="l"/>
                <a:tab pos="2574925" algn="l"/>
                <a:tab pos="3024188" algn="l"/>
                <a:tab pos="3473450" algn="l"/>
                <a:tab pos="3922713" algn="l"/>
                <a:tab pos="4371975" algn="l"/>
                <a:tab pos="4821238" algn="l"/>
                <a:tab pos="5270500" algn="l"/>
                <a:tab pos="5719763" algn="l"/>
                <a:tab pos="6169025" algn="l"/>
                <a:tab pos="6618288" algn="l"/>
                <a:tab pos="7067550" algn="l"/>
                <a:tab pos="7516813" algn="l"/>
                <a:tab pos="7966075" algn="l"/>
                <a:tab pos="8415338" algn="l"/>
                <a:tab pos="8864600" algn="l"/>
                <a:tab pos="9313863" algn="l"/>
              </a:tabLst>
              <a:defRPr>
                <a:solidFill>
                  <a:schemeClr val="tx1"/>
                </a:solidFill>
                <a:latin typeface="Arial" pitchFamily="34" charset="0"/>
                <a:ea typeface="ＭＳ Ｐゴシック" pitchFamily="34" charset="-128"/>
              </a:defRPr>
            </a:lvl9pPr>
          </a:lstStyle>
          <a:p>
            <a:pPr>
              <a:spcBef>
                <a:spcPts val="350"/>
              </a:spcBef>
              <a:buClr>
                <a:srgbClr val="FB5105"/>
              </a:buClr>
              <a:buSzPct val="100000"/>
              <a:buFont typeface="Arial" pitchFamily="34" charset="0"/>
              <a:buNone/>
            </a:pPr>
            <a:r>
              <a:rPr lang="en-GB" altLang="en-US" sz="1400" dirty="0">
                <a:solidFill>
                  <a:srgbClr val="FF6600"/>
                </a:solidFill>
                <a:latin typeface="Calibri Light" panose="020F0302020204030204" pitchFamily="34" charset="0"/>
                <a:cs typeface="Calibri Light" panose="020F0302020204030204" pitchFamily="34" charset="0"/>
              </a:rPr>
              <a:t>Social Sciences and Humanities</a:t>
            </a:r>
          </a:p>
          <a:p>
            <a:pPr>
              <a:spcBef>
                <a:spcPts val="350"/>
              </a:spcBef>
              <a:buClr>
                <a:srgbClr val="FF6600"/>
              </a:buClr>
              <a:buSzPct val="100000"/>
              <a:buFont typeface="Wingdings" pitchFamily="2" charset="2"/>
              <a:buChar char=""/>
            </a:pPr>
            <a:r>
              <a:rPr lang="en-GB" altLang="en-US" sz="1200" dirty="0">
                <a:solidFill>
                  <a:srgbClr val="002140"/>
                </a:solidFill>
                <a:latin typeface="Calibri Light" panose="020F0302020204030204" pitchFamily="34" charset="0"/>
                <a:cs typeface="Calibri Light" panose="020F0302020204030204" pitchFamily="34" charset="0"/>
              </a:rPr>
              <a:t>SH1 </a:t>
            </a:r>
            <a:r>
              <a:rPr lang="en-GB" sz="1200" dirty="0">
                <a:solidFill>
                  <a:srgbClr val="002140"/>
                </a:solidFill>
                <a:latin typeface="Calibri Light" panose="020F0302020204030204" pitchFamily="34" charset="0"/>
                <a:cs typeface="Calibri Light" panose="020F0302020204030204" pitchFamily="34" charset="0"/>
              </a:rPr>
              <a:t>Individuals, Markets and Organisations </a:t>
            </a:r>
            <a:endParaRPr lang="en-GB" altLang="en-US" sz="1200" dirty="0">
              <a:solidFill>
                <a:srgbClr val="002140"/>
              </a:solidFill>
              <a:latin typeface="Calibri Light" panose="020F0302020204030204" pitchFamily="34" charset="0"/>
              <a:cs typeface="Calibri Light" panose="020F0302020204030204" pitchFamily="34" charset="0"/>
            </a:endParaRPr>
          </a:p>
          <a:p>
            <a:pPr>
              <a:spcBef>
                <a:spcPts val="350"/>
              </a:spcBef>
              <a:buClr>
                <a:srgbClr val="FF6600"/>
              </a:buClr>
              <a:buSzPct val="100000"/>
              <a:buFont typeface="Wingdings" pitchFamily="2" charset="2"/>
              <a:buChar char=""/>
            </a:pPr>
            <a:r>
              <a:rPr lang="en-GB" altLang="en-US" sz="1200" dirty="0">
                <a:solidFill>
                  <a:srgbClr val="002140"/>
                </a:solidFill>
                <a:latin typeface="Calibri Light" panose="020F0302020204030204" pitchFamily="34" charset="0"/>
                <a:cs typeface="Calibri Light" panose="020F0302020204030204" pitchFamily="34" charset="0"/>
              </a:rPr>
              <a:t>SH2 </a:t>
            </a:r>
            <a:r>
              <a:rPr lang="en-US" sz="1200" dirty="0">
                <a:solidFill>
                  <a:srgbClr val="002140"/>
                </a:solidFill>
                <a:latin typeface="Calibri Light" panose="020F0302020204030204" pitchFamily="34" charset="0"/>
                <a:cs typeface="Calibri Light" panose="020F0302020204030204" pitchFamily="34" charset="0"/>
              </a:rPr>
              <a:t>Institutions, Governance and Legal Systems</a:t>
            </a:r>
            <a:endParaRPr lang="en-GB" altLang="en-US" sz="1200" dirty="0">
              <a:solidFill>
                <a:srgbClr val="002140"/>
              </a:solidFill>
              <a:latin typeface="Calibri Light" panose="020F0302020204030204" pitchFamily="34" charset="0"/>
              <a:cs typeface="Calibri Light" panose="020F0302020204030204" pitchFamily="34" charset="0"/>
            </a:endParaRPr>
          </a:p>
          <a:p>
            <a:pPr>
              <a:spcBef>
                <a:spcPts val="350"/>
              </a:spcBef>
              <a:buClr>
                <a:srgbClr val="FF6600"/>
              </a:buClr>
              <a:buSzPct val="100000"/>
              <a:buFont typeface="Wingdings" pitchFamily="2" charset="2"/>
              <a:buChar char=""/>
            </a:pPr>
            <a:r>
              <a:rPr lang="en-GB" altLang="en-US" sz="1200" dirty="0">
                <a:solidFill>
                  <a:srgbClr val="002140"/>
                </a:solidFill>
                <a:latin typeface="Calibri Light" panose="020F0302020204030204" pitchFamily="34" charset="0"/>
                <a:cs typeface="Calibri Light" panose="020F0302020204030204" pitchFamily="34" charset="0"/>
              </a:rPr>
              <a:t>SH3 </a:t>
            </a:r>
            <a:r>
              <a:rPr lang="en-US" sz="1200" dirty="0">
                <a:solidFill>
                  <a:srgbClr val="002140"/>
                </a:solidFill>
                <a:latin typeface="Calibri Light" panose="020F0302020204030204" pitchFamily="34" charset="0"/>
                <a:cs typeface="Calibri Light" panose="020F0302020204030204" pitchFamily="34" charset="0"/>
              </a:rPr>
              <a:t>The Social World and Its Diversity</a:t>
            </a:r>
            <a:r>
              <a:rPr lang="en-GB" sz="1200" dirty="0">
                <a:solidFill>
                  <a:srgbClr val="002140"/>
                </a:solidFill>
                <a:latin typeface="Calibri Light" panose="020F0302020204030204" pitchFamily="34" charset="0"/>
                <a:cs typeface="Calibri Light" panose="020F0302020204030204" pitchFamily="34" charset="0"/>
              </a:rPr>
              <a:t> </a:t>
            </a:r>
            <a:endParaRPr lang="en-GB" altLang="en-US" sz="1200" dirty="0">
              <a:solidFill>
                <a:srgbClr val="002140"/>
              </a:solidFill>
              <a:latin typeface="Calibri Light" panose="020F0302020204030204" pitchFamily="34" charset="0"/>
              <a:cs typeface="Calibri Light" panose="020F0302020204030204" pitchFamily="34" charset="0"/>
            </a:endParaRPr>
          </a:p>
          <a:p>
            <a:pPr>
              <a:spcBef>
                <a:spcPts val="350"/>
              </a:spcBef>
              <a:buClr>
                <a:srgbClr val="FF6600"/>
              </a:buClr>
              <a:buSzPct val="100000"/>
              <a:buFont typeface="Wingdings" pitchFamily="2" charset="2"/>
              <a:buChar char=""/>
            </a:pPr>
            <a:r>
              <a:rPr lang="en-GB" altLang="en-US" sz="1200" dirty="0">
                <a:solidFill>
                  <a:srgbClr val="002140"/>
                </a:solidFill>
                <a:latin typeface="Calibri Light" panose="020F0302020204030204" pitchFamily="34" charset="0"/>
                <a:cs typeface="Calibri Light" panose="020F0302020204030204" pitchFamily="34" charset="0"/>
              </a:rPr>
              <a:t>SH4 The Human Mind and Its Complexity</a:t>
            </a:r>
          </a:p>
          <a:p>
            <a:pPr>
              <a:spcBef>
                <a:spcPts val="350"/>
              </a:spcBef>
              <a:buClr>
                <a:srgbClr val="FF6600"/>
              </a:buClr>
              <a:buSzPct val="100000"/>
              <a:buFont typeface="Wingdings" pitchFamily="2" charset="2"/>
              <a:buChar char=""/>
            </a:pPr>
            <a:r>
              <a:rPr lang="en-GB" altLang="en-US" sz="1200" dirty="0">
                <a:solidFill>
                  <a:srgbClr val="002140"/>
                </a:solidFill>
                <a:latin typeface="Calibri Light" panose="020F0302020204030204" pitchFamily="34" charset="0"/>
                <a:cs typeface="Calibri Light" panose="020F0302020204030204" pitchFamily="34" charset="0"/>
              </a:rPr>
              <a:t>SH5 Cultures and Cultural Production</a:t>
            </a:r>
          </a:p>
          <a:p>
            <a:pPr>
              <a:spcBef>
                <a:spcPts val="350"/>
              </a:spcBef>
              <a:buClr>
                <a:srgbClr val="FF6600"/>
              </a:buClr>
              <a:buSzPct val="100000"/>
              <a:buFont typeface="Wingdings" pitchFamily="2" charset="2"/>
              <a:buChar char=""/>
            </a:pPr>
            <a:r>
              <a:rPr lang="en-GB" altLang="en-US" sz="1200" dirty="0">
                <a:solidFill>
                  <a:srgbClr val="002140"/>
                </a:solidFill>
                <a:latin typeface="Calibri Light" panose="020F0302020204030204" pitchFamily="34" charset="0"/>
                <a:cs typeface="Calibri Light" panose="020F0302020204030204" pitchFamily="34" charset="0"/>
              </a:rPr>
              <a:t>SH6 The Study of the Human Past</a:t>
            </a:r>
          </a:p>
          <a:p>
            <a:pPr>
              <a:spcBef>
                <a:spcPts val="350"/>
              </a:spcBef>
              <a:buClr>
                <a:srgbClr val="FF6600"/>
              </a:buClr>
              <a:buSzPct val="100000"/>
              <a:buFont typeface="Wingdings" pitchFamily="2" charset="2"/>
              <a:buChar char=""/>
            </a:pPr>
            <a:r>
              <a:rPr lang="en-GB" altLang="en-US" sz="1200" dirty="0">
                <a:solidFill>
                  <a:srgbClr val="002140"/>
                </a:solidFill>
                <a:latin typeface="Calibri Light" panose="020F0302020204030204" pitchFamily="34" charset="0"/>
                <a:cs typeface="Calibri Light" panose="020F0302020204030204" pitchFamily="34" charset="0"/>
              </a:rPr>
              <a:t>SH7 </a:t>
            </a:r>
            <a:r>
              <a:rPr lang="en-US" altLang="en-US" sz="1200" dirty="0">
                <a:solidFill>
                  <a:srgbClr val="002140"/>
                </a:solidFill>
                <a:latin typeface="Calibri Light" panose="020F0302020204030204" pitchFamily="34" charset="0"/>
                <a:cs typeface="Calibri Light" panose="020F0302020204030204" pitchFamily="34" charset="0"/>
              </a:rPr>
              <a:t>Human Mobility, Environment, and Space</a:t>
            </a:r>
            <a:endParaRPr lang="en-GB" altLang="en-US" sz="1200" dirty="0">
              <a:solidFill>
                <a:srgbClr val="002140"/>
              </a:solidFill>
              <a:latin typeface="Calibri Light" panose="020F0302020204030204" pitchFamily="34" charset="0"/>
              <a:cs typeface="Calibri Light" panose="020F0302020204030204" pitchFamily="34" charset="0"/>
            </a:endParaRPr>
          </a:p>
        </p:txBody>
      </p:sp>
      <p:sp>
        <p:nvSpPr>
          <p:cNvPr id="6" name="Titel 4"/>
          <p:cNvSpPr txBox="1">
            <a:spLocks/>
          </p:cNvSpPr>
          <p:nvPr/>
        </p:nvSpPr>
        <p:spPr bwMode="gray">
          <a:xfrm>
            <a:off x="251521" y="123478"/>
            <a:ext cx="4098230"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a:solidFill>
                  <a:schemeClr val="tx1"/>
                </a:solidFill>
                <a:latin typeface="+mj-lt"/>
                <a:ea typeface="ＭＳ Ｐゴシック" charset="0"/>
                <a:cs typeface="ＭＳ Ｐゴシック" charset="0"/>
              </a:defRPr>
            </a:lvl1pPr>
            <a:lvl2pPr algn="l" rtl="0" eaLnBrk="0" fontAlgn="base" hangingPunct="0">
              <a:spcBef>
                <a:spcPct val="0"/>
              </a:spcBef>
              <a:spcAft>
                <a:spcPct val="0"/>
              </a:spcAft>
              <a:defRPr sz="2400" b="1">
                <a:solidFill>
                  <a:schemeClr val="tx1"/>
                </a:solidFill>
                <a:latin typeface="Arial" charset="0"/>
                <a:ea typeface="ＭＳ Ｐゴシック" charset="0"/>
                <a:cs typeface="ＭＳ Ｐゴシック" charset="0"/>
              </a:defRPr>
            </a:lvl2pPr>
            <a:lvl3pPr algn="l" rtl="0" eaLnBrk="0" fontAlgn="base" hangingPunct="0">
              <a:spcBef>
                <a:spcPct val="0"/>
              </a:spcBef>
              <a:spcAft>
                <a:spcPct val="0"/>
              </a:spcAft>
              <a:defRPr sz="2400" b="1">
                <a:solidFill>
                  <a:schemeClr val="tx1"/>
                </a:solidFill>
                <a:latin typeface="Arial" charset="0"/>
                <a:ea typeface="ＭＳ Ｐゴシック" charset="0"/>
                <a:cs typeface="ＭＳ Ｐゴシック" charset="0"/>
              </a:defRPr>
            </a:lvl3pPr>
            <a:lvl4pPr algn="l" rtl="0" eaLnBrk="0" fontAlgn="base" hangingPunct="0">
              <a:spcBef>
                <a:spcPct val="0"/>
              </a:spcBef>
              <a:spcAft>
                <a:spcPct val="0"/>
              </a:spcAft>
              <a:defRPr sz="2400" b="1">
                <a:solidFill>
                  <a:schemeClr val="tx1"/>
                </a:solidFill>
                <a:latin typeface="Arial" charset="0"/>
                <a:ea typeface="ＭＳ Ｐゴシック" charset="0"/>
                <a:cs typeface="ＭＳ Ｐゴシック" charset="0"/>
              </a:defRPr>
            </a:lvl4pPr>
            <a:lvl5pPr algn="l" rtl="0" eaLnBrk="0" fontAlgn="base" hangingPunct="0">
              <a:spcBef>
                <a:spcPct val="0"/>
              </a:spcBef>
              <a:spcAft>
                <a:spcPct val="0"/>
              </a:spcAft>
              <a:defRPr sz="2400" b="1">
                <a:solidFill>
                  <a:schemeClr val="tx1"/>
                </a:solidFill>
                <a:latin typeface="Arial" charset="0"/>
                <a:ea typeface="ＭＳ Ｐゴシック" charset="0"/>
                <a:cs typeface="ＭＳ Ｐゴシック" charset="0"/>
              </a:defRPr>
            </a:lvl5pPr>
            <a:lvl6pPr marL="457200" algn="l" rtl="0" fontAlgn="base">
              <a:spcBef>
                <a:spcPct val="0"/>
              </a:spcBef>
              <a:spcAft>
                <a:spcPct val="0"/>
              </a:spcAft>
              <a:defRPr sz="2400" b="1">
                <a:solidFill>
                  <a:schemeClr val="tx1"/>
                </a:solidFill>
                <a:latin typeface="Arial" charset="0"/>
              </a:defRPr>
            </a:lvl6pPr>
            <a:lvl7pPr marL="914400" algn="l" rtl="0" fontAlgn="base">
              <a:spcBef>
                <a:spcPct val="0"/>
              </a:spcBef>
              <a:spcAft>
                <a:spcPct val="0"/>
              </a:spcAft>
              <a:defRPr sz="2400" b="1">
                <a:solidFill>
                  <a:schemeClr val="tx1"/>
                </a:solidFill>
                <a:latin typeface="Arial" charset="0"/>
              </a:defRPr>
            </a:lvl7pPr>
            <a:lvl8pPr marL="1371600" algn="l" rtl="0" fontAlgn="base">
              <a:spcBef>
                <a:spcPct val="0"/>
              </a:spcBef>
              <a:spcAft>
                <a:spcPct val="0"/>
              </a:spcAft>
              <a:defRPr sz="2400" b="1">
                <a:solidFill>
                  <a:schemeClr val="tx1"/>
                </a:solidFill>
                <a:latin typeface="Arial" charset="0"/>
              </a:defRPr>
            </a:lvl8pPr>
            <a:lvl9pPr marL="1828800" algn="l" rtl="0" fontAlgn="base">
              <a:spcBef>
                <a:spcPct val="0"/>
              </a:spcBef>
              <a:spcAft>
                <a:spcPct val="0"/>
              </a:spcAft>
              <a:defRPr sz="2400" b="1">
                <a:solidFill>
                  <a:schemeClr val="tx1"/>
                </a:solidFill>
                <a:latin typeface="Arial" charset="0"/>
              </a:defRPr>
            </a:lvl9pPr>
          </a:lstStyle>
          <a:p>
            <a:pPr eaLnBrk="1" hangingPunct="1"/>
            <a:r>
              <a:rPr lang="en-US" altLang="en-US" b="0" dirty="0">
                <a:solidFill>
                  <a:srgbClr val="FF6600"/>
                </a:solidFill>
                <a:latin typeface="Calibri Light" panose="020F0302020204030204" pitchFamily="34" charset="0"/>
                <a:ea typeface="ＭＳ Ｐゴシック" charset="-128"/>
                <a:cs typeface="Calibri Light" panose="020F0302020204030204" pitchFamily="34" charset="0"/>
              </a:rPr>
              <a:t>Step 4: Choose your Panel</a:t>
            </a:r>
          </a:p>
          <a:p>
            <a:pPr eaLnBrk="1" hangingPunct="1"/>
            <a:r>
              <a:rPr lang="en-US" altLang="en-US" sz="1800" b="0" kern="1200" dirty="0">
                <a:solidFill>
                  <a:srgbClr val="FF6600"/>
                </a:solidFill>
                <a:latin typeface="Calibri Light" panose="020F0302020204030204" pitchFamily="34" charset="0"/>
                <a:ea typeface="ＭＳ Ｐゴシック" charset="-128"/>
                <a:cs typeface="Calibri Light" panose="020F0302020204030204" pitchFamily="34" charset="0"/>
              </a:rPr>
              <a:t>Evaluation Panel Structure </a:t>
            </a:r>
            <a:r>
              <a:rPr lang="en-US" altLang="en-US" sz="1600" b="0" dirty="0">
                <a:solidFill>
                  <a:srgbClr val="FF6600"/>
                </a:solidFill>
                <a:latin typeface="Calibri Light" panose="020F0302020204030204" pitchFamily="34" charset="0"/>
                <a:ea typeface="ＭＳ Ｐゴシック" charset="-128"/>
                <a:cs typeface="Calibri Light" panose="020F0302020204030204" pitchFamily="34" charset="0"/>
              </a:rPr>
              <a:t>(2021-2023)</a:t>
            </a:r>
            <a:endParaRPr lang="de-AT" altLang="en-US" sz="1600" b="0" kern="1200" dirty="0">
              <a:solidFill>
                <a:srgbClr val="FF6600"/>
              </a:solidFill>
              <a:latin typeface="Calibri Light" panose="020F0302020204030204" pitchFamily="34" charset="0"/>
              <a:ea typeface="ＭＳ Ｐゴシック" charset="-128"/>
              <a:cs typeface="Calibri Light" panose="020F0302020204030204" pitchFamily="34" charset="0"/>
            </a:endParaRPr>
          </a:p>
        </p:txBody>
      </p:sp>
      <p:sp>
        <p:nvSpPr>
          <p:cNvPr id="7" name="TextBox 6">
            <a:extLst>
              <a:ext uri="{FF2B5EF4-FFF2-40B4-BE49-F238E27FC236}">
                <a16:creationId xmlns:a16="http://schemas.microsoft.com/office/drawing/2014/main" id="{2AF2D475-D28A-4710-B2B8-325765B8A8A4}"/>
              </a:ext>
            </a:extLst>
          </p:cNvPr>
          <p:cNvSpPr txBox="1"/>
          <p:nvPr/>
        </p:nvSpPr>
        <p:spPr>
          <a:xfrm>
            <a:off x="251520" y="4157087"/>
            <a:ext cx="3816423" cy="430887"/>
          </a:xfrm>
          <a:prstGeom prst="rect">
            <a:avLst/>
          </a:prstGeom>
          <a:noFill/>
        </p:spPr>
        <p:txBody>
          <a:bodyPr wrap="square" rtlCol="0">
            <a:spAutoFit/>
          </a:bodyPr>
          <a:lstStyle/>
          <a:p>
            <a:r>
              <a:rPr lang="en-US" sz="1100" dirty="0">
                <a:solidFill>
                  <a:srgbClr val="002140"/>
                </a:solidFill>
              </a:rPr>
              <a:t>Transfer of proposals may happen only in the best interest of the applicant</a:t>
            </a:r>
            <a:endParaRPr lang="en-IE" sz="1100" dirty="0">
              <a:solidFill>
                <a:srgbClr val="002140"/>
              </a:solidFill>
            </a:endParaRPr>
          </a:p>
        </p:txBody>
      </p:sp>
    </p:spTree>
    <p:extLst>
      <p:ext uri="{BB962C8B-B14F-4D97-AF65-F5344CB8AC3E}">
        <p14:creationId xmlns:p14="http://schemas.microsoft.com/office/powerpoint/2010/main" val="4663104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20" name="Rectangle 4"/>
          <p:cNvSpPr>
            <a:spLocks noChangeArrowheads="1"/>
          </p:cNvSpPr>
          <p:nvPr/>
        </p:nvSpPr>
        <p:spPr bwMode="auto">
          <a:xfrm>
            <a:off x="296865" y="2859782"/>
            <a:ext cx="3555056" cy="1721644"/>
          </a:xfrm>
          <a:prstGeom prst="rect">
            <a:avLst/>
          </a:prstGeom>
          <a:solidFill>
            <a:srgbClr val="FFFFFF"/>
          </a:solidFill>
          <a:ln w="12600">
            <a:solidFill>
              <a:srgbClr val="4B413C"/>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67500" tIns="35100" rIns="67500" bIns="35100" anchor="ctr"/>
          <a:lstStyle/>
          <a:p>
            <a:pPr marL="253604" indent="-240506">
              <a:tabLst>
                <a:tab pos="253604" algn="l"/>
                <a:tab pos="589360" algn="l"/>
                <a:tab pos="926306" algn="l"/>
                <a:tab pos="1263254" algn="l"/>
                <a:tab pos="1600200" algn="l"/>
                <a:tab pos="1937147" algn="l"/>
                <a:tab pos="2274094" algn="l"/>
                <a:tab pos="2611041" algn="l"/>
                <a:tab pos="2947988" algn="l"/>
                <a:tab pos="3284935" algn="l"/>
                <a:tab pos="3621881" algn="l"/>
                <a:tab pos="3958829" algn="l"/>
                <a:tab pos="4295775" algn="l"/>
                <a:tab pos="4632722" algn="l"/>
                <a:tab pos="4969669" algn="l"/>
                <a:tab pos="5306616" algn="l"/>
                <a:tab pos="5643563" algn="l"/>
                <a:tab pos="5980510" algn="l"/>
                <a:tab pos="6317456" algn="l"/>
                <a:tab pos="6654404" algn="l"/>
                <a:tab pos="6991350" algn="l"/>
              </a:tabLst>
              <a:defRPr/>
            </a:pPr>
            <a:r>
              <a:rPr lang="en-GB" b="1" u="sng" dirty="0">
                <a:solidFill>
                  <a:schemeClr val="accent6">
                    <a:lumMod val="60000"/>
                    <a:lumOff val="40000"/>
                  </a:schemeClr>
                </a:solidFill>
                <a:latin typeface="Calibri Light" panose="020F0302020204030204" pitchFamily="34" charset="0"/>
                <a:ea typeface="ＭＳ Ｐゴシック" pitchFamily="32" charset="-128"/>
                <a:cs typeface="Arial Unicode MS" pitchFamily="32" charset="0"/>
              </a:rPr>
              <a:t>Annexes</a:t>
            </a:r>
            <a:r>
              <a:rPr lang="en-GB" b="1" dirty="0">
                <a:solidFill>
                  <a:schemeClr val="accent6">
                    <a:lumMod val="60000"/>
                    <a:lumOff val="40000"/>
                  </a:schemeClr>
                </a:solidFill>
                <a:latin typeface="Calibri Light" panose="020F0302020204030204" pitchFamily="34" charset="0"/>
                <a:ea typeface="ＭＳ Ｐゴシック" pitchFamily="32" charset="-128"/>
                <a:cs typeface="Arial Unicode MS" pitchFamily="32" charset="0"/>
              </a:rPr>
              <a:t> </a:t>
            </a:r>
            <a:r>
              <a:rPr lang="en-GB" sz="1600" b="1" dirty="0">
                <a:solidFill>
                  <a:schemeClr val="accent4"/>
                </a:solidFill>
                <a:latin typeface="Calibri Light" panose="020F0302020204030204" pitchFamily="34" charset="0"/>
                <a:ea typeface="ＭＳ Ｐゴシック" pitchFamily="32" charset="-128"/>
                <a:cs typeface="Arial Unicode MS" pitchFamily="32" charset="0"/>
              </a:rPr>
              <a:t>– submitted as .</a:t>
            </a:r>
            <a:r>
              <a:rPr lang="en-GB" sz="1600" b="1" dirty="0" err="1">
                <a:solidFill>
                  <a:schemeClr val="accent4"/>
                </a:solidFill>
                <a:latin typeface="Calibri Light" panose="020F0302020204030204" pitchFamily="34" charset="0"/>
                <a:ea typeface="ＭＳ Ｐゴシック" pitchFamily="32" charset="-128"/>
                <a:cs typeface="Arial Unicode MS" pitchFamily="32" charset="0"/>
              </a:rPr>
              <a:t>pdf</a:t>
            </a:r>
            <a:endParaRPr lang="en-GB" b="1" dirty="0">
              <a:solidFill>
                <a:schemeClr val="accent4"/>
              </a:solidFill>
              <a:latin typeface="Calibri Light" panose="020F0302020204030204" pitchFamily="34" charset="0"/>
              <a:ea typeface="ＭＳ Ｐゴシック" pitchFamily="32" charset="-128"/>
              <a:cs typeface="Arial Unicode MS" pitchFamily="32" charset="0"/>
            </a:endParaRPr>
          </a:p>
          <a:p>
            <a:pPr marL="253604" indent="-240506">
              <a:buClr>
                <a:srgbClr val="4B413C"/>
              </a:buClr>
              <a:tabLst>
                <a:tab pos="253604" algn="l"/>
                <a:tab pos="589360" algn="l"/>
                <a:tab pos="926306" algn="l"/>
                <a:tab pos="1263254" algn="l"/>
                <a:tab pos="1600200" algn="l"/>
                <a:tab pos="1937147" algn="l"/>
                <a:tab pos="2274094" algn="l"/>
                <a:tab pos="2611041" algn="l"/>
                <a:tab pos="2947988" algn="l"/>
                <a:tab pos="3284935" algn="l"/>
                <a:tab pos="3621881" algn="l"/>
                <a:tab pos="3958829" algn="l"/>
                <a:tab pos="4295775" algn="l"/>
                <a:tab pos="4632722" algn="l"/>
                <a:tab pos="4969669" algn="l"/>
                <a:tab pos="5306616" algn="l"/>
                <a:tab pos="5643563" algn="l"/>
                <a:tab pos="5980510" algn="l"/>
                <a:tab pos="6317456" algn="l"/>
                <a:tab pos="6654404" algn="l"/>
                <a:tab pos="6991350" algn="l"/>
              </a:tabLst>
              <a:defRPr/>
            </a:pPr>
            <a:endParaRPr lang="en-GB" sz="600" b="1" dirty="0">
              <a:solidFill>
                <a:schemeClr val="accent4"/>
              </a:solidFill>
              <a:latin typeface="Calibri Light" panose="020F0302020204030204" pitchFamily="34" charset="0"/>
              <a:ea typeface="ＭＳ Ｐゴシック" pitchFamily="32" charset="-128"/>
              <a:cs typeface="Arial Unicode MS" pitchFamily="32" charset="0"/>
            </a:endParaRPr>
          </a:p>
          <a:p>
            <a:pPr marL="253604" indent="-240506">
              <a:buClr>
                <a:srgbClr val="FB5105"/>
              </a:buClr>
              <a:buFont typeface="Arial" charset="0"/>
              <a:buChar char="•"/>
              <a:tabLst>
                <a:tab pos="253604" algn="l"/>
                <a:tab pos="589360" algn="l"/>
                <a:tab pos="926306" algn="l"/>
                <a:tab pos="1263254" algn="l"/>
                <a:tab pos="1600200" algn="l"/>
                <a:tab pos="1937147" algn="l"/>
                <a:tab pos="2274094" algn="l"/>
                <a:tab pos="2611041" algn="l"/>
                <a:tab pos="2947988" algn="l"/>
                <a:tab pos="3284935" algn="l"/>
                <a:tab pos="3621881" algn="l"/>
                <a:tab pos="3958829" algn="l"/>
                <a:tab pos="4295775" algn="l"/>
                <a:tab pos="4632722" algn="l"/>
                <a:tab pos="4969669" algn="l"/>
                <a:tab pos="5306616" algn="l"/>
                <a:tab pos="5643563" algn="l"/>
                <a:tab pos="5980510" algn="l"/>
                <a:tab pos="6317456" algn="l"/>
                <a:tab pos="6654404" algn="l"/>
                <a:tab pos="6991350" algn="l"/>
              </a:tabLst>
              <a:defRPr/>
            </a:pPr>
            <a:r>
              <a:rPr lang="en-US" sz="1200" dirty="0">
                <a:solidFill>
                  <a:schemeClr val="accent4"/>
                </a:solidFill>
                <a:latin typeface="Calibri Light" panose="020F0302020204030204" pitchFamily="34" charset="0"/>
                <a:ea typeface="ＭＳ Ｐゴシック" pitchFamily="32" charset="-128"/>
                <a:cs typeface="Arial Unicode MS" pitchFamily="32" charset="0"/>
              </a:rPr>
              <a:t>Statement of support of HI</a:t>
            </a:r>
          </a:p>
          <a:p>
            <a:pPr marL="253604" indent="-240506">
              <a:buClr>
                <a:srgbClr val="FB5105"/>
              </a:buClr>
              <a:buFont typeface="Arial" charset="0"/>
              <a:buChar char="•"/>
              <a:tabLst>
                <a:tab pos="253604" algn="l"/>
                <a:tab pos="589360" algn="l"/>
                <a:tab pos="926306" algn="l"/>
                <a:tab pos="1263254" algn="l"/>
                <a:tab pos="1600200" algn="l"/>
                <a:tab pos="1937147" algn="l"/>
                <a:tab pos="2274094" algn="l"/>
                <a:tab pos="2611041" algn="l"/>
                <a:tab pos="2947988" algn="l"/>
                <a:tab pos="3284935" algn="l"/>
                <a:tab pos="3621881" algn="l"/>
                <a:tab pos="3958829" algn="l"/>
                <a:tab pos="4295775" algn="l"/>
                <a:tab pos="4632722" algn="l"/>
                <a:tab pos="4969669" algn="l"/>
                <a:tab pos="5306616" algn="l"/>
                <a:tab pos="5643563" algn="l"/>
                <a:tab pos="5980510" algn="l"/>
                <a:tab pos="6317456" algn="l"/>
                <a:tab pos="6654404" algn="l"/>
                <a:tab pos="6991350" algn="l"/>
              </a:tabLst>
              <a:defRPr/>
            </a:pPr>
            <a:r>
              <a:rPr lang="en-US" sz="1200" dirty="0">
                <a:solidFill>
                  <a:schemeClr val="accent4"/>
                </a:solidFill>
                <a:latin typeface="Calibri Light" panose="020F0302020204030204" pitchFamily="34" charset="0"/>
                <a:ea typeface="ＭＳ Ｐゴシック" pitchFamily="32" charset="-128"/>
                <a:cs typeface="Arial Unicode MS" pitchFamily="32" charset="0"/>
              </a:rPr>
              <a:t>copy of PhD or equiv. (</a:t>
            </a:r>
            <a:r>
              <a:rPr lang="en-US" sz="1200" dirty="0" err="1">
                <a:solidFill>
                  <a:schemeClr val="accent4"/>
                </a:solidFill>
                <a:latin typeface="Calibri Light" panose="020F0302020204030204" pitchFamily="34" charset="0"/>
                <a:ea typeface="ＭＳ Ｐゴシック" pitchFamily="32" charset="-128"/>
                <a:cs typeface="Arial Unicode MS" pitchFamily="32" charset="0"/>
              </a:rPr>
              <a:t>StG</a:t>
            </a:r>
            <a:r>
              <a:rPr lang="en-US" sz="1200" dirty="0">
                <a:solidFill>
                  <a:schemeClr val="accent4"/>
                </a:solidFill>
                <a:latin typeface="Calibri Light" panose="020F0302020204030204" pitchFamily="34" charset="0"/>
                <a:ea typeface="ＭＳ Ｐゴシック" pitchFamily="32" charset="-128"/>
                <a:cs typeface="Arial Unicode MS" pitchFamily="32" charset="0"/>
              </a:rPr>
              <a:t> &amp; </a:t>
            </a:r>
            <a:r>
              <a:rPr lang="en-US" sz="1200" dirty="0" err="1">
                <a:solidFill>
                  <a:schemeClr val="accent4"/>
                </a:solidFill>
                <a:latin typeface="Calibri Light" panose="020F0302020204030204" pitchFamily="34" charset="0"/>
                <a:ea typeface="ＭＳ Ｐゴシック" pitchFamily="32" charset="-128"/>
                <a:cs typeface="Arial Unicode MS" pitchFamily="32" charset="0"/>
              </a:rPr>
              <a:t>CoG</a:t>
            </a:r>
            <a:r>
              <a:rPr lang="en-US" sz="1200" dirty="0">
                <a:solidFill>
                  <a:schemeClr val="accent4"/>
                </a:solidFill>
                <a:latin typeface="Calibri Light" panose="020F0302020204030204" pitchFamily="34" charset="0"/>
                <a:ea typeface="ＭＳ Ｐゴシック" pitchFamily="32" charset="-128"/>
                <a:cs typeface="Arial Unicode MS" pitchFamily="32" charset="0"/>
              </a:rPr>
              <a:t>)</a:t>
            </a:r>
          </a:p>
          <a:p>
            <a:pPr marL="253604" indent="-240506">
              <a:tabLst>
                <a:tab pos="253604" algn="l"/>
                <a:tab pos="589360" algn="l"/>
                <a:tab pos="926306" algn="l"/>
                <a:tab pos="1263254" algn="l"/>
                <a:tab pos="1600200" algn="l"/>
                <a:tab pos="1937147" algn="l"/>
                <a:tab pos="2274094" algn="l"/>
                <a:tab pos="2611041" algn="l"/>
                <a:tab pos="2947988" algn="l"/>
                <a:tab pos="3284935" algn="l"/>
                <a:tab pos="3621881" algn="l"/>
                <a:tab pos="3958829" algn="l"/>
                <a:tab pos="4295775" algn="l"/>
                <a:tab pos="4632722" algn="l"/>
                <a:tab pos="4969669" algn="l"/>
                <a:tab pos="5306616" algn="l"/>
                <a:tab pos="5643563" algn="l"/>
                <a:tab pos="5980510" algn="l"/>
                <a:tab pos="6317456" algn="l"/>
                <a:tab pos="6654404" algn="l"/>
                <a:tab pos="6991350" algn="l"/>
              </a:tabLst>
              <a:defRPr/>
            </a:pPr>
            <a:endParaRPr lang="en-US" sz="1200" i="1" dirty="0">
              <a:solidFill>
                <a:schemeClr val="accent4"/>
              </a:solidFill>
              <a:latin typeface="Calibri Light" panose="020F0302020204030204" pitchFamily="34" charset="0"/>
              <a:ea typeface="ＭＳ Ｐゴシック" pitchFamily="32" charset="-128"/>
              <a:cs typeface="Arial Unicode MS" pitchFamily="32" charset="0"/>
            </a:endParaRPr>
          </a:p>
          <a:p>
            <a:pPr marL="253604" indent="-240506">
              <a:tabLst>
                <a:tab pos="253604" algn="l"/>
                <a:tab pos="589360" algn="l"/>
                <a:tab pos="926306" algn="l"/>
                <a:tab pos="1263254" algn="l"/>
                <a:tab pos="1600200" algn="l"/>
                <a:tab pos="1937147" algn="l"/>
                <a:tab pos="2274094" algn="l"/>
                <a:tab pos="2611041" algn="l"/>
                <a:tab pos="2947988" algn="l"/>
                <a:tab pos="3284935" algn="l"/>
                <a:tab pos="3621881" algn="l"/>
                <a:tab pos="3958829" algn="l"/>
                <a:tab pos="4295775" algn="l"/>
                <a:tab pos="4632722" algn="l"/>
                <a:tab pos="4969669" algn="l"/>
                <a:tab pos="5306616" algn="l"/>
                <a:tab pos="5643563" algn="l"/>
                <a:tab pos="5980510" algn="l"/>
                <a:tab pos="6317456" algn="l"/>
                <a:tab pos="6654404" algn="l"/>
                <a:tab pos="6991350" algn="l"/>
              </a:tabLst>
              <a:defRPr/>
            </a:pPr>
            <a:r>
              <a:rPr lang="en-US" sz="1200" i="1" dirty="0">
                <a:solidFill>
                  <a:schemeClr val="accent4"/>
                </a:solidFill>
                <a:latin typeface="Calibri Light" panose="020F0302020204030204" pitchFamily="34" charset="0"/>
                <a:ea typeface="ＭＳ Ｐゴシック" pitchFamily="32" charset="-128"/>
                <a:cs typeface="Arial Unicode MS" pitchFamily="32" charset="0"/>
              </a:rPr>
              <a:t>If applicable</a:t>
            </a:r>
            <a:r>
              <a:rPr lang="en-US" sz="1200" dirty="0">
                <a:solidFill>
                  <a:schemeClr val="accent4"/>
                </a:solidFill>
                <a:latin typeface="Calibri Light" panose="020F0302020204030204" pitchFamily="34" charset="0"/>
                <a:ea typeface="ＭＳ Ｐゴシック" pitchFamily="32" charset="-128"/>
                <a:cs typeface="Arial Unicode MS" pitchFamily="32" charset="0"/>
              </a:rPr>
              <a:t>: </a:t>
            </a:r>
          </a:p>
          <a:p>
            <a:pPr marL="253604" indent="-240506">
              <a:buClr>
                <a:srgbClr val="4B413C"/>
              </a:buClr>
              <a:buFont typeface="Arial" charset="0"/>
              <a:buChar char="•"/>
              <a:tabLst>
                <a:tab pos="253604" algn="l"/>
                <a:tab pos="589360" algn="l"/>
                <a:tab pos="926306" algn="l"/>
                <a:tab pos="1263254" algn="l"/>
                <a:tab pos="1600200" algn="l"/>
                <a:tab pos="1937147" algn="l"/>
                <a:tab pos="2274094" algn="l"/>
                <a:tab pos="2611041" algn="l"/>
                <a:tab pos="2947988" algn="l"/>
                <a:tab pos="3284935" algn="l"/>
                <a:tab pos="3621881" algn="l"/>
                <a:tab pos="3958829" algn="l"/>
                <a:tab pos="4295775" algn="l"/>
                <a:tab pos="4632722" algn="l"/>
                <a:tab pos="4969669" algn="l"/>
                <a:tab pos="5306616" algn="l"/>
                <a:tab pos="5643563" algn="l"/>
                <a:tab pos="5980510" algn="l"/>
                <a:tab pos="6317456" algn="l"/>
                <a:tab pos="6654404" algn="l"/>
                <a:tab pos="6991350" algn="l"/>
              </a:tabLst>
              <a:defRPr/>
            </a:pPr>
            <a:r>
              <a:rPr lang="en-US" sz="1200" dirty="0">
                <a:solidFill>
                  <a:schemeClr val="accent4"/>
                </a:solidFill>
                <a:latin typeface="Calibri Light" panose="020F0302020204030204" pitchFamily="34" charset="0"/>
                <a:ea typeface="ＭＳ Ｐゴシック" pitchFamily="32" charset="-128"/>
                <a:cs typeface="Arial Unicode MS" pitchFamily="32" charset="0"/>
              </a:rPr>
              <a:t>document for extension of eligibility</a:t>
            </a:r>
          </a:p>
          <a:p>
            <a:pPr marL="253604" indent="-240506">
              <a:tabLst>
                <a:tab pos="253604" algn="l"/>
                <a:tab pos="589360" algn="l"/>
                <a:tab pos="926306" algn="l"/>
                <a:tab pos="1263254" algn="l"/>
                <a:tab pos="1600200" algn="l"/>
                <a:tab pos="1937147" algn="l"/>
                <a:tab pos="2274094" algn="l"/>
                <a:tab pos="2611041" algn="l"/>
                <a:tab pos="2947988" algn="l"/>
                <a:tab pos="3284935" algn="l"/>
                <a:tab pos="3621881" algn="l"/>
                <a:tab pos="3958829" algn="l"/>
                <a:tab pos="4295775" algn="l"/>
                <a:tab pos="4632722" algn="l"/>
                <a:tab pos="4969669" algn="l"/>
                <a:tab pos="5306616" algn="l"/>
                <a:tab pos="5643563" algn="l"/>
                <a:tab pos="5980510" algn="l"/>
                <a:tab pos="6317456" algn="l"/>
                <a:tab pos="6654404" algn="l"/>
                <a:tab pos="6991350" algn="l"/>
              </a:tabLst>
              <a:defRPr/>
            </a:pPr>
            <a:r>
              <a:rPr lang="en-US" sz="1200" dirty="0">
                <a:solidFill>
                  <a:schemeClr val="accent4"/>
                </a:solidFill>
                <a:latin typeface="Calibri Light" panose="020F0302020204030204" pitchFamily="34" charset="0"/>
                <a:ea typeface="ＭＳ Ｐゴシック" pitchFamily="32" charset="-128"/>
                <a:cs typeface="Arial Unicode MS" pitchFamily="32" charset="0"/>
              </a:rPr>
              <a:t>	window (</a:t>
            </a:r>
            <a:r>
              <a:rPr lang="en-US" sz="1200" dirty="0" err="1">
                <a:solidFill>
                  <a:schemeClr val="accent4"/>
                </a:solidFill>
                <a:latin typeface="Calibri Light" panose="020F0302020204030204" pitchFamily="34" charset="0"/>
                <a:ea typeface="ＭＳ Ｐゴシック" pitchFamily="32" charset="-128"/>
                <a:cs typeface="Arial Unicode MS" pitchFamily="32" charset="0"/>
              </a:rPr>
              <a:t>StG</a:t>
            </a:r>
            <a:r>
              <a:rPr lang="en-US" sz="1200" dirty="0">
                <a:solidFill>
                  <a:schemeClr val="accent4"/>
                </a:solidFill>
                <a:latin typeface="Calibri Light" panose="020F0302020204030204" pitchFamily="34" charset="0"/>
                <a:ea typeface="ＭＳ Ｐゴシック" pitchFamily="32" charset="-128"/>
                <a:cs typeface="Arial Unicode MS" pitchFamily="32" charset="0"/>
              </a:rPr>
              <a:t> &amp; </a:t>
            </a:r>
            <a:r>
              <a:rPr lang="en-US" sz="1200" dirty="0" err="1">
                <a:solidFill>
                  <a:schemeClr val="accent4"/>
                </a:solidFill>
                <a:latin typeface="Calibri Light" panose="020F0302020204030204" pitchFamily="34" charset="0"/>
                <a:ea typeface="ＭＳ Ｐゴシック" pitchFamily="32" charset="-128"/>
                <a:cs typeface="Arial Unicode MS" pitchFamily="32" charset="0"/>
              </a:rPr>
              <a:t>CoG</a:t>
            </a:r>
            <a:r>
              <a:rPr lang="en-US" sz="1200" dirty="0">
                <a:solidFill>
                  <a:schemeClr val="accent4"/>
                </a:solidFill>
                <a:latin typeface="Calibri Light" panose="020F0302020204030204" pitchFamily="34" charset="0"/>
                <a:ea typeface="ＭＳ Ｐゴシック" pitchFamily="32" charset="-128"/>
                <a:cs typeface="Arial Unicode MS" pitchFamily="32" charset="0"/>
              </a:rPr>
              <a:t>)</a:t>
            </a:r>
          </a:p>
          <a:p>
            <a:pPr marL="253604" indent="-240506">
              <a:buFont typeface="Arial" charset="0"/>
              <a:buChar char="•"/>
              <a:tabLst>
                <a:tab pos="253604" algn="l"/>
                <a:tab pos="589360" algn="l"/>
                <a:tab pos="926306" algn="l"/>
                <a:tab pos="1263254" algn="l"/>
                <a:tab pos="1600200" algn="l"/>
                <a:tab pos="1937147" algn="l"/>
                <a:tab pos="2274094" algn="l"/>
                <a:tab pos="2611041" algn="l"/>
                <a:tab pos="2947988" algn="l"/>
                <a:tab pos="3284935" algn="l"/>
                <a:tab pos="3621881" algn="l"/>
                <a:tab pos="3958829" algn="l"/>
                <a:tab pos="4295775" algn="l"/>
                <a:tab pos="4632722" algn="l"/>
                <a:tab pos="4969669" algn="l"/>
                <a:tab pos="5306616" algn="l"/>
                <a:tab pos="5643563" algn="l"/>
                <a:tab pos="5980510" algn="l"/>
                <a:tab pos="6317456" algn="l"/>
                <a:tab pos="6654404" algn="l"/>
                <a:tab pos="6991350" algn="l"/>
              </a:tabLst>
              <a:defRPr/>
            </a:pPr>
            <a:r>
              <a:rPr lang="en-US" sz="1200" dirty="0">
                <a:solidFill>
                  <a:schemeClr val="accent4"/>
                </a:solidFill>
                <a:latin typeface="Calibri Light" panose="020F0302020204030204" pitchFamily="34" charset="0"/>
                <a:ea typeface="ＭＳ Ｐゴシック" pitchFamily="32" charset="-128"/>
                <a:cs typeface="Arial Unicode MS" pitchFamily="32" charset="0"/>
              </a:rPr>
              <a:t>explanatory info on ethical issues</a:t>
            </a:r>
            <a:r>
              <a:rPr lang="en-US" sz="1200" dirty="0">
                <a:solidFill>
                  <a:schemeClr val="accent4"/>
                </a:solidFill>
                <a:effectLst>
                  <a:outerShdw blurRad="38100" dist="38100" dir="2700000" algn="tl">
                    <a:srgbClr val="C0C0C0"/>
                  </a:outerShdw>
                </a:effectLst>
                <a:latin typeface="Calibri Light" panose="020F0302020204030204" pitchFamily="34" charset="0"/>
                <a:ea typeface="ＭＳ Ｐゴシック" pitchFamily="32" charset="-128"/>
                <a:cs typeface="Arial Unicode MS" pitchFamily="32" charset="0"/>
              </a:rPr>
              <a:t>	</a:t>
            </a:r>
          </a:p>
        </p:txBody>
      </p:sp>
      <p:sp>
        <p:nvSpPr>
          <p:cNvPr id="86021" name="Rectangle 5"/>
          <p:cNvSpPr>
            <a:spLocks noChangeArrowheads="1"/>
          </p:cNvSpPr>
          <p:nvPr/>
        </p:nvSpPr>
        <p:spPr bwMode="auto">
          <a:xfrm>
            <a:off x="4932040" y="2859782"/>
            <a:ext cx="3647581" cy="1721644"/>
          </a:xfrm>
          <a:prstGeom prst="rect">
            <a:avLst/>
          </a:prstGeom>
          <a:solidFill>
            <a:srgbClr val="FFFFFF"/>
          </a:solidFill>
          <a:ln w="12600">
            <a:solidFill>
              <a:srgbClr val="4B413C"/>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67500" tIns="35100" rIns="67500" bIns="35100" anchor="ctr"/>
          <a:lstStyle/>
          <a:p>
            <a:pPr marL="253604" indent="-240506">
              <a:tabLst>
                <a:tab pos="253604" algn="l"/>
                <a:tab pos="589360" algn="l"/>
                <a:tab pos="926306" algn="l"/>
                <a:tab pos="1263254" algn="l"/>
                <a:tab pos="1600200" algn="l"/>
                <a:tab pos="1937147" algn="l"/>
                <a:tab pos="2274094" algn="l"/>
                <a:tab pos="2611041" algn="l"/>
                <a:tab pos="2947988" algn="l"/>
                <a:tab pos="3284935" algn="l"/>
                <a:tab pos="3621881" algn="l"/>
                <a:tab pos="3958829" algn="l"/>
                <a:tab pos="4295775" algn="l"/>
                <a:tab pos="4632722" algn="l"/>
                <a:tab pos="4969669" algn="l"/>
                <a:tab pos="5306616" algn="l"/>
                <a:tab pos="5643563" algn="l"/>
                <a:tab pos="5980510" algn="l"/>
                <a:tab pos="6317456" algn="l"/>
                <a:tab pos="6654404" algn="l"/>
                <a:tab pos="6991350" algn="l"/>
              </a:tabLst>
              <a:defRPr/>
            </a:pPr>
            <a:endParaRPr lang="en-GB" b="1" u="sng" dirty="0">
              <a:effectLst>
                <a:outerShdw blurRad="38100" dist="38100" dir="2700000" algn="tl">
                  <a:srgbClr val="C0C0C0"/>
                </a:outerShdw>
              </a:effectLst>
              <a:latin typeface="Calibri Light" panose="020F0302020204030204" pitchFamily="34" charset="0"/>
              <a:ea typeface="ＭＳ Ｐゴシック" pitchFamily="32" charset="-128"/>
              <a:cs typeface="Arial Unicode MS" pitchFamily="32" charset="0"/>
            </a:endParaRPr>
          </a:p>
          <a:p>
            <a:pPr marL="253604" indent="-240506">
              <a:tabLst>
                <a:tab pos="253604" algn="l"/>
                <a:tab pos="589360" algn="l"/>
                <a:tab pos="926306" algn="l"/>
                <a:tab pos="1263254" algn="l"/>
                <a:tab pos="1600200" algn="l"/>
                <a:tab pos="1937147" algn="l"/>
                <a:tab pos="2274094" algn="l"/>
                <a:tab pos="2611041" algn="l"/>
                <a:tab pos="2947988" algn="l"/>
                <a:tab pos="3284935" algn="l"/>
                <a:tab pos="3621881" algn="l"/>
                <a:tab pos="3958829" algn="l"/>
                <a:tab pos="4295775" algn="l"/>
                <a:tab pos="4632722" algn="l"/>
                <a:tab pos="4969669" algn="l"/>
                <a:tab pos="5306616" algn="l"/>
                <a:tab pos="5643563" algn="l"/>
                <a:tab pos="5980510" algn="l"/>
                <a:tab pos="6317456" algn="l"/>
                <a:tab pos="6654404" algn="l"/>
                <a:tab pos="6991350" algn="l"/>
              </a:tabLst>
              <a:defRPr/>
            </a:pPr>
            <a:endParaRPr lang="en-GB" b="1" u="sng" dirty="0">
              <a:effectLst>
                <a:outerShdw blurRad="38100" dist="38100" dir="2700000" algn="tl">
                  <a:srgbClr val="C0C0C0"/>
                </a:outerShdw>
              </a:effectLst>
              <a:latin typeface="Calibri Light" panose="020F0302020204030204" pitchFamily="34" charset="0"/>
              <a:ea typeface="ＭＳ Ｐゴシック" pitchFamily="32" charset="-128"/>
              <a:cs typeface="Arial Unicode MS" pitchFamily="32" charset="0"/>
            </a:endParaRPr>
          </a:p>
          <a:p>
            <a:pPr marL="253604" indent="-240506">
              <a:tabLst>
                <a:tab pos="253604" algn="l"/>
                <a:tab pos="589360" algn="l"/>
                <a:tab pos="926306" algn="l"/>
                <a:tab pos="1263254" algn="l"/>
                <a:tab pos="1600200" algn="l"/>
                <a:tab pos="1937147" algn="l"/>
                <a:tab pos="2274094" algn="l"/>
                <a:tab pos="2611041" algn="l"/>
                <a:tab pos="2947988" algn="l"/>
                <a:tab pos="3284935" algn="l"/>
                <a:tab pos="3621881" algn="l"/>
                <a:tab pos="3958829" algn="l"/>
                <a:tab pos="4295775" algn="l"/>
                <a:tab pos="4632722" algn="l"/>
                <a:tab pos="4969669" algn="l"/>
                <a:tab pos="5306616" algn="l"/>
                <a:tab pos="5643563" algn="l"/>
                <a:tab pos="5980510" algn="l"/>
                <a:tab pos="6317456" algn="l"/>
                <a:tab pos="6654404" algn="l"/>
                <a:tab pos="6991350" algn="l"/>
              </a:tabLst>
              <a:defRPr/>
            </a:pPr>
            <a:r>
              <a:rPr lang="en-GB" b="1" u="sng" dirty="0">
                <a:solidFill>
                  <a:srgbClr val="FB5105"/>
                </a:solidFill>
                <a:latin typeface="Calibri Light" panose="020F0302020204030204" pitchFamily="34" charset="0"/>
                <a:ea typeface="ＭＳ Ｐゴシック" pitchFamily="32" charset="-128"/>
                <a:cs typeface="Arial Unicode MS" pitchFamily="32" charset="0"/>
              </a:rPr>
              <a:t>PART B2</a:t>
            </a:r>
            <a:r>
              <a:rPr lang="en-GB" b="1" dirty="0">
                <a:solidFill>
                  <a:srgbClr val="FB5105"/>
                </a:solidFill>
                <a:latin typeface="Calibri Light" panose="020F0302020204030204" pitchFamily="34" charset="0"/>
                <a:ea typeface="ＭＳ Ｐゴシック" pitchFamily="32" charset="-128"/>
                <a:cs typeface="Arial Unicode MS" pitchFamily="32" charset="0"/>
              </a:rPr>
              <a:t> </a:t>
            </a:r>
            <a:r>
              <a:rPr lang="en-GB" sz="1600" b="1" dirty="0">
                <a:solidFill>
                  <a:schemeClr val="accent4"/>
                </a:solidFill>
                <a:latin typeface="Calibri Light" panose="020F0302020204030204" pitchFamily="34" charset="0"/>
                <a:ea typeface="ＭＳ Ｐゴシック" pitchFamily="32" charset="-128"/>
                <a:cs typeface="Arial Unicode MS" pitchFamily="32" charset="0"/>
              </a:rPr>
              <a:t>– submitted as .</a:t>
            </a:r>
            <a:r>
              <a:rPr lang="en-GB" sz="1600" b="1" dirty="0" err="1">
                <a:solidFill>
                  <a:schemeClr val="accent4"/>
                </a:solidFill>
                <a:latin typeface="Calibri Light" panose="020F0302020204030204" pitchFamily="34" charset="0"/>
                <a:ea typeface="ＭＳ Ｐゴシック" pitchFamily="32" charset="-128"/>
                <a:cs typeface="Arial Unicode MS" pitchFamily="32" charset="0"/>
              </a:rPr>
              <a:t>pdf</a:t>
            </a:r>
            <a:endParaRPr lang="en-GB" sz="1600" b="1" dirty="0">
              <a:solidFill>
                <a:schemeClr val="accent4"/>
              </a:solidFill>
              <a:latin typeface="Calibri Light" panose="020F0302020204030204" pitchFamily="34" charset="0"/>
              <a:ea typeface="ＭＳ Ｐゴシック" pitchFamily="32" charset="-128"/>
              <a:cs typeface="Arial Unicode MS" pitchFamily="32" charset="0"/>
            </a:endParaRPr>
          </a:p>
          <a:p>
            <a:pPr marL="353616" lvl="1">
              <a:tabLst>
                <a:tab pos="253604" algn="l"/>
                <a:tab pos="589360" algn="l"/>
                <a:tab pos="926306" algn="l"/>
                <a:tab pos="1263254" algn="l"/>
                <a:tab pos="1600200" algn="l"/>
                <a:tab pos="1937147" algn="l"/>
                <a:tab pos="2274094" algn="l"/>
                <a:tab pos="2611041" algn="l"/>
                <a:tab pos="2947988" algn="l"/>
                <a:tab pos="3284935" algn="l"/>
                <a:tab pos="3621881" algn="l"/>
                <a:tab pos="3958829" algn="l"/>
                <a:tab pos="4295775" algn="l"/>
                <a:tab pos="4632722" algn="l"/>
                <a:tab pos="4969669" algn="l"/>
                <a:tab pos="5306616" algn="l"/>
                <a:tab pos="5643563" algn="l"/>
                <a:tab pos="5980510" algn="l"/>
                <a:tab pos="6317456" algn="l"/>
                <a:tab pos="6654404" algn="l"/>
                <a:tab pos="6991350" algn="l"/>
              </a:tabLst>
              <a:defRPr/>
            </a:pPr>
            <a:endParaRPr lang="en-GB" sz="1600" b="1" dirty="0">
              <a:solidFill>
                <a:schemeClr val="accent4"/>
              </a:solidFill>
              <a:latin typeface="Calibri Light" panose="020F0302020204030204" pitchFamily="34" charset="0"/>
              <a:ea typeface="ＭＳ Ｐゴシック" pitchFamily="32" charset="-128"/>
              <a:cs typeface="Arial Unicode MS" pitchFamily="32" charset="0"/>
            </a:endParaRPr>
          </a:p>
          <a:p>
            <a:pPr marL="353616" lvl="1">
              <a:tabLst>
                <a:tab pos="253604" algn="l"/>
                <a:tab pos="589360" algn="l"/>
                <a:tab pos="926306" algn="l"/>
                <a:tab pos="1263254" algn="l"/>
                <a:tab pos="1600200" algn="l"/>
                <a:tab pos="1937147" algn="l"/>
                <a:tab pos="2274094" algn="l"/>
                <a:tab pos="2611041" algn="l"/>
                <a:tab pos="2947988" algn="l"/>
                <a:tab pos="3284935" algn="l"/>
                <a:tab pos="3621881" algn="l"/>
                <a:tab pos="3958829" algn="l"/>
                <a:tab pos="4295775" algn="l"/>
                <a:tab pos="4632722" algn="l"/>
                <a:tab pos="4969669" algn="l"/>
                <a:tab pos="5306616" algn="l"/>
                <a:tab pos="5643563" algn="l"/>
                <a:tab pos="5980510" algn="l"/>
                <a:tab pos="6317456" algn="l"/>
                <a:tab pos="6654404" algn="l"/>
                <a:tab pos="6991350" algn="l"/>
              </a:tabLst>
              <a:defRPr/>
            </a:pPr>
            <a:r>
              <a:rPr lang="en-GB" sz="1600" dirty="0">
                <a:solidFill>
                  <a:schemeClr val="accent4"/>
                </a:solidFill>
                <a:latin typeface="Calibri Light" panose="020F0302020204030204" pitchFamily="34" charset="0"/>
                <a:ea typeface="ＭＳ Ｐゴシック" pitchFamily="32" charset="-128"/>
                <a:cs typeface="Arial Unicode MS" pitchFamily="32" charset="0"/>
              </a:rPr>
              <a:t>Scientific Proposal 		14 p.</a:t>
            </a:r>
          </a:p>
          <a:p>
            <a:pPr marL="353616" lvl="1">
              <a:tabLst>
                <a:tab pos="253604" algn="l"/>
                <a:tab pos="589360" algn="l"/>
                <a:tab pos="926306" algn="l"/>
                <a:tab pos="1263254" algn="l"/>
                <a:tab pos="1600200" algn="l"/>
                <a:tab pos="1937147" algn="l"/>
                <a:tab pos="2274094" algn="l"/>
                <a:tab pos="2611041" algn="l"/>
                <a:tab pos="2947988" algn="l"/>
                <a:tab pos="3284935" algn="l"/>
                <a:tab pos="3621881" algn="l"/>
                <a:tab pos="3958829" algn="l"/>
                <a:tab pos="4295775" algn="l"/>
                <a:tab pos="4632722" algn="l"/>
                <a:tab pos="4969669" algn="l"/>
                <a:tab pos="5306616" algn="l"/>
                <a:tab pos="5643563" algn="l"/>
                <a:tab pos="5980510" algn="l"/>
                <a:tab pos="6317456" algn="l"/>
                <a:tab pos="6654404" algn="l"/>
                <a:tab pos="6991350" algn="l"/>
              </a:tabLst>
              <a:defRPr/>
            </a:pPr>
            <a:r>
              <a:rPr lang="en-GB" sz="1600" dirty="0">
                <a:solidFill>
                  <a:schemeClr val="accent4"/>
                </a:solidFill>
                <a:latin typeface="Calibri Light" panose="020F0302020204030204" pitchFamily="34" charset="0"/>
                <a:ea typeface="ＭＳ Ｐゴシック" pitchFamily="32" charset="-128"/>
                <a:cs typeface="Arial Unicode MS" pitchFamily="32" charset="0"/>
              </a:rPr>
              <a:t>Resources (budget)          2 p.</a:t>
            </a:r>
          </a:p>
          <a:p>
            <a:pPr marL="253604" indent="-240506">
              <a:tabLst>
                <a:tab pos="253604" algn="l"/>
                <a:tab pos="589360" algn="l"/>
                <a:tab pos="926306" algn="l"/>
                <a:tab pos="1263254" algn="l"/>
                <a:tab pos="1600200" algn="l"/>
                <a:tab pos="1937147" algn="l"/>
                <a:tab pos="2274094" algn="l"/>
                <a:tab pos="2611041" algn="l"/>
                <a:tab pos="2947988" algn="l"/>
                <a:tab pos="3284935" algn="l"/>
                <a:tab pos="3621881" algn="l"/>
                <a:tab pos="3958829" algn="l"/>
                <a:tab pos="4295775" algn="l"/>
                <a:tab pos="4632722" algn="l"/>
                <a:tab pos="4969669" algn="l"/>
                <a:tab pos="5306616" algn="l"/>
                <a:tab pos="5643563" algn="l"/>
                <a:tab pos="5980510" algn="l"/>
                <a:tab pos="6317456" algn="l"/>
                <a:tab pos="6654404" algn="l"/>
                <a:tab pos="6991350" algn="l"/>
              </a:tabLst>
              <a:defRPr/>
            </a:pPr>
            <a:endParaRPr lang="en-GB" dirty="0">
              <a:solidFill>
                <a:schemeClr val="accent4"/>
              </a:solidFill>
              <a:effectLst>
                <a:outerShdw blurRad="38100" dist="38100" dir="2700000" algn="tl">
                  <a:srgbClr val="C0C0C0"/>
                </a:outerShdw>
              </a:effectLst>
              <a:latin typeface="Calibri Light" panose="020F0302020204030204" pitchFamily="34" charset="0"/>
              <a:ea typeface="ＭＳ Ｐゴシック" pitchFamily="32" charset="-128"/>
              <a:cs typeface="Arial Unicode MS" pitchFamily="32" charset="0"/>
            </a:endParaRPr>
          </a:p>
          <a:p>
            <a:pPr marL="253604" indent="-240506">
              <a:tabLst>
                <a:tab pos="253604" algn="l"/>
                <a:tab pos="589360" algn="l"/>
                <a:tab pos="926306" algn="l"/>
                <a:tab pos="1263254" algn="l"/>
                <a:tab pos="1600200" algn="l"/>
                <a:tab pos="1937147" algn="l"/>
                <a:tab pos="2274094" algn="l"/>
                <a:tab pos="2611041" algn="l"/>
                <a:tab pos="2947988" algn="l"/>
                <a:tab pos="3284935" algn="l"/>
                <a:tab pos="3621881" algn="l"/>
                <a:tab pos="3958829" algn="l"/>
                <a:tab pos="4295775" algn="l"/>
                <a:tab pos="4632722" algn="l"/>
                <a:tab pos="4969669" algn="l"/>
                <a:tab pos="5306616" algn="l"/>
                <a:tab pos="5643563" algn="l"/>
                <a:tab pos="5980510" algn="l"/>
                <a:tab pos="6317456" algn="l"/>
                <a:tab pos="6654404" algn="l"/>
                <a:tab pos="6991350" algn="l"/>
              </a:tabLst>
              <a:defRPr/>
            </a:pPr>
            <a:endParaRPr lang="en-GB" dirty="0">
              <a:solidFill>
                <a:schemeClr val="accent4"/>
              </a:solidFill>
              <a:effectLst>
                <a:outerShdw blurRad="38100" dist="38100" dir="2700000" algn="tl">
                  <a:srgbClr val="C0C0C0"/>
                </a:outerShdw>
              </a:effectLst>
              <a:latin typeface="Calibri Light" panose="020F0302020204030204" pitchFamily="34" charset="0"/>
              <a:ea typeface="ＭＳ Ｐゴシック" pitchFamily="32" charset="-128"/>
              <a:cs typeface="Arial Unicode MS" pitchFamily="32" charset="0"/>
            </a:endParaRPr>
          </a:p>
          <a:p>
            <a:pPr marL="253604" indent="-240506">
              <a:tabLst>
                <a:tab pos="253604" algn="l"/>
                <a:tab pos="589360" algn="l"/>
                <a:tab pos="926306" algn="l"/>
                <a:tab pos="1263254" algn="l"/>
                <a:tab pos="1600200" algn="l"/>
                <a:tab pos="1937147" algn="l"/>
                <a:tab pos="2274094" algn="l"/>
                <a:tab pos="2611041" algn="l"/>
                <a:tab pos="2947988" algn="l"/>
                <a:tab pos="3284935" algn="l"/>
                <a:tab pos="3621881" algn="l"/>
                <a:tab pos="3958829" algn="l"/>
                <a:tab pos="4295775" algn="l"/>
                <a:tab pos="4632722" algn="l"/>
                <a:tab pos="4969669" algn="l"/>
                <a:tab pos="5306616" algn="l"/>
                <a:tab pos="5643563" algn="l"/>
                <a:tab pos="5980510" algn="l"/>
                <a:tab pos="6317456" algn="l"/>
                <a:tab pos="6654404" algn="l"/>
                <a:tab pos="6991350" algn="l"/>
              </a:tabLst>
              <a:defRPr/>
            </a:pPr>
            <a:endParaRPr lang="en-GB" dirty="0">
              <a:effectLst>
                <a:outerShdw blurRad="38100" dist="38100" dir="2700000" algn="tl">
                  <a:srgbClr val="C0C0C0"/>
                </a:outerShdw>
              </a:effectLst>
              <a:latin typeface="Calibri Light" panose="020F0302020204030204" pitchFamily="34" charset="0"/>
              <a:ea typeface="ＭＳ Ｐゴシック" pitchFamily="32" charset="-128"/>
              <a:cs typeface="Arial Unicode MS" pitchFamily="32" charset="0"/>
            </a:endParaRPr>
          </a:p>
        </p:txBody>
      </p:sp>
      <p:sp>
        <p:nvSpPr>
          <p:cNvPr id="2" name="Title 1">
            <a:extLst>
              <a:ext uri="{FF2B5EF4-FFF2-40B4-BE49-F238E27FC236}">
                <a16:creationId xmlns:a16="http://schemas.microsoft.com/office/drawing/2014/main" id="{51E123C9-E28D-7444-8DEC-FD6B4FF18371}"/>
              </a:ext>
            </a:extLst>
          </p:cNvPr>
          <p:cNvSpPr>
            <a:spLocks noGrp="1"/>
          </p:cNvSpPr>
          <p:nvPr>
            <p:ph type="title"/>
          </p:nvPr>
        </p:nvSpPr>
        <p:spPr/>
        <p:txBody>
          <a:bodyPr/>
          <a:lstStyle/>
          <a:p>
            <a:r>
              <a:rPr lang="en-GB" dirty="0"/>
              <a:t>Step 5: Start writing</a:t>
            </a:r>
          </a:p>
        </p:txBody>
      </p:sp>
      <p:sp>
        <p:nvSpPr>
          <p:cNvPr id="10" name="Rectangle 2">
            <a:extLst>
              <a:ext uri="{FF2B5EF4-FFF2-40B4-BE49-F238E27FC236}">
                <a16:creationId xmlns:a16="http://schemas.microsoft.com/office/drawing/2014/main" id="{32BCCCE8-5CFE-DA46-BB1D-AA10A8B3103D}"/>
              </a:ext>
            </a:extLst>
          </p:cNvPr>
          <p:cNvSpPr>
            <a:spLocks noGrp="1" noChangeArrowheads="1"/>
          </p:cNvSpPr>
          <p:nvPr>
            <p:ph sz="half" idx="1"/>
          </p:nvPr>
        </p:nvSpPr>
        <p:spPr bwMode="auto">
          <a:xfrm>
            <a:off x="296865" y="1091183"/>
            <a:ext cx="3555056" cy="1552575"/>
          </a:xfrm>
          <a:prstGeom prst="rect">
            <a:avLst/>
          </a:prstGeom>
          <a:solidFill>
            <a:srgbClr val="FFFFFF"/>
          </a:solidFill>
          <a:ln w="12600">
            <a:solidFill>
              <a:srgbClr val="4B413C"/>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67500" tIns="35100" rIns="67500" bIns="35100" anchor="ctr"/>
          <a:lstStyle/>
          <a:p>
            <a:pPr marL="253604" indent="-240506">
              <a:tabLst>
                <a:tab pos="253604" algn="l"/>
                <a:tab pos="589360" algn="l"/>
                <a:tab pos="926306" algn="l"/>
                <a:tab pos="1263254" algn="l"/>
                <a:tab pos="1600200" algn="l"/>
                <a:tab pos="1937147" algn="l"/>
                <a:tab pos="2274094" algn="l"/>
                <a:tab pos="2611041" algn="l"/>
                <a:tab pos="2947988" algn="l"/>
                <a:tab pos="3284935" algn="l"/>
                <a:tab pos="3621881" algn="l"/>
                <a:tab pos="3958829" algn="l"/>
                <a:tab pos="4295775" algn="l"/>
                <a:tab pos="4632722" algn="l"/>
                <a:tab pos="4969669" algn="l"/>
                <a:tab pos="5306616" algn="l"/>
                <a:tab pos="5643563" algn="l"/>
                <a:tab pos="5980510" algn="l"/>
                <a:tab pos="6317456" algn="l"/>
                <a:tab pos="6654404" algn="l"/>
                <a:tab pos="6991350" algn="l"/>
              </a:tabLst>
              <a:defRPr/>
            </a:pPr>
            <a:r>
              <a:rPr lang="en-GB" b="1" u="sng" dirty="0">
                <a:solidFill>
                  <a:schemeClr val="accent6">
                    <a:lumMod val="60000"/>
                    <a:lumOff val="40000"/>
                  </a:schemeClr>
                </a:solidFill>
                <a:latin typeface="Calibri Light" panose="020F0302020204030204" pitchFamily="34" charset="0"/>
                <a:ea typeface="ＭＳ Ｐゴシック" pitchFamily="32" charset="-128"/>
                <a:cs typeface="Arial Unicode MS" pitchFamily="32" charset="0"/>
              </a:rPr>
              <a:t>PART A</a:t>
            </a:r>
            <a:r>
              <a:rPr lang="en-GB" b="1" dirty="0">
                <a:solidFill>
                  <a:schemeClr val="accent6">
                    <a:lumMod val="60000"/>
                    <a:lumOff val="40000"/>
                  </a:schemeClr>
                </a:solidFill>
                <a:latin typeface="Calibri Light" panose="020F0302020204030204" pitchFamily="34" charset="0"/>
                <a:ea typeface="ＭＳ Ｐゴシック" pitchFamily="32" charset="-128"/>
                <a:cs typeface="Arial Unicode MS" pitchFamily="32" charset="0"/>
              </a:rPr>
              <a:t> </a:t>
            </a:r>
            <a:r>
              <a:rPr lang="en-GB" b="1" dirty="0">
                <a:latin typeface="Calibri Light" panose="020F0302020204030204" pitchFamily="34" charset="0"/>
                <a:ea typeface="ＭＳ Ｐゴシック" pitchFamily="32" charset="-128"/>
                <a:cs typeface="Arial Unicode MS" pitchFamily="32" charset="0"/>
              </a:rPr>
              <a:t>– Administrative forms online </a:t>
            </a:r>
          </a:p>
          <a:p>
            <a:pPr marL="253604" indent="-240506">
              <a:tabLst>
                <a:tab pos="253604" algn="l"/>
                <a:tab pos="589360" algn="l"/>
                <a:tab pos="926306" algn="l"/>
                <a:tab pos="1263254" algn="l"/>
                <a:tab pos="1600200" algn="l"/>
                <a:tab pos="1937147" algn="l"/>
                <a:tab pos="2274094" algn="l"/>
                <a:tab pos="2611041" algn="l"/>
                <a:tab pos="2947988" algn="l"/>
                <a:tab pos="3284935" algn="l"/>
                <a:tab pos="3621881" algn="l"/>
                <a:tab pos="3958829" algn="l"/>
                <a:tab pos="4295775" algn="l"/>
                <a:tab pos="4632722" algn="l"/>
                <a:tab pos="4969669" algn="l"/>
                <a:tab pos="5306616" algn="l"/>
                <a:tab pos="5643563" algn="l"/>
                <a:tab pos="5980510" algn="l"/>
                <a:tab pos="6317456" algn="l"/>
                <a:tab pos="6654404" algn="l"/>
                <a:tab pos="6991350" algn="l"/>
              </a:tabLst>
              <a:defRPr/>
            </a:pPr>
            <a:endParaRPr lang="en-GB" sz="750" b="1" dirty="0">
              <a:latin typeface="Calibri Light" panose="020F0302020204030204" pitchFamily="34" charset="0"/>
              <a:ea typeface="ＭＳ Ｐゴシック" pitchFamily="32" charset="-128"/>
              <a:cs typeface="Arial Unicode MS" pitchFamily="32" charset="0"/>
            </a:endParaRPr>
          </a:p>
          <a:p>
            <a:pPr marL="253604" indent="-240506">
              <a:tabLst>
                <a:tab pos="253604" algn="l"/>
                <a:tab pos="589360" algn="l"/>
                <a:tab pos="926306" algn="l"/>
                <a:tab pos="1263254" algn="l"/>
                <a:tab pos="1600200" algn="l"/>
                <a:tab pos="1937147" algn="l"/>
                <a:tab pos="2274094" algn="l"/>
                <a:tab pos="2611041" algn="l"/>
                <a:tab pos="2947988" algn="l"/>
                <a:tab pos="3284935" algn="l"/>
                <a:tab pos="3621881" algn="l"/>
                <a:tab pos="3958829" algn="l"/>
                <a:tab pos="4295775" algn="l"/>
                <a:tab pos="4632722" algn="l"/>
                <a:tab pos="4969669" algn="l"/>
                <a:tab pos="5306616" algn="l"/>
                <a:tab pos="5643563" algn="l"/>
                <a:tab pos="5980510" algn="l"/>
                <a:tab pos="6317456" algn="l"/>
                <a:tab pos="6654404" algn="l"/>
                <a:tab pos="6991350" algn="l"/>
              </a:tabLst>
              <a:defRPr/>
            </a:pPr>
            <a:r>
              <a:rPr lang="en-GB" sz="1200" dirty="0">
                <a:latin typeface="Calibri Light" panose="020F0302020204030204" pitchFamily="34" charset="0"/>
                <a:ea typeface="ＭＳ Ｐゴシック" pitchFamily="32" charset="-128"/>
                <a:cs typeface="Arial Unicode MS" pitchFamily="32" charset="0"/>
              </a:rPr>
              <a:t>Section 1 Proposal and PI info</a:t>
            </a:r>
          </a:p>
          <a:p>
            <a:pPr marL="253604" indent="-240506">
              <a:tabLst>
                <a:tab pos="253604" algn="l"/>
                <a:tab pos="589360" algn="l"/>
                <a:tab pos="926306" algn="l"/>
                <a:tab pos="1263254" algn="l"/>
                <a:tab pos="1600200" algn="l"/>
                <a:tab pos="1937147" algn="l"/>
                <a:tab pos="2274094" algn="l"/>
                <a:tab pos="2611041" algn="l"/>
                <a:tab pos="2947988" algn="l"/>
                <a:tab pos="3284935" algn="l"/>
                <a:tab pos="3621881" algn="l"/>
                <a:tab pos="3958829" algn="l"/>
                <a:tab pos="4295775" algn="l"/>
                <a:tab pos="4632722" algn="l"/>
                <a:tab pos="4969669" algn="l"/>
                <a:tab pos="5306616" algn="l"/>
                <a:tab pos="5643563" algn="l"/>
                <a:tab pos="5980510" algn="l"/>
                <a:tab pos="6317456" algn="l"/>
                <a:tab pos="6654404" algn="l"/>
                <a:tab pos="6991350" algn="l"/>
              </a:tabLst>
              <a:defRPr/>
            </a:pPr>
            <a:r>
              <a:rPr lang="en-GB" sz="1200" dirty="0">
                <a:latin typeface="Calibri Light" panose="020F0302020204030204" pitchFamily="34" charset="0"/>
                <a:ea typeface="ＭＳ Ｐゴシック" pitchFamily="32" charset="-128"/>
                <a:cs typeface="Arial Unicode MS" pitchFamily="32" charset="0"/>
              </a:rPr>
              <a:t>Section 2 Host Institution info</a:t>
            </a:r>
          </a:p>
          <a:p>
            <a:pPr marL="253604" indent="-240506">
              <a:tabLst>
                <a:tab pos="253604" algn="l"/>
                <a:tab pos="589360" algn="l"/>
                <a:tab pos="926306" algn="l"/>
                <a:tab pos="1263254" algn="l"/>
                <a:tab pos="1600200" algn="l"/>
                <a:tab pos="1937147" algn="l"/>
                <a:tab pos="2274094" algn="l"/>
                <a:tab pos="2611041" algn="l"/>
                <a:tab pos="2947988" algn="l"/>
                <a:tab pos="3284935" algn="l"/>
                <a:tab pos="3621881" algn="l"/>
                <a:tab pos="3958829" algn="l"/>
                <a:tab pos="4295775" algn="l"/>
                <a:tab pos="4632722" algn="l"/>
                <a:tab pos="4969669" algn="l"/>
                <a:tab pos="5306616" algn="l"/>
                <a:tab pos="5643563" algn="l"/>
                <a:tab pos="5980510" algn="l"/>
                <a:tab pos="6317456" algn="l"/>
                <a:tab pos="6654404" algn="l"/>
                <a:tab pos="6991350" algn="l"/>
              </a:tabLst>
              <a:defRPr/>
            </a:pPr>
            <a:r>
              <a:rPr lang="en-GB" sz="1200" b="1" dirty="0">
                <a:solidFill>
                  <a:schemeClr val="accent4"/>
                </a:solidFill>
                <a:latin typeface="Calibri Light" panose="020F0302020204030204" pitchFamily="34" charset="0"/>
                <a:ea typeface="ＭＳ Ｐゴシック" pitchFamily="32" charset="-128"/>
                <a:cs typeface="Arial Unicode MS" pitchFamily="32" charset="0"/>
              </a:rPr>
              <a:t>Section 3 Budget </a:t>
            </a:r>
          </a:p>
          <a:p>
            <a:pPr marL="253604" indent="-240506">
              <a:tabLst>
                <a:tab pos="253604" algn="l"/>
                <a:tab pos="589360" algn="l"/>
                <a:tab pos="926306" algn="l"/>
                <a:tab pos="1263254" algn="l"/>
                <a:tab pos="1600200" algn="l"/>
                <a:tab pos="1937147" algn="l"/>
                <a:tab pos="2274094" algn="l"/>
                <a:tab pos="2611041" algn="l"/>
                <a:tab pos="2947988" algn="l"/>
                <a:tab pos="3284935" algn="l"/>
                <a:tab pos="3621881" algn="l"/>
                <a:tab pos="3958829" algn="l"/>
                <a:tab pos="4295775" algn="l"/>
                <a:tab pos="4632722" algn="l"/>
                <a:tab pos="4969669" algn="l"/>
                <a:tab pos="5306616" algn="l"/>
                <a:tab pos="5643563" algn="l"/>
                <a:tab pos="5980510" algn="l"/>
                <a:tab pos="6317456" algn="l"/>
                <a:tab pos="6654404" algn="l"/>
                <a:tab pos="6991350" algn="l"/>
              </a:tabLst>
              <a:defRPr/>
            </a:pPr>
            <a:r>
              <a:rPr lang="en-GB" sz="1200" dirty="0">
                <a:latin typeface="Calibri Light" panose="020F0302020204030204" pitchFamily="34" charset="0"/>
                <a:ea typeface="ＭＳ Ｐゴシック" pitchFamily="32" charset="-128"/>
                <a:cs typeface="Arial Unicode MS" pitchFamily="32" charset="0"/>
              </a:rPr>
              <a:t>Section 4 Ethics and Security </a:t>
            </a:r>
          </a:p>
          <a:p>
            <a:pPr marL="253604" indent="-240506">
              <a:tabLst>
                <a:tab pos="253604" algn="l"/>
                <a:tab pos="589360" algn="l"/>
                <a:tab pos="926306" algn="l"/>
                <a:tab pos="1263254" algn="l"/>
                <a:tab pos="1600200" algn="l"/>
                <a:tab pos="1937147" algn="l"/>
                <a:tab pos="2274094" algn="l"/>
                <a:tab pos="2611041" algn="l"/>
                <a:tab pos="2947988" algn="l"/>
                <a:tab pos="3284935" algn="l"/>
                <a:tab pos="3621881" algn="l"/>
                <a:tab pos="3958829" algn="l"/>
                <a:tab pos="4295775" algn="l"/>
                <a:tab pos="4632722" algn="l"/>
                <a:tab pos="4969669" algn="l"/>
                <a:tab pos="5306616" algn="l"/>
                <a:tab pos="5643563" algn="l"/>
                <a:tab pos="5980510" algn="l"/>
                <a:tab pos="6317456" algn="l"/>
                <a:tab pos="6654404" algn="l"/>
                <a:tab pos="6991350" algn="l"/>
              </a:tabLst>
              <a:defRPr/>
            </a:pPr>
            <a:r>
              <a:rPr lang="en-GB" sz="1200" dirty="0">
                <a:latin typeface="Calibri Light" panose="020F0302020204030204" pitchFamily="34" charset="0"/>
                <a:ea typeface="ＭＳ Ｐゴシック" pitchFamily="32" charset="-128"/>
                <a:cs typeface="Arial Unicode MS" pitchFamily="32" charset="0"/>
              </a:rPr>
              <a:t>Section 5 Call-specific Questions</a:t>
            </a:r>
          </a:p>
        </p:txBody>
      </p:sp>
      <p:sp>
        <p:nvSpPr>
          <p:cNvPr id="11" name="Rectangle 3">
            <a:extLst>
              <a:ext uri="{FF2B5EF4-FFF2-40B4-BE49-F238E27FC236}">
                <a16:creationId xmlns:a16="http://schemas.microsoft.com/office/drawing/2014/main" id="{A597DD18-4435-E849-97F3-411B62EF1FEA}"/>
              </a:ext>
            </a:extLst>
          </p:cNvPr>
          <p:cNvSpPr>
            <a:spLocks noGrp="1" noChangeArrowheads="1"/>
          </p:cNvSpPr>
          <p:nvPr>
            <p:ph sz="half" idx="2"/>
          </p:nvPr>
        </p:nvSpPr>
        <p:spPr bwMode="auto">
          <a:xfrm>
            <a:off x="4936232" y="1131590"/>
            <a:ext cx="3668216" cy="1552575"/>
          </a:xfrm>
          <a:prstGeom prst="rect">
            <a:avLst/>
          </a:prstGeom>
          <a:solidFill>
            <a:srgbClr val="FFFFFF"/>
          </a:solidFill>
          <a:ln w="12600">
            <a:solidFill>
              <a:srgbClr val="4B413C"/>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67500" tIns="35100" rIns="67500" bIns="35100" anchor="ctr"/>
          <a:lstStyle/>
          <a:p>
            <a:pPr marL="253604" indent="-240506">
              <a:tabLst>
                <a:tab pos="253604" algn="l"/>
                <a:tab pos="589360" algn="l"/>
                <a:tab pos="926306" algn="l"/>
                <a:tab pos="1263254" algn="l"/>
                <a:tab pos="1600200" algn="l"/>
                <a:tab pos="1937147" algn="l"/>
                <a:tab pos="2274094" algn="l"/>
                <a:tab pos="2611041" algn="l"/>
                <a:tab pos="2947988" algn="l"/>
                <a:tab pos="3284935" algn="l"/>
                <a:tab pos="3621881" algn="l"/>
                <a:tab pos="3958829" algn="l"/>
                <a:tab pos="4295775" algn="l"/>
                <a:tab pos="4632722" algn="l"/>
                <a:tab pos="4969669" algn="l"/>
                <a:tab pos="5306616" algn="l"/>
                <a:tab pos="5643563" algn="l"/>
                <a:tab pos="5980510" algn="l"/>
                <a:tab pos="6317456" algn="l"/>
                <a:tab pos="6654404" algn="l"/>
                <a:tab pos="6991350" algn="l"/>
              </a:tabLst>
              <a:defRPr/>
            </a:pPr>
            <a:endParaRPr lang="en-GB" b="1" u="sng" dirty="0">
              <a:solidFill>
                <a:srgbClr val="FB5105"/>
              </a:solidFill>
              <a:latin typeface="Calibri Light" panose="020F0302020204030204" pitchFamily="34" charset="0"/>
              <a:ea typeface="ＭＳ Ｐゴシック" pitchFamily="32" charset="-128"/>
              <a:cs typeface="Arial Unicode MS" pitchFamily="32" charset="0"/>
            </a:endParaRPr>
          </a:p>
          <a:p>
            <a:pPr marL="253604" indent="-240506">
              <a:tabLst>
                <a:tab pos="253604" algn="l"/>
                <a:tab pos="589360" algn="l"/>
                <a:tab pos="926306" algn="l"/>
                <a:tab pos="1263254" algn="l"/>
                <a:tab pos="1600200" algn="l"/>
                <a:tab pos="1937147" algn="l"/>
                <a:tab pos="2274094" algn="l"/>
                <a:tab pos="2611041" algn="l"/>
                <a:tab pos="2947988" algn="l"/>
                <a:tab pos="3284935" algn="l"/>
                <a:tab pos="3621881" algn="l"/>
                <a:tab pos="3958829" algn="l"/>
                <a:tab pos="4295775" algn="l"/>
                <a:tab pos="4632722" algn="l"/>
                <a:tab pos="4969669" algn="l"/>
                <a:tab pos="5306616" algn="l"/>
                <a:tab pos="5643563" algn="l"/>
                <a:tab pos="5980510" algn="l"/>
                <a:tab pos="6317456" algn="l"/>
                <a:tab pos="6654404" algn="l"/>
                <a:tab pos="6991350" algn="l"/>
              </a:tabLst>
              <a:defRPr/>
            </a:pPr>
            <a:r>
              <a:rPr lang="en-GB" b="1" u="sng" dirty="0">
                <a:solidFill>
                  <a:srgbClr val="FB5105"/>
                </a:solidFill>
                <a:latin typeface="Calibri Light" panose="020F0302020204030204" pitchFamily="34" charset="0"/>
                <a:ea typeface="ＭＳ Ｐゴシック" pitchFamily="32" charset="-128"/>
                <a:cs typeface="Arial Unicode MS" pitchFamily="32" charset="0"/>
              </a:rPr>
              <a:t>PART B1</a:t>
            </a:r>
            <a:r>
              <a:rPr lang="en-GB" b="1" dirty="0">
                <a:solidFill>
                  <a:srgbClr val="FB5105"/>
                </a:solidFill>
                <a:latin typeface="Calibri Light" panose="020F0302020204030204" pitchFamily="34" charset="0"/>
                <a:ea typeface="ＭＳ Ｐゴシック" pitchFamily="32" charset="-128"/>
                <a:cs typeface="Arial Unicode MS" pitchFamily="32" charset="0"/>
              </a:rPr>
              <a:t> </a:t>
            </a:r>
            <a:r>
              <a:rPr lang="en-GB" b="1" dirty="0">
                <a:latin typeface="Calibri Light" panose="020F0302020204030204" pitchFamily="34" charset="0"/>
                <a:ea typeface="ＭＳ Ｐゴシック" pitchFamily="32" charset="-128"/>
                <a:cs typeface="Arial Unicode MS" pitchFamily="32" charset="0"/>
              </a:rPr>
              <a:t>– submitted as .pdf</a:t>
            </a:r>
          </a:p>
          <a:p>
            <a:pPr marL="253604" indent="-240506">
              <a:tabLst>
                <a:tab pos="253604" algn="l"/>
                <a:tab pos="589360" algn="l"/>
                <a:tab pos="926306" algn="l"/>
                <a:tab pos="1263254" algn="l"/>
                <a:tab pos="1600200" algn="l"/>
                <a:tab pos="1937147" algn="l"/>
                <a:tab pos="2274094" algn="l"/>
                <a:tab pos="2611041" algn="l"/>
                <a:tab pos="2947988" algn="l"/>
                <a:tab pos="3284935" algn="l"/>
                <a:tab pos="3621881" algn="l"/>
                <a:tab pos="3958829" algn="l"/>
                <a:tab pos="4295775" algn="l"/>
                <a:tab pos="4632722" algn="l"/>
                <a:tab pos="4969669" algn="l"/>
                <a:tab pos="5306616" algn="l"/>
                <a:tab pos="5643563" algn="l"/>
                <a:tab pos="5980510" algn="l"/>
                <a:tab pos="6317456" algn="l"/>
                <a:tab pos="6654404" algn="l"/>
                <a:tab pos="6991350" algn="l"/>
              </a:tabLst>
              <a:defRPr/>
            </a:pPr>
            <a:r>
              <a:rPr lang="en-US" sz="1200" dirty="0">
                <a:latin typeface="Calibri Light" panose="020F0302020204030204" pitchFamily="34" charset="0"/>
                <a:ea typeface="ＭＳ Ｐゴシック" pitchFamily="32" charset="-128"/>
                <a:cs typeface="Arial Unicode MS" pitchFamily="32" charset="0"/>
              </a:rPr>
              <a:t>Abstract and </a:t>
            </a:r>
            <a:r>
              <a:rPr lang="en-GB" sz="1200" dirty="0">
                <a:latin typeface="Calibri Light" panose="020F0302020204030204" pitchFamily="34" charset="0"/>
                <a:ea typeface="ＭＳ Ｐゴシック" pitchFamily="32" charset="-128"/>
                <a:cs typeface="Arial Unicode MS" pitchFamily="32" charset="0"/>
              </a:rPr>
              <a:t>Cross-Panel explanation 	1 p.</a:t>
            </a:r>
          </a:p>
          <a:p>
            <a:pPr marL="253604" indent="-240506">
              <a:tabLst>
                <a:tab pos="253604" algn="l"/>
                <a:tab pos="589360" algn="l"/>
                <a:tab pos="926306" algn="l"/>
                <a:tab pos="1263254" algn="l"/>
                <a:tab pos="1600200" algn="l"/>
                <a:tab pos="1937147" algn="l"/>
                <a:tab pos="2274094" algn="l"/>
                <a:tab pos="2611041" algn="l"/>
                <a:tab pos="2947988" algn="l"/>
                <a:tab pos="3284935" algn="l"/>
                <a:tab pos="3621881" algn="l"/>
                <a:tab pos="3958829" algn="l"/>
                <a:tab pos="4295775" algn="l"/>
                <a:tab pos="4632722" algn="l"/>
                <a:tab pos="4969669" algn="l"/>
                <a:tab pos="5306616" algn="l"/>
                <a:tab pos="5643563" algn="l"/>
                <a:tab pos="5980510" algn="l"/>
                <a:tab pos="6317456" algn="l"/>
                <a:tab pos="6654404" algn="l"/>
                <a:tab pos="6991350" algn="l"/>
              </a:tabLst>
              <a:defRPr/>
            </a:pPr>
            <a:r>
              <a:rPr lang="en-US" sz="1200" dirty="0">
                <a:latin typeface="Calibri Light" panose="020F0302020204030204" pitchFamily="34" charset="0"/>
                <a:ea typeface="ＭＳ Ｐゴシック" pitchFamily="32" charset="-128"/>
                <a:cs typeface="Arial Unicode MS" pitchFamily="32" charset="0"/>
              </a:rPr>
              <a:t>Extended Synopsis 					5 p.</a:t>
            </a:r>
          </a:p>
          <a:p>
            <a:pPr marL="253604" indent="-240506">
              <a:tabLst>
                <a:tab pos="253604" algn="l"/>
                <a:tab pos="589360" algn="l"/>
                <a:tab pos="926306" algn="l"/>
                <a:tab pos="1263254" algn="l"/>
                <a:tab pos="1600200" algn="l"/>
                <a:tab pos="1937147" algn="l"/>
                <a:tab pos="2274094" algn="l"/>
                <a:tab pos="2611041" algn="l"/>
                <a:tab pos="2947988" algn="l"/>
                <a:tab pos="3284935" algn="l"/>
                <a:tab pos="3621881" algn="l"/>
                <a:tab pos="3958829" algn="l"/>
                <a:tab pos="4295775" algn="l"/>
                <a:tab pos="4632722" algn="l"/>
                <a:tab pos="4969669" algn="l"/>
                <a:tab pos="5306616" algn="l"/>
                <a:tab pos="5643563" algn="l"/>
                <a:tab pos="5980510" algn="l"/>
                <a:tab pos="6317456" algn="l"/>
                <a:tab pos="6654404" algn="l"/>
                <a:tab pos="6991350" algn="l"/>
              </a:tabLst>
              <a:defRPr/>
            </a:pPr>
            <a:r>
              <a:rPr lang="en-US" sz="1200" dirty="0">
                <a:latin typeface="Calibri Light" panose="020F0302020204030204" pitchFamily="34" charset="0"/>
                <a:ea typeface="ＭＳ Ｐゴシック" pitchFamily="32" charset="-128"/>
                <a:cs typeface="Arial Unicode MS" pitchFamily="32" charset="0"/>
              </a:rPr>
              <a:t>(Recommended Model) CV			2 p.</a:t>
            </a:r>
          </a:p>
          <a:p>
            <a:pPr marL="253604" indent="-240506">
              <a:tabLst>
                <a:tab pos="253604" algn="l"/>
                <a:tab pos="589360" algn="l"/>
                <a:tab pos="926306" algn="l"/>
                <a:tab pos="1263254" algn="l"/>
                <a:tab pos="1600200" algn="l"/>
                <a:tab pos="1937147" algn="l"/>
                <a:tab pos="2274094" algn="l"/>
                <a:tab pos="2611041" algn="l"/>
                <a:tab pos="2947988" algn="l"/>
                <a:tab pos="3284935" algn="l"/>
                <a:tab pos="3621881" algn="l"/>
                <a:tab pos="3958829" algn="l"/>
                <a:tab pos="4295775" algn="l"/>
                <a:tab pos="4632722" algn="l"/>
                <a:tab pos="4969669" algn="l"/>
                <a:tab pos="5306616" algn="l"/>
                <a:tab pos="5643563" algn="l"/>
                <a:tab pos="5980510" algn="l"/>
                <a:tab pos="6317456" algn="l"/>
                <a:tab pos="6654404" algn="l"/>
                <a:tab pos="6991350" algn="l"/>
              </a:tabLst>
              <a:defRPr/>
            </a:pPr>
            <a:r>
              <a:rPr lang="en-US" sz="1200" dirty="0">
                <a:latin typeface="Calibri Light" panose="020F0302020204030204" pitchFamily="34" charset="0"/>
                <a:ea typeface="ＭＳ Ｐゴシック" pitchFamily="32" charset="-128"/>
                <a:cs typeface="Arial Unicode MS" pitchFamily="32" charset="0"/>
              </a:rPr>
              <a:t>Funding ID 						1 p.</a:t>
            </a:r>
          </a:p>
          <a:p>
            <a:pPr marL="253604" indent="-240506">
              <a:tabLst>
                <a:tab pos="253604" algn="l"/>
                <a:tab pos="589360" algn="l"/>
                <a:tab pos="926306" algn="l"/>
                <a:tab pos="1263254" algn="l"/>
                <a:tab pos="1600200" algn="l"/>
                <a:tab pos="1937147" algn="l"/>
                <a:tab pos="2274094" algn="l"/>
                <a:tab pos="2611041" algn="l"/>
                <a:tab pos="2947988" algn="l"/>
                <a:tab pos="3284935" algn="l"/>
                <a:tab pos="3621881" algn="l"/>
                <a:tab pos="3958829" algn="l"/>
                <a:tab pos="4295775" algn="l"/>
                <a:tab pos="4632722" algn="l"/>
                <a:tab pos="4969669" algn="l"/>
                <a:tab pos="5306616" algn="l"/>
                <a:tab pos="5643563" algn="l"/>
                <a:tab pos="5980510" algn="l"/>
                <a:tab pos="6317456" algn="l"/>
                <a:tab pos="6654404" algn="l"/>
                <a:tab pos="6991350" algn="l"/>
              </a:tabLst>
              <a:defRPr/>
            </a:pPr>
            <a:r>
              <a:rPr lang="en-US" sz="1200" dirty="0">
                <a:latin typeface="Calibri Light" panose="020F0302020204030204" pitchFamily="34" charset="0"/>
                <a:ea typeface="ＭＳ Ｐゴシック" pitchFamily="32" charset="-128"/>
                <a:cs typeface="Arial Unicode MS" pitchFamily="32" charset="0"/>
              </a:rPr>
              <a:t>Track Record 						2 p.</a:t>
            </a:r>
          </a:p>
          <a:p>
            <a:pPr marL="253604" indent="-240506">
              <a:tabLst>
                <a:tab pos="253604" algn="l"/>
                <a:tab pos="589360" algn="l"/>
                <a:tab pos="926306" algn="l"/>
                <a:tab pos="1263254" algn="l"/>
                <a:tab pos="1600200" algn="l"/>
                <a:tab pos="1937147" algn="l"/>
                <a:tab pos="2274094" algn="l"/>
                <a:tab pos="2611041" algn="l"/>
                <a:tab pos="2947988" algn="l"/>
                <a:tab pos="3284935" algn="l"/>
                <a:tab pos="3621881" algn="l"/>
                <a:tab pos="3958829" algn="l"/>
                <a:tab pos="4295775" algn="l"/>
                <a:tab pos="4632722" algn="l"/>
                <a:tab pos="4969669" algn="l"/>
                <a:tab pos="5306616" algn="l"/>
                <a:tab pos="5643563" algn="l"/>
                <a:tab pos="5980510" algn="l"/>
                <a:tab pos="6317456" algn="l"/>
                <a:tab pos="6654404" algn="l"/>
                <a:tab pos="6991350" algn="l"/>
              </a:tabLst>
              <a:defRPr/>
            </a:pPr>
            <a:endParaRPr lang="en-US" dirty="0">
              <a:effectLst>
                <a:outerShdw blurRad="38100" dist="38100" dir="2700000" algn="tl">
                  <a:srgbClr val="C0C0C0"/>
                </a:outerShdw>
              </a:effectLst>
              <a:latin typeface="Calibri Light" panose="020F0302020204030204" pitchFamily="34" charset="0"/>
              <a:ea typeface="ＭＳ Ｐゴシック" pitchFamily="32" charset="-128"/>
              <a:cs typeface="Arial Unicode MS" pitchFamily="32" charset="0"/>
            </a:endParaRPr>
          </a:p>
        </p:txBody>
      </p:sp>
      <p:sp>
        <p:nvSpPr>
          <p:cNvPr id="12" name="Left Brace 11">
            <a:extLst>
              <a:ext uri="{FF2B5EF4-FFF2-40B4-BE49-F238E27FC236}">
                <a16:creationId xmlns:a16="http://schemas.microsoft.com/office/drawing/2014/main" id="{60CF6C14-313E-194D-94A2-14992654D91F}"/>
              </a:ext>
            </a:extLst>
          </p:cNvPr>
          <p:cNvSpPr/>
          <p:nvPr/>
        </p:nvSpPr>
        <p:spPr bwMode="auto">
          <a:xfrm>
            <a:off x="4572000" y="2355726"/>
            <a:ext cx="288032" cy="792088"/>
          </a:xfrm>
          <a:prstGeom prst="leftBrace">
            <a:avLst/>
          </a:prstGeom>
          <a:ln w="38100">
            <a:headEnd type="none" w="med" len="med"/>
            <a:tailEnd type="none" w="med" len="med"/>
          </a:ln>
        </p:spPr>
        <p:style>
          <a:lnRef idx="1">
            <a:schemeClr val="accent2"/>
          </a:lnRef>
          <a:fillRef idx="0">
            <a:schemeClr val="accent2"/>
          </a:fillRef>
          <a:effectRef idx="0">
            <a:schemeClr val="accent2"/>
          </a:effectRef>
          <a:fontRef idx="minor">
            <a:schemeClr val="tx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fr-BE" sz="1800" b="0" i="0" u="none" strike="noStrike" cap="none" normalizeH="0" baseline="0">
              <a:ln>
                <a:noFill/>
              </a:ln>
              <a:solidFill>
                <a:schemeClr val="tx1"/>
              </a:solidFill>
              <a:effectLst/>
              <a:latin typeface="Arial" charset="0"/>
            </a:endParaRPr>
          </a:p>
        </p:txBody>
      </p:sp>
      <p:sp>
        <p:nvSpPr>
          <p:cNvPr id="13" name="TextBox 12">
            <a:extLst>
              <a:ext uri="{FF2B5EF4-FFF2-40B4-BE49-F238E27FC236}">
                <a16:creationId xmlns:a16="http://schemas.microsoft.com/office/drawing/2014/main" id="{4BED844B-D37E-2542-AE27-CCB67F418343}"/>
              </a:ext>
            </a:extLst>
          </p:cNvPr>
          <p:cNvSpPr txBox="1"/>
          <p:nvPr/>
        </p:nvSpPr>
        <p:spPr>
          <a:xfrm rot="16200000">
            <a:off x="3351365" y="2465573"/>
            <a:ext cx="1856494" cy="584775"/>
          </a:xfrm>
          <a:prstGeom prst="rect">
            <a:avLst/>
          </a:prstGeom>
          <a:noFill/>
        </p:spPr>
        <p:txBody>
          <a:bodyPr wrap="square" rtlCol="0">
            <a:spAutoFit/>
          </a:bodyPr>
          <a:lstStyle/>
          <a:p>
            <a:pPr algn="ctr"/>
            <a:r>
              <a:rPr lang="en-GB" sz="1600" b="1" dirty="0">
                <a:solidFill>
                  <a:schemeClr val="accent2">
                    <a:lumMod val="75000"/>
                  </a:schemeClr>
                </a:solidFill>
              </a:rPr>
              <a:t>Seen by the panel</a:t>
            </a:r>
            <a:endParaRPr lang="fr-BE" sz="1600" b="1" dirty="0">
              <a:solidFill>
                <a:schemeClr val="accent2">
                  <a:lumMod val="75000"/>
                </a:schemeClr>
              </a:solidFill>
            </a:endParaRPr>
          </a:p>
        </p:txBody>
      </p:sp>
      <p:cxnSp>
        <p:nvCxnSpPr>
          <p:cNvPr id="6" name="Elbow Connector 5">
            <a:extLst>
              <a:ext uri="{FF2B5EF4-FFF2-40B4-BE49-F238E27FC236}">
                <a16:creationId xmlns:a16="http://schemas.microsoft.com/office/drawing/2014/main" id="{8CC6181F-2119-C843-8449-8E4006228D51}"/>
              </a:ext>
            </a:extLst>
          </p:cNvPr>
          <p:cNvCxnSpPr>
            <a:cxnSpLocks/>
            <a:endCxn id="13" idx="0"/>
          </p:cNvCxnSpPr>
          <p:nvPr/>
        </p:nvCxnSpPr>
        <p:spPr bwMode="auto">
          <a:xfrm>
            <a:off x="1691680" y="2067694"/>
            <a:ext cx="2295545" cy="690267"/>
          </a:xfrm>
          <a:prstGeom prst="bentConnector3">
            <a:avLst>
              <a:gd name="adj1" fmla="val 50000"/>
            </a:avLst>
          </a:prstGeom>
          <a:ln w="38100">
            <a:headEnd type="none" w="med" len="med"/>
            <a:tailEnd type="none" w="med" len="med"/>
          </a:ln>
        </p:spPr>
        <p:style>
          <a:lnRef idx="1">
            <a:schemeClr val="accent2"/>
          </a:lnRef>
          <a:fillRef idx="0">
            <a:schemeClr val="accent2"/>
          </a:fillRef>
          <a:effectRef idx="0">
            <a:schemeClr val="accent2"/>
          </a:effectRef>
          <a:fontRef idx="minor">
            <a:schemeClr val="tx1"/>
          </a:fontRef>
        </p:style>
      </p:cxnSp>
    </p:spTree>
    <p:custDataLst>
      <p:tags r:id="rId1"/>
    </p:custDataLst>
    <p:extLst>
      <p:ext uri="{BB962C8B-B14F-4D97-AF65-F5344CB8AC3E}">
        <p14:creationId xmlns:p14="http://schemas.microsoft.com/office/powerpoint/2010/main" val="1812033756"/>
      </p:ext>
    </p:extLst>
  </p:cSld>
  <p:clrMapOvr>
    <a:masterClrMapping/>
  </p:clrMapOvr>
  <p:transition spd="med" advTm="12189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251520" y="446590"/>
            <a:ext cx="7812867" cy="972107"/>
          </a:xfrm>
          <a:prstGeom prst="rect">
            <a:avLst/>
          </a:prstGeom>
        </p:spPr>
        <p:txBody>
          <a:bodyPr/>
          <a:lstStyle>
            <a:lvl1pPr algn="l" rtl="0" eaLnBrk="0" fontAlgn="base" hangingPunct="0">
              <a:spcBef>
                <a:spcPct val="0"/>
              </a:spcBef>
              <a:spcAft>
                <a:spcPct val="0"/>
              </a:spcAft>
              <a:defRPr sz="2400" b="1">
                <a:solidFill>
                  <a:schemeClr val="tx1"/>
                </a:solidFill>
                <a:latin typeface="+mj-lt"/>
                <a:ea typeface="ＭＳ Ｐゴシック" charset="0"/>
                <a:cs typeface="ＭＳ Ｐゴシック" charset="0"/>
              </a:defRPr>
            </a:lvl1pPr>
            <a:lvl2pPr algn="l" rtl="0" eaLnBrk="0" fontAlgn="base" hangingPunct="0">
              <a:spcBef>
                <a:spcPct val="0"/>
              </a:spcBef>
              <a:spcAft>
                <a:spcPct val="0"/>
              </a:spcAft>
              <a:defRPr sz="2400" b="1">
                <a:solidFill>
                  <a:schemeClr val="tx1"/>
                </a:solidFill>
                <a:latin typeface="Arial" charset="0"/>
                <a:ea typeface="ＭＳ Ｐゴシック" charset="0"/>
                <a:cs typeface="ＭＳ Ｐゴシック" charset="0"/>
              </a:defRPr>
            </a:lvl2pPr>
            <a:lvl3pPr algn="l" rtl="0" eaLnBrk="0" fontAlgn="base" hangingPunct="0">
              <a:spcBef>
                <a:spcPct val="0"/>
              </a:spcBef>
              <a:spcAft>
                <a:spcPct val="0"/>
              </a:spcAft>
              <a:defRPr sz="2400" b="1">
                <a:solidFill>
                  <a:schemeClr val="tx1"/>
                </a:solidFill>
                <a:latin typeface="Arial" charset="0"/>
                <a:ea typeface="ＭＳ Ｐゴシック" charset="0"/>
                <a:cs typeface="ＭＳ Ｐゴシック" charset="0"/>
              </a:defRPr>
            </a:lvl3pPr>
            <a:lvl4pPr algn="l" rtl="0" eaLnBrk="0" fontAlgn="base" hangingPunct="0">
              <a:spcBef>
                <a:spcPct val="0"/>
              </a:spcBef>
              <a:spcAft>
                <a:spcPct val="0"/>
              </a:spcAft>
              <a:defRPr sz="2400" b="1">
                <a:solidFill>
                  <a:schemeClr val="tx1"/>
                </a:solidFill>
                <a:latin typeface="Arial" charset="0"/>
                <a:ea typeface="ＭＳ Ｐゴシック" charset="0"/>
                <a:cs typeface="ＭＳ Ｐゴシック" charset="0"/>
              </a:defRPr>
            </a:lvl4pPr>
            <a:lvl5pPr algn="l" rtl="0" eaLnBrk="0" fontAlgn="base" hangingPunct="0">
              <a:spcBef>
                <a:spcPct val="0"/>
              </a:spcBef>
              <a:spcAft>
                <a:spcPct val="0"/>
              </a:spcAft>
              <a:defRPr sz="2400" b="1">
                <a:solidFill>
                  <a:schemeClr val="tx1"/>
                </a:solidFill>
                <a:latin typeface="Arial" charset="0"/>
                <a:ea typeface="ＭＳ Ｐゴシック" charset="0"/>
                <a:cs typeface="ＭＳ Ｐゴシック" charset="0"/>
              </a:defRPr>
            </a:lvl5pPr>
            <a:lvl6pPr marL="457200" algn="l" rtl="0" eaLnBrk="1" fontAlgn="base" hangingPunct="1">
              <a:spcBef>
                <a:spcPct val="0"/>
              </a:spcBef>
              <a:spcAft>
                <a:spcPct val="0"/>
              </a:spcAft>
              <a:defRPr sz="2400" b="1">
                <a:solidFill>
                  <a:schemeClr val="tx1"/>
                </a:solidFill>
                <a:latin typeface="Arial" charset="0"/>
              </a:defRPr>
            </a:lvl6pPr>
            <a:lvl7pPr marL="914400" algn="l" rtl="0" eaLnBrk="1" fontAlgn="base" hangingPunct="1">
              <a:spcBef>
                <a:spcPct val="0"/>
              </a:spcBef>
              <a:spcAft>
                <a:spcPct val="0"/>
              </a:spcAft>
              <a:defRPr sz="2400" b="1">
                <a:solidFill>
                  <a:schemeClr val="tx1"/>
                </a:solidFill>
                <a:latin typeface="Arial" charset="0"/>
              </a:defRPr>
            </a:lvl7pPr>
            <a:lvl8pPr marL="1371600" algn="l" rtl="0" eaLnBrk="1" fontAlgn="base" hangingPunct="1">
              <a:spcBef>
                <a:spcPct val="0"/>
              </a:spcBef>
              <a:spcAft>
                <a:spcPct val="0"/>
              </a:spcAft>
              <a:defRPr sz="2400" b="1">
                <a:solidFill>
                  <a:schemeClr val="tx1"/>
                </a:solidFill>
                <a:latin typeface="Arial" charset="0"/>
              </a:defRPr>
            </a:lvl8pPr>
            <a:lvl9pPr marL="1828800" algn="l" rtl="0" eaLnBrk="1" fontAlgn="base" hangingPunct="1">
              <a:spcBef>
                <a:spcPct val="0"/>
              </a:spcBef>
              <a:spcAft>
                <a:spcPct val="0"/>
              </a:spcAft>
              <a:defRPr sz="2400" b="1">
                <a:solidFill>
                  <a:schemeClr val="tx1"/>
                </a:solidFill>
                <a:latin typeface="Arial" charset="0"/>
              </a:defRPr>
            </a:lvl9pPr>
          </a:lstStyle>
          <a:p>
            <a:r>
              <a:rPr lang="fr-BE" kern="0" dirty="0">
                <a:solidFill>
                  <a:srgbClr val="F16521"/>
                </a:solidFill>
                <a:latin typeface="Arial" panose="020B0604020202020204" pitchFamily="34" charset="0"/>
                <a:cs typeface="Arial" panose="020B0604020202020204" pitchFamily="34" charset="0"/>
              </a:rPr>
              <a:t>DORA </a:t>
            </a:r>
            <a:r>
              <a:rPr lang="fr-BE" kern="0" dirty="0" err="1">
                <a:solidFill>
                  <a:srgbClr val="F16521"/>
                </a:solidFill>
                <a:latin typeface="Arial" panose="020B0604020202020204" pitchFamily="34" charset="0"/>
                <a:cs typeface="Arial" panose="020B0604020202020204" pitchFamily="34" charset="0"/>
              </a:rPr>
              <a:t>principles</a:t>
            </a:r>
            <a:r>
              <a:rPr lang="fr-BE" kern="0" dirty="0">
                <a:solidFill>
                  <a:srgbClr val="F16521"/>
                </a:solidFill>
                <a:latin typeface="Arial" panose="020B0604020202020204" pitchFamily="34" charset="0"/>
                <a:cs typeface="Arial" panose="020B0604020202020204" pitchFamily="34" charset="0"/>
              </a:rPr>
              <a:t> </a:t>
            </a:r>
            <a:r>
              <a:rPr lang="fr-BE" kern="0" dirty="0" err="1">
                <a:solidFill>
                  <a:srgbClr val="F16521"/>
                </a:solidFill>
                <a:latin typeface="Arial" panose="020B0604020202020204" pitchFamily="34" charset="0"/>
                <a:cs typeface="Arial" panose="020B0604020202020204" pitchFamily="34" charset="0"/>
              </a:rPr>
              <a:t>adopted</a:t>
            </a:r>
            <a:r>
              <a:rPr lang="fr-BE" kern="0" dirty="0">
                <a:solidFill>
                  <a:srgbClr val="F16521"/>
                </a:solidFill>
                <a:latin typeface="Arial" panose="020B0604020202020204" pitchFamily="34" charset="0"/>
                <a:cs typeface="Arial" panose="020B0604020202020204" pitchFamily="34" charset="0"/>
              </a:rPr>
              <a:t> by the Scientific Council</a:t>
            </a:r>
          </a:p>
        </p:txBody>
      </p:sp>
      <p:sp>
        <p:nvSpPr>
          <p:cNvPr id="4" name="TextBox 3"/>
          <p:cNvSpPr txBox="1"/>
          <p:nvPr/>
        </p:nvSpPr>
        <p:spPr>
          <a:xfrm>
            <a:off x="521550" y="1438491"/>
            <a:ext cx="7992888" cy="3323987"/>
          </a:xfrm>
          <a:prstGeom prst="rect">
            <a:avLst/>
          </a:prstGeom>
          <a:noFill/>
        </p:spPr>
        <p:txBody>
          <a:bodyPr wrap="square" rtlCol="0">
            <a:spAutoFit/>
          </a:bodyPr>
          <a:lstStyle/>
          <a:p>
            <a:pPr lvl="0">
              <a:defRPr/>
            </a:pPr>
            <a:r>
              <a:rPr lang="en-GB" sz="1400" dirty="0">
                <a:solidFill>
                  <a:schemeClr val="bg1">
                    <a:lumMod val="10000"/>
                  </a:schemeClr>
                </a:solidFill>
                <a:ea typeface="+mn-ea"/>
                <a:cs typeface="Arial" panose="020B0604020202020204" pitchFamily="34" charset="0"/>
              </a:rPr>
              <a:t>Review of funding strategy in light of DORA principles discussed by the Standing Committee on Panels. Regarding the WP the following advice was integrated in the text:</a:t>
            </a:r>
          </a:p>
          <a:p>
            <a:pPr lvl="0">
              <a:defRPr/>
            </a:pPr>
            <a:endParaRPr lang="en-GB" sz="1400" b="0" baseline="0" dirty="0">
              <a:solidFill>
                <a:schemeClr val="bg1">
                  <a:lumMod val="10000"/>
                </a:schemeClr>
              </a:solidFill>
              <a:cs typeface="Arial" panose="020B0604020202020204" pitchFamily="34" charset="0"/>
            </a:endParaRPr>
          </a:p>
          <a:p>
            <a:pPr marL="257175" indent="-257175">
              <a:buFont typeface="Arial" panose="020B0604020202020204" pitchFamily="34" charset="0"/>
              <a:buChar char="‒"/>
            </a:pPr>
            <a:r>
              <a:rPr lang="en-GB" sz="1400" b="1" dirty="0">
                <a:solidFill>
                  <a:schemeClr val="bg1">
                    <a:lumMod val="10000"/>
                  </a:schemeClr>
                </a:solidFill>
                <a:cs typeface="Arial" panose="020B0604020202020204" pitchFamily="34" charset="0"/>
              </a:rPr>
              <a:t>Journal Impact Factor not accepted anymore among the field relevant bibliometric indicators</a:t>
            </a:r>
            <a:r>
              <a:rPr lang="en-GB" sz="1400" b="0" dirty="0">
                <a:solidFill>
                  <a:schemeClr val="bg1">
                    <a:lumMod val="10000"/>
                  </a:schemeClr>
                </a:solidFill>
                <a:cs typeface="Arial" panose="020B0604020202020204" pitchFamily="34" charset="0"/>
              </a:rPr>
              <a:t> that may be included as part of the publications track record required for applications to the main frontier research grants,</a:t>
            </a:r>
          </a:p>
          <a:p>
            <a:pPr marL="257175" indent="-257175">
              <a:buFont typeface="Arial" panose="020B0604020202020204" pitchFamily="34" charset="0"/>
              <a:buChar char="‒"/>
            </a:pPr>
            <a:endParaRPr lang="fr-BE" sz="1400" b="0" dirty="0">
              <a:solidFill>
                <a:schemeClr val="bg1">
                  <a:lumMod val="10000"/>
                </a:schemeClr>
              </a:solidFill>
              <a:cs typeface="Arial" panose="020B0604020202020204" pitchFamily="34" charset="0"/>
            </a:endParaRPr>
          </a:p>
          <a:p>
            <a:pPr marL="257175" indent="-257175">
              <a:buFont typeface="Arial" panose="020B0604020202020204" pitchFamily="34" charset="0"/>
              <a:buChar char="‒"/>
            </a:pPr>
            <a:r>
              <a:rPr lang="en-GB" sz="1400" b="0" dirty="0">
                <a:solidFill>
                  <a:schemeClr val="bg1">
                    <a:lumMod val="10000"/>
                  </a:schemeClr>
                </a:solidFill>
                <a:cs typeface="Arial" panose="020B0604020202020204" pitchFamily="34" charset="0"/>
              </a:rPr>
              <a:t>The track record should specify that the list of achievements under each Principal Investigator profile is not exclusive, other types of achievements can be included if relevant to the research field and project proposal,</a:t>
            </a:r>
          </a:p>
          <a:p>
            <a:pPr marL="257175" indent="-257175">
              <a:buFont typeface="Arial" panose="020B0604020202020204" pitchFamily="34" charset="0"/>
              <a:buChar char="‒"/>
            </a:pPr>
            <a:endParaRPr lang="fr-BE" sz="1400" b="0" dirty="0">
              <a:solidFill>
                <a:schemeClr val="bg1">
                  <a:lumMod val="10000"/>
                </a:schemeClr>
              </a:solidFill>
              <a:cs typeface="Arial" panose="020B0604020202020204" pitchFamily="34" charset="0"/>
            </a:endParaRPr>
          </a:p>
          <a:p>
            <a:pPr marL="257175" indent="-257175">
              <a:buFont typeface="Arial" panose="020B0604020202020204" pitchFamily="34" charset="0"/>
              <a:buChar char="‒"/>
            </a:pPr>
            <a:r>
              <a:rPr lang="en-GB" sz="1400" b="0" dirty="0">
                <a:solidFill>
                  <a:schemeClr val="bg1">
                    <a:lumMod val="10000"/>
                  </a:schemeClr>
                </a:solidFill>
                <a:cs typeface="Arial" panose="020B0604020202020204" pitchFamily="34" charset="0"/>
              </a:rPr>
              <a:t>Within the existing proposal template and page limits, Principal Investigators can provide </a:t>
            </a:r>
            <a:r>
              <a:rPr lang="en-GB" sz="1400" b="1" dirty="0">
                <a:solidFill>
                  <a:schemeClr val="bg1">
                    <a:lumMod val="10000"/>
                  </a:schemeClr>
                </a:solidFill>
                <a:cs typeface="Arial" panose="020B0604020202020204" pitchFamily="34" charset="0"/>
              </a:rPr>
              <a:t>a short narrative description of the scientific importance of the research outputs </a:t>
            </a:r>
            <a:r>
              <a:rPr lang="en-GB" sz="1400" b="0" dirty="0">
                <a:solidFill>
                  <a:schemeClr val="bg1">
                    <a:lumMod val="10000"/>
                  </a:schemeClr>
                </a:solidFill>
                <a:cs typeface="Arial" panose="020B0604020202020204" pitchFamily="34" charset="0"/>
              </a:rPr>
              <a:t>submitted as part of the proposal, and of the role that the Principal Investigator played in their production.</a:t>
            </a:r>
            <a:endParaRPr lang="fr-BE" sz="1400" b="0" dirty="0">
              <a:solidFill>
                <a:schemeClr val="bg1">
                  <a:lumMod val="10000"/>
                </a:schemeClr>
              </a:solidFill>
              <a:cs typeface="Arial" panose="020B0604020202020204" pitchFamily="34" charset="0"/>
            </a:endParaRPr>
          </a:p>
          <a:p>
            <a:pPr lvl="0">
              <a:defRPr/>
            </a:pPr>
            <a:endParaRPr lang="en-GB" sz="1400" dirty="0">
              <a:solidFill>
                <a:schemeClr val="bg1">
                  <a:lumMod val="10000"/>
                </a:schemeClr>
              </a:solidFill>
              <a:ea typeface="+mn-ea"/>
              <a:cs typeface="Arial" panose="020B0604020202020204" pitchFamily="34" charset="0"/>
            </a:endParaRPr>
          </a:p>
        </p:txBody>
      </p:sp>
    </p:spTree>
    <p:extLst>
      <p:ext uri="{BB962C8B-B14F-4D97-AF65-F5344CB8AC3E}">
        <p14:creationId xmlns:p14="http://schemas.microsoft.com/office/powerpoint/2010/main" val="15911042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FCB2CA-9BA9-184A-BBF5-7DD1E91D7DD5}"/>
              </a:ext>
            </a:extLst>
          </p:cNvPr>
          <p:cNvSpPr>
            <a:spLocks noGrp="1"/>
          </p:cNvSpPr>
          <p:nvPr>
            <p:ph type="title"/>
          </p:nvPr>
        </p:nvSpPr>
        <p:spPr>
          <a:xfrm>
            <a:off x="296864" y="164902"/>
            <a:ext cx="7458075" cy="678656"/>
          </a:xfrm>
        </p:spPr>
        <p:txBody>
          <a:bodyPr/>
          <a:lstStyle/>
          <a:p>
            <a:r>
              <a:rPr lang="en-GB" dirty="0"/>
              <a:t>Step 6: Proof-read and Submit</a:t>
            </a:r>
          </a:p>
        </p:txBody>
      </p:sp>
      <p:sp>
        <p:nvSpPr>
          <p:cNvPr id="3" name="Content Placeholder 2"/>
          <p:cNvSpPr>
            <a:spLocks noGrp="1"/>
          </p:cNvSpPr>
          <p:nvPr>
            <p:ph idx="1"/>
          </p:nvPr>
        </p:nvSpPr>
        <p:spPr/>
        <p:txBody>
          <a:bodyPr/>
          <a:lstStyle/>
          <a:p>
            <a:pPr marL="285750" indent="-285750">
              <a:buFont typeface="Arial" panose="020B0604020202020204" pitchFamily="34" charset="0"/>
              <a:buChar char="•"/>
            </a:pPr>
            <a:r>
              <a:rPr lang="en-GB" dirty="0">
                <a:solidFill>
                  <a:schemeClr val="accent4"/>
                </a:solidFill>
                <a:ea typeface="ＭＳ Ｐゴシック" pitchFamily="34" charset="-128"/>
                <a:cs typeface="Arial" panose="020B0604020202020204" pitchFamily="34" charset="0"/>
              </a:rPr>
              <a:t>A submitted proposal can be </a:t>
            </a:r>
            <a:r>
              <a:rPr lang="en-GB" b="1" dirty="0">
                <a:solidFill>
                  <a:schemeClr val="accent4"/>
                </a:solidFill>
                <a:ea typeface="ＭＳ Ｐゴシック" pitchFamily="34" charset="-128"/>
                <a:cs typeface="Arial" panose="020B0604020202020204" pitchFamily="34" charset="0"/>
              </a:rPr>
              <a:t>revised</a:t>
            </a:r>
            <a:r>
              <a:rPr lang="en-GB" dirty="0">
                <a:solidFill>
                  <a:schemeClr val="accent4"/>
                </a:solidFill>
                <a:ea typeface="ＭＳ Ｐゴシック" pitchFamily="34" charset="-128"/>
                <a:cs typeface="Arial" panose="020B0604020202020204" pitchFamily="34" charset="0"/>
              </a:rPr>
              <a:t> </a:t>
            </a:r>
            <a:r>
              <a:rPr lang="en-GB" b="1" dirty="0">
                <a:solidFill>
                  <a:schemeClr val="accent4"/>
                </a:solidFill>
                <a:ea typeface="ＭＳ Ｐゴシック" pitchFamily="34" charset="-128"/>
                <a:cs typeface="Arial" panose="020B0604020202020204" pitchFamily="34" charset="0"/>
              </a:rPr>
              <a:t>until the call deadline</a:t>
            </a:r>
            <a:r>
              <a:rPr lang="en-GB" dirty="0">
                <a:solidFill>
                  <a:schemeClr val="accent4"/>
                </a:solidFill>
                <a:ea typeface="ＭＳ Ｐゴシック" pitchFamily="34" charset="-128"/>
                <a:cs typeface="Arial" panose="020B0604020202020204" pitchFamily="34" charset="0"/>
              </a:rPr>
              <a:t> by submitting a new version and overwriting the previous one.</a:t>
            </a:r>
          </a:p>
          <a:p>
            <a:pPr marL="285750" indent="-285750">
              <a:buFont typeface="Arial" panose="020B0604020202020204" pitchFamily="34" charset="0"/>
              <a:buChar char="•"/>
            </a:pPr>
            <a:endParaRPr lang="en-GB" dirty="0">
              <a:solidFill>
                <a:schemeClr val="accent4"/>
              </a:solidFill>
              <a:ea typeface="ＭＳ Ｐゴシック" pitchFamily="34" charset="-128"/>
              <a:cs typeface="Arial" panose="020B0604020202020204" pitchFamily="34" charset="0"/>
            </a:endParaRPr>
          </a:p>
          <a:p>
            <a:pPr marL="285750" indent="-285750">
              <a:buFont typeface="Arial" panose="020B0604020202020204" pitchFamily="34" charset="0"/>
              <a:buChar char="•"/>
            </a:pPr>
            <a:r>
              <a:rPr lang="en-GB" dirty="0">
                <a:solidFill>
                  <a:schemeClr val="accent4"/>
                </a:solidFill>
              </a:rPr>
              <a:t>Once you submit, all you need to do is wait! </a:t>
            </a:r>
          </a:p>
          <a:p>
            <a:pPr marL="285750" indent="-285750">
              <a:buFont typeface="Arial" panose="020B0604020202020204" pitchFamily="34" charset="0"/>
              <a:buChar char="•"/>
            </a:pPr>
            <a:endParaRPr lang="en-GB" dirty="0">
              <a:solidFill>
                <a:schemeClr val="accent4"/>
              </a:solidFill>
            </a:endParaRPr>
          </a:p>
          <a:p>
            <a:pPr algn="r"/>
            <a:endParaRPr lang="en-GB" dirty="0">
              <a:solidFill>
                <a:schemeClr val="accent4"/>
              </a:solidFill>
            </a:endParaRPr>
          </a:p>
          <a:p>
            <a:pPr algn="r"/>
            <a:endParaRPr lang="en-GB" dirty="0">
              <a:solidFill>
                <a:schemeClr val="accent4"/>
              </a:solidFill>
            </a:endParaRPr>
          </a:p>
          <a:p>
            <a:pPr algn="r"/>
            <a:endParaRPr lang="en-GB" dirty="0">
              <a:solidFill>
                <a:schemeClr val="accent4"/>
              </a:solidFill>
            </a:endParaRPr>
          </a:p>
          <a:p>
            <a:pPr algn="r"/>
            <a:r>
              <a:rPr lang="en-GB" dirty="0">
                <a:solidFill>
                  <a:schemeClr val="accent4"/>
                </a:solidFill>
              </a:rPr>
              <a:t>It's our turn to do the work!</a:t>
            </a:r>
          </a:p>
          <a:p>
            <a:pPr marL="285750" indent="-285750">
              <a:buFont typeface="Arial" panose="020B0604020202020204" pitchFamily="34" charset="0"/>
              <a:buChar char="•"/>
            </a:pPr>
            <a:endParaRPr lang="en-GB" dirty="0">
              <a:solidFill>
                <a:schemeClr val="accent4"/>
              </a:solidFill>
            </a:endParaRPr>
          </a:p>
          <a:p>
            <a:pPr marL="285750" indent="-285750">
              <a:buFont typeface="Arial" panose="020B0604020202020204" pitchFamily="34" charset="0"/>
              <a:buChar char="•"/>
            </a:pPr>
            <a:endParaRPr lang="en-GB" dirty="0">
              <a:solidFill>
                <a:schemeClr val="accent4"/>
              </a:solidFill>
            </a:endParaRPr>
          </a:p>
        </p:txBody>
      </p:sp>
      <p:pic>
        <p:nvPicPr>
          <p:cNvPr id="1026" name="Picture 2" descr="https://pixabay.com/static/uploads/photo/2013/02/21/19/06/beach-84533_960_72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29355" y="2740519"/>
            <a:ext cx="2386489" cy="15909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9586617"/>
      </p:ext>
    </p:extLst>
  </p:cSld>
  <p:clrMapOvr>
    <a:masterClrMapping/>
  </p:clrMapOvr>
  <p:transition spd="med" advTm="23813"/>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r>
              <a:rPr lang="fr-BE"/>
              <a:t>│</a:t>
            </a:r>
            <a:r>
              <a:rPr lang="en-US"/>
              <a:t> </a:t>
            </a:r>
            <a:fld id="{D4781730-827E-4A1A-AEB6-1728DF945E22}" type="slidenum">
              <a:rPr lang="en-US" smtClean="0"/>
              <a:pPr>
                <a:defRPr/>
              </a:pPr>
              <a:t>15</a:t>
            </a:fld>
            <a:endParaRPr lang="en-US"/>
          </a:p>
        </p:txBody>
      </p:sp>
      <p:sp>
        <p:nvSpPr>
          <p:cNvPr id="3" name="Rectangle 2"/>
          <p:cNvSpPr txBox="1">
            <a:spLocks noChangeArrowheads="1"/>
          </p:cNvSpPr>
          <p:nvPr/>
        </p:nvSpPr>
        <p:spPr bwMode="gray">
          <a:xfrm>
            <a:off x="223601" y="0"/>
            <a:ext cx="7497763" cy="1230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r>
              <a:rPr lang="en-GB" altLang="en-US" sz="2400" dirty="0">
                <a:solidFill>
                  <a:srgbClr val="FF6600"/>
                </a:solidFill>
                <a:latin typeface="Calibri Light" panose="020F0302020204030204" pitchFamily="34" charset="0"/>
                <a:ea typeface="MS PGothic" pitchFamily="34" charset="-128"/>
                <a:cs typeface="Calibri Light" panose="020F0302020204030204" pitchFamily="34" charset="0"/>
              </a:rPr>
              <a:t>ERC Success Rate</a:t>
            </a:r>
          </a:p>
        </p:txBody>
      </p:sp>
      <p:pic>
        <p:nvPicPr>
          <p:cNvPr id="5" name="Picture 4"/>
          <p:cNvPicPr>
            <a:picLocks noChangeAspect="1"/>
          </p:cNvPicPr>
          <p:nvPr/>
        </p:nvPicPr>
        <p:blipFill>
          <a:blip r:embed="rId2"/>
          <a:stretch>
            <a:fillRect/>
          </a:stretch>
        </p:blipFill>
        <p:spPr>
          <a:xfrm>
            <a:off x="1475655" y="1059582"/>
            <a:ext cx="7264529" cy="3816424"/>
          </a:xfrm>
          <a:prstGeom prst="rect">
            <a:avLst/>
          </a:prstGeom>
        </p:spPr>
      </p:pic>
    </p:spTree>
    <p:extLst>
      <p:ext uri="{BB962C8B-B14F-4D97-AF65-F5344CB8AC3E}">
        <p14:creationId xmlns:p14="http://schemas.microsoft.com/office/powerpoint/2010/main" val="19088827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r>
              <a:rPr lang="fr-BE"/>
              <a:t>│</a:t>
            </a:r>
            <a:r>
              <a:rPr lang="en-US"/>
              <a:t> </a:t>
            </a:r>
            <a:fld id="{D4781730-827E-4A1A-AEB6-1728DF945E22}" type="slidenum">
              <a:rPr lang="en-US" smtClean="0"/>
              <a:pPr>
                <a:defRPr/>
              </a:pPr>
              <a:t>16</a:t>
            </a:fld>
            <a:endParaRPr lang="en-US"/>
          </a:p>
        </p:txBody>
      </p:sp>
      <p:sp>
        <p:nvSpPr>
          <p:cNvPr id="3" name="TextBox 2"/>
          <p:cNvSpPr txBox="1"/>
          <p:nvPr/>
        </p:nvSpPr>
        <p:spPr>
          <a:xfrm>
            <a:off x="1763688" y="2067694"/>
            <a:ext cx="5679760" cy="523220"/>
          </a:xfrm>
          <a:prstGeom prst="rect">
            <a:avLst/>
          </a:prstGeom>
          <a:noFill/>
        </p:spPr>
        <p:txBody>
          <a:bodyPr wrap="none" rtlCol="0">
            <a:spAutoFit/>
          </a:bodyPr>
          <a:lstStyle/>
          <a:p>
            <a:r>
              <a:rPr lang="en-GB" sz="2800" dirty="0">
                <a:solidFill>
                  <a:srgbClr val="FF6600"/>
                </a:solidFill>
              </a:rPr>
              <a:t>ERC Widening Participation Policy</a:t>
            </a:r>
          </a:p>
        </p:txBody>
      </p:sp>
      <p:sp>
        <p:nvSpPr>
          <p:cNvPr id="5" name="Rectangle 4">
            <a:extLst>
              <a:ext uri="{FF2B5EF4-FFF2-40B4-BE49-F238E27FC236}">
                <a16:creationId xmlns:a16="http://schemas.microsoft.com/office/drawing/2014/main" id="{531D7281-C3E6-FC40-A891-C586917E68E3}"/>
              </a:ext>
            </a:extLst>
          </p:cNvPr>
          <p:cNvSpPr/>
          <p:nvPr/>
        </p:nvSpPr>
        <p:spPr bwMode="auto">
          <a:xfrm>
            <a:off x="323528" y="915566"/>
            <a:ext cx="1800200" cy="144016"/>
          </a:xfrm>
          <a:prstGeom prst="rect">
            <a:avLst/>
          </a:prstGeom>
          <a:solidFill>
            <a:srgbClr val="FFFFFF"/>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BE" sz="1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5983211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557213" indent="-214313" eaLnBrk="0" hangingPunct="0">
              <a:defRPr>
                <a:solidFill>
                  <a:schemeClr val="tx1"/>
                </a:solidFill>
                <a:latin typeface="Arial" charset="0"/>
                <a:ea typeface="ＭＳ Ｐゴシック" pitchFamily="34" charset="-128"/>
              </a:defRPr>
            </a:lvl2pPr>
            <a:lvl3pPr marL="857250" indent="-171450" eaLnBrk="0" hangingPunct="0">
              <a:defRPr>
                <a:solidFill>
                  <a:schemeClr val="tx1"/>
                </a:solidFill>
                <a:latin typeface="Arial" charset="0"/>
                <a:ea typeface="ＭＳ Ｐゴシック" pitchFamily="34" charset="-128"/>
              </a:defRPr>
            </a:lvl3pPr>
            <a:lvl4pPr marL="1200150" indent="-171450" eaLnBrk="0" hangingPunct="0">
              <a:defRPr>
                <a:solidFill>
                  <a:schemeClr val="tx1"/>
                </a:solidFill>
                <a:latin typeface="Arial" charset="0"/>
                <a:ea typeface="ＭＳ Ｐゴシック" pitchFamily="34" charset="-128"/>
              </a:defRPr>
            </a:lvl4pPr>
            <a:lvl5pPr marL="1543050" indent="-171450" eaLnBrk="0" hangingPunct="0">
              <a:defRPr>
                <a:solidFill>
                  <a:schemeClr val="tx1"/>
                </a:solidFill>
                <a:latin typeface="Arial" charset="0"/>
                <a:ea typeface="ＭＳ Ｐゴシック" pitchFamily="34" charset="-128"/>
              </a:defRPr>
            </a:lvl5pPr>
            <a:lvl6pPr marL="1885950" indent="-171450" eaLnBrk="0" fontAlgn="base" hangingPunct="0">
              <a:spcBef>
                <a:spcPct val="0"/>
              </a:spcBef>
              <a:spcAft>
                <a:spcPct val="0"/>
              </a:spcAft>
              <a:defRPr>
                <a:solidFill>
                  <a:schemeClr val="tx1"/>
                </a:solidFill>
                <a:latin typeface="Arial" charset="0"/>
                <a:ea typeface="ＭＳ Ｐゴシック" pitchFamily="34" charset="-128"/>
              </a:defRPr>
            </a:lvl6pPr>
            <a:lvl7pPr marL="2228850" indent="-171450" eaLnBrk="0" fontAlgn="base" hangingPunct="0">
              <a:spcBef>
                <a:spcPct val="0"/>
              </a:spcBef>
              <a:spcAft>
                <a:spcPct val="0"/>
              </a:spcAft>
              <a:defRPr>
                <a:solidFill>
                  <a:schemeClr val="tx1"/>
                </a:solidFill>
                <a:latin typeface="Arial" charset="0"/>
                <a:ea typeface="ＭＳ Ｐゴシック" pitchFamily="34" charset="-128"/>
              </a:defRPr>
            </a:lvl7pPr>
            <a:lvl8pPr marL="2571750" indent="-171450" eaLnBrk="0" fontAlgn="base" hangingPunct="0">
              <a:spcBef>
                <a:spcPct val="0"/>
              </a:spcBef>
              <a:spcAft>
                <a:spcPct val="0"/>
              </a:spcAft>
              <a:defRPr>
                <a:solidFill>
                  <a:schemeClr val="tx1"/>
                </a:solidFill>
                <a:latin typeface="Arial" charset="0"/>
                <a:ea typeface="ＭＳ Ｐゴシック" pitchFamily="34" charset="-128"/>
              </a:defRPr>
            </a:lvl8pPr>
            <a:lvl9pPr marL="2914650" indent="-17145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fr-BE">
                <a:cs typeface="Arial" charset="0"/>
              </a:rPr>
              <a:t>│</a:t>
            </a:r>
            <a:r>
              <a:rPr lang="en-GB">
                <a:cs typeface="Arial" charset="0"/>
              </a:rPr>
              <a:t> </a:t>
            </a:r>
            <a:fld id="{4FA2C4C0-4C25-46D2-B9C5-4AB853824AE6}" type="slidenum">
              <a:rPr lang="en-GB">
                <a:cs typeface="Arial" charset="0"/>
              </a:rPr>
              <a:pPr eaLnBrk="1" hangingPunct="1"/>
              <a:t>17</a:t>
            </a:fld>
            <a:endParaRPr lang="en-GB">
              <a:cs typeface="Arial" charset="0"/>
            </a:endParaRPr>
          </a:p>
        </p:txBody>
      </p:sp>
      <p:sp>
        <p:nvSpPr>
          <p:cNvPr id="211970" name="Rectangle 2"/>
          <p:cNvSpPr>
            <a:spLocks noGrp="1" noChangeArrowheads="1"/>
          </p:cNvSpPr>
          <p:nvPr>
            <p:ph type="title"/>
          </p:nvPr>
        </p:nvSpPr>
        <p:spPr>
          <a:xfrm>
            <a:off x="329102" y="267494"/>
            <a:ext cx="7771290" cy="678656"/>
          </a:xfrm>
        </p:spPr>
        <p:txBody>
          <a:bodyPr/>
          <a:lstStyle/>
          <a:p>
            <a:pPr eaLnBrk="0" hangingPunct="0"/>
            <a:r>
              <a:rPr lang="en-GB" kern="1200" dirty="0">
                <a:latin typeface="Arial" panose="020B0604020202020204" pitchFamily="34" charset="0"/>
                <a:ea typeface="ＭＳ Ｐゴシック" pitchFamily="34" charset="-128"/>
                <a:cs typeface="Arial" panose="020B0604020202020204" pitchFamily="34" charset="0"/>
              </a:rPr>
              <a:t>ERC Visiting Fellowship  Programmes (VFP)</a:t>
            </a:r>
            <a:endParaRPr lang="en-GB" altLang="fr-FR" kern="1200" dirty="0">
              <a:latin typeface="Arial" panose="020B0604020202020204" pitchFamily="34" charset="0"/>
              <a:ea typeface="ＭＳ Ｐゴシック" pitchFamily="34" charset="-128"/>
              <a:cs typeface="Arial" panose="020B0604020202020204" pitchFamily="34" charset="0"/>
            </a:endParaRPr>
          </a:p>
        </p:txBody>
      </p:sp>
      <p:sp>
        <p:nvSpPr>
          <p:cNvPr id="8" name="Rectangle 7"/>
          <p:cNvSpPr/>
          <p:nvPr/>
        </p:nvSpPr>
        <p:spPr>
          <a:xfrm>
            <a:off x="539552" y="1419622"/>
            <a:ext cx="7848872" cy="2654573"/>
          </a:xfrm>
          <a:prstGeom prst="rect">
            <a:avLst/>
          </a:prstGeom>
          <a:noFill/>
        </p:spPr>
        <p:txBody>
          <a:bodyPr wrap="square">
            <a:spAutoFit/>
          </a:bodyPr>
          <a:lstStyle/>
          <a:p>
            <a:pPr algn="just"/>
            <a:r>
              <a:rPr lang="en-GB" sz="1400" dirty="0">
                <a:solidFill>
                  <a:srgbClr val="002140"/>
                </a:solidFill>
                <a:latin typeface="Arial" panose="020B0604020202020204" pitchFamily="34" charset="0"/>
                <a:cs typeface="Arial" panose="020B0604020202020204" pitchFamily="34" charset="0"/>
              </a:rPr>
              <a:t>ERC promotes the efforts of national and regional authorities that set up and fund mobility programmes to allow potential ERC candidates to visit and gain experience with ERC-funded teams</a:t>
            </a:r>
          </a:p>
          <a:p>
            <a:pPr algn="just"/>
            <a:endParaRPr lang="en-GB" sz="1400" dirty="0">
              <a:solidFill>
                <a:srgbClr val="002140"/>
              </a:solidFill>
              <a:latin typeface="Arial" panose="020B0604020202020204" pitchFamily="34" charset="0"/>
              <a:cs typeface="Arial" panose="020B0604020202020204" pitchFamily="34" charset="0"/>
            </a:endParaRPr>
          </a:p>
          <a:p>
            <a:pPr algn="just"/>
            <a:r>
              <a:rPr lang="en-GB" sz="1400" dirty="0">
                <a:solidFill>
                  <a:srgbClr val="002140"/>
                </a:solidFill>
                <a:latin typeface="Arial" panose="020B0604020202020204" pitchFamily="34" charset="0"/>
                <a:cs typeface="Arial" panose="020B0604020202020204" pitchFamily="34" charset="0"/>
              </a:rPr>
              <a:t>VFP in few points:</a:t>
            </a:r>
            <a:endParaRPr lang="en-GB" sz="1400" u="sng" dirty="0">
              <a:solidFill>
                <a:srgbClr val="002140"/>
              </a:solidFill>
              <a:latin typeface="Arial" panose="020B0604020202020204" pitchFamily="34" charset="0"/>
              <a:cs typeface="Arial" panose="020B0604020202020204" pitchFamily="34" charset="0"/>
            </a:endParaRPr>
          </a:p>
          <a:p>
            <a:pPr marL="214313" indent="-214313" algn="just">
              <a:spcAft>
                <a:spcPts val="450"/>
              </a:spcAft>
              <a:buClr>
                <a:srgbClr val="FF6600"/>
              </a:buClr>
              <a:buFont typeface="Arial" panose="020B0604020202020204" pitchFamily="34" charset="0"/>
              <a:buChar char="•"/>
            </a:pPr>
            <a:r>
              <a:rPr lang="en-GB" sz="1400" dirty="0">
                <a:solidFill>
                  <a:srgbClr val="002140"/>
                </a:solidFill>
                <a:latin typeface="Arial" panose="020B0604020202020204" pitchFamily="34" charset="0"/>
                <a:cs typeface="Arial" panose="020B0604020202020204" pitchFamily="34" charset="0"/>
              </a:rPr>
              <a:t>Duration of visits 1-6 months </a:t>
            </a:r>
          </a:p>
          <a:p>
            <a:pPr marL="214313" indent="-214313" algn="just">
              <a:spcAft>
                <a:spcPts val="450"/>
              </a:spcAft>
              <a:buClr>
                <a:srgbClr val="FF6600"/>
              </a:buClr>
              <a:buFont typeface="Arial" panose="020B0604020202020204" pitchFamily="34" charset="0"/>
              <a:buChar char="•"/>
            </a:pPr>
            <a:r>
              <a:rPr lang="en-GB" sz="1400" dirty="0">
                <a:solidFill>
                  <a:srgbClr val="002140"/>
                </a:solidFill>
                <a:latin typeface="Arial" panose="020B0604020202020204" pitchFamily="34" charset="0"/>
                <a:cs typeface="Arial" panose="020B0604020202020204" pitchFamily="34" charset="0"/>
              </a:rPr>
              <a:t>Visiting fellows commit to apply for an ERC grant in specified timeframe</a:t>
            </a:r>
          </a:p>
          <a:p>
            <a:pPr marL="214313" indent="-214313" algn="just">
              <a:spcAft>
                <a:spcPts val="450"/>
              </a:spcAft>
              <a:buClr>
                <a:srgbClr val="FF6600"/>
              </a:buClr>
              <a:buFont typeface="Arial" panose="020B0604020202020204" pitchFamily="34" charset="0"/>
              <a:buChar char="•"/>
            </a:pPr>
            <a:r>
              <a:rPr lang="en-GB" sz="1400" dirty="0">
                <a:solidFill>
                  <a:srgbClr val="002140"/>
                </a:solidFill>
                <a:latin typeface="Arial" panose="020B0604020202020204" pitchFamily="34" charset="0"/>
                <a:cs typeface="Arial" panose="020B0604020202020204" pitchFamily="34" charset="0"/>
              </a:rPr>
              <a:t>Visiting fellows need</a:t>
            </a:r>
            <a:r>
              <a:rPr lang="en-US" sz="1400" dirty="0">
                <a:solidFill>
                  <a:srgbClr val="002140"/>
                </a:solidFill>
                <a:latin typeface="Arial" panose="020B0604020202020204" pitchFamily="34" charset="0"/>
                <a:cs typeface="Arial" panose="020B0604020202020204" pitchFamily="34" charset="0"/>
              </a:rPr>
              <a:t> to have a letter of support of the proposed host researcher and institution when applying</a:t>
            </a:r>
          </a:p>
          <a:p>
            <a:pPr marL="214313" indent="-214313" algn="just">
              <a:spcAft>
                <a:spcPts val="450"/>
              </a:spcAft>
              <a:buClr>
                <a:srgbClr val="FF6600"/>
              </a:buClr>
              <a:buFont typeface="Arial" panose="020B0604020202020204" pitchFamily="34" charset="0"/>
              <a:buChar char="•"/>
            </a:pPr>
            <a:r>
              <a:rPr lang="en-US" sz="1400" dirty="0">
                <a:solidFill>
                  <a:srgbClr val="002140"/>
                </a:solidFill>
                <a:latin typeface="Arial" panose="020B0604020202020204" pitchFamily="34" charset="0"/>
                <a:cs typeface="Arial" panose="020B0604020202020204" pitchFamily="34" charset="0"/>
              </a:rPr>
              <a:t>National/regional funding agencies cover the travel and salary costs of the fellows for the duration of the visit</a:t>
            </a:r>
            <a:endParaRPr lang="en-GB" sz="1400" dirty="0">
              <a:solidFill>
                <a:srgbClr val="00214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285866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2" name="Slide Number Placeholder 1"/>
          <p:cNvSpPr>
            <a:spLocks noGrp="1"/>
          </p:cNvSpPr>
          <p:nvPr>
            <p:ph type="sldNum" sz="quarter" idx="4294967295"/>
          </p:nvPr>
        </p:nvSpPr>
        <p:spPr>
          <a:xfrm>
            <a:off x="7740352" y="4762945"/>
            <a:ext cx="1600200" cy="273844"/>
          </a:xfrm>
          <a:prstGeom prst="rect">
            <a:avLst/>
          </a:prstGeom>
          <a:noFill/>
        </p:spPr>
        <p:txBody>
          <a:bodyPr/>
          <a:lstStyle/>
          <a:p>
            <a:r>
              <a:rPr lang="en-GB" altLang="en-US" dirty="0">
                <a:solidFill>
                  <a:prstClr val="black"/>
                </a:solidFill>
              </a:rPr>
              <a:t>│ </a:t>
            </a:r>
            <a:fld id="{C42CC5AA-7CF0-438C-9792-074742A9AA7A}" type="slidenum">
              <a:rPr lang="en-GB" altLang="en-US" smtClean="0">
                <a:solidFill>
                  <a:prstClr val="black"/>
                </a:solidFill>
              </a:rPr>
              <a:pPr/>
              <a:t>18</a:t>
            </a:fld>
            <a:endParaRPr lang="en-GB" altLang="en-US" dirty="0">
              <a:solidFill>
                <a:prstClr val="black"/>
              </a:solidFill>
            </a:endParaRPr>
          </a:p>
        </p:txBody>
      </p:sp>
      <p:sp>
        <p:nvSpPr>
          <p:cNvPr id="5" name="Titel 4"/>
          <p:cNvSpPr txBox="1">
            <a:spLocks/>
          </p:cNvSpPr>
          <p:nvPr/>
        </p:nvSpPr>
        <p:spPr bwMode="gray">
          <a:xfrm>
            <a:off x="395536" y="205612"/>
            <a:ext cx="5015349" cy="918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49263">
              <a:defRPr sz="2800">
                <a:solidFill>
                  <a:schemeClr val="tx2"/>
                </a:solidFill>
                <a:latin typeface="Arial" charset="0"/>
                <a:ea typeface="ＭＳ Ｐゴシック" pitchFamily="34" charset="-128"/>
              </a:defRPr>
            </a:lvl1pPr>
            <a:lvl2pPr marL="742950" indent="-285750" defTabSz="449263">
              <a:defRPr sz="2400">
                <a:solidFill>
                  <a:schemeClr val="tx2"/>
                </a:solidFill>
                <a:latin typeface="Arial" charset="0"/>
                <a:ea typeface="ＭＳ Ｐゴシック" pitchFamily="34" charset="-128"/>
              </a:defRPr>
            </a:lvl2pPr>
            <a:lvl3pPr marL="1143000" defTabSz="449263">
              <a:defRPr sz="2000">
                <a:solidFill>
                  <a:schemeClr val="tx2"/>
                </a:solidFill>
                <a:latin typeface="Arial" charset="0"/>
                <a:ea typeface="ＭＳ Ｐゴシック" pitchFamily="34" charset="-128"/>
              </a:defRPr>
            </a:lvl3pPr>
            <a:lvl4pPr marL="1600200" defTabSz="449263">
              <a:defRPr sz="2000">
                <a:solidFill>
                  <a:schemeClr val="tx2"/>
                </a:solidFill>
                <a:latin typeface="Arial" charset="0"/>
                <a:ea typeface="ＭＳ Ｐゴシック" pitchFamily="34" charset="-128"/>
              </a:defRPr>
            </a:lvl4pPr>
            <a:lvl5pPr marL="2057400" defTabSz="449263">
              <a:defRPr sz="2000">
                <a:solidFill>
                  <a:schemeClr val="tx2"/>
                </a:solidFill>
                <a:latin typeface="Arial" charset="0"/>
                <a:ea typeface="ＭＳ Ｐゴシック" pitchFamily="34" charset="-128"/>
              </a:defRPr>
            </a:lvl5pPr>
            <a:lvl6pPr marL="2514600" defTabSz="449263" eaLnBrk="0" hangingPunct="0">
              <a:defRPr sz="2000">
                <a:solidFill>
                  <a:schemeClr val="tx2"/>
                </a:solidFill>
                <a:latin typeface="Arial" charset="0"/>
                <a:ea typeface="ＭＳ Ｐゴシック" pitchFamily="34" charset="-128"/>
              </a:defRPr>
            </a:lvl6pPr>
            <a:lvl7pPr marL="2971800" defTabSz="449263" eaLnBrk="0" hangingPunct="0">
              <a:defRPr sz="2000">
                <a:solidFill>
                  <a:schemeClr val="tx2"/>
                </a:solidFill>
                <a:latin typeface="Arial" charset="0"/>
                <a:ea typeface="ＭＳ Ｐゴシック" pitchFamily="34" charset="-128"/>
              </a:defRPr>
            </a:lvl7pPr>
            <a:lvl8pPr marL="3429000" defTabSz="449263" eaLnBrk="0" hangingPunct="0">
              <a:defRPr sz="2000">
                <a:solidFill>
                  <a:schemeClr val="tx2"/>
                </a:solidFill>
                <a:latin typeface="Arial" charset="0"/>
                <a:ea typeface="ＭＳ Ｐゴシック" pitchFamily="34" charset="-128"/>
              </a:defRPr>
            </a:lvl8pPr>
            <a:lvl9pPr marL="3886200" defTabSz="449263" eaLnBrk="0" hangingPunct="0">
              <a:defRPr sz="2000">
                <a:solidFill>
                  <a:schemeClr val="tx2"/>
                </a:solidFill>
                <a:latin typeface="Arial" charset="0"/>
                <a:ea typeface="ＭＳ Ｐゴシック" pitchFamily="34" charset="-128"/>
              </a:defRPr>
            </a:lvl9pPr>
          </a:lstStyle>
          <a:p>
            <a:pPr eaLnBrk="0" hangingPunct="0">
              <a:buClr>
                <a:srgbClr val="000000"/>
              </a:buClr>
            </a:pPr>
            <a:r>
              <a:rPr lang="en-GB" sz="2400" dirty="0">
                <a:solidFill>
                  <a:srgbClr val="FF6600"/>
                </a:solidFill>
                <a:latin typeface="Arial" panose="020B0604020202020204" pitchFamily="34" charset="0"/>
                <a:cs typeface="Arial" panose="020B0604020202020204" pitchFamily="34" charset="0"/>
              </a:rPr>
              <a:t>ERC VFP participation</a:t>
            </a:r>
            <a:endParaRPr lang="en-GB" altLang="fr-FR" sz="2400" dirty="0">
              <a:solidFill>
                <a:srgbClr val="FF6600"/>
              </a:solidFill>
              <a:latin typeface="Arial" panose="020B0604020202020204" pitchFamily="34" charset="0"/>
              <a:cs typeface="Arial" panose="020B0604020202020204" pitchFamily="34" charset="0"/>
            </a:endParaRPr>
          </a:p>
        </p:txBody>
      </p:sp>
      <p:pic>
        <p:nvPicPr>
          <p:cNvPr id="11" name="Picture 10"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2871" y="4636903"/>
            <a:ext cx="2079122" cy="500132"/>
          </a:xfrm>
          <a:prstGeom prst="rect">
            <a:avLst/>
          </a:prstGeom>
        </p:spPr>
      </p:pic>
      <p:sp>
        <p:nvSpPr>
          <p:cNvPr id="8" name="TextBox 7"/>
          <p:cNvSpPr txBox="1"/>
          <p:nvPr/>
        </p:nvSpPr>
        <p:spPr>
          <a:xfrm>
            <a:off x="1702931" y="1795414"/>
            <a:ext cx="1080120" cy="369332"/>
          </a:xfrm>
          <a:prstGeom prst="rect">
            <a:avLst/>
          </a:prstGeom>
          <a:noFill/>
        </p:spPr>
        <p:txBody>
          <a:bodyPr wrap="square" rtlCol="0">
            <a:spAutoFit/>
          </a:bodyPr>
          <a:lstStyle/>
          <a:p>
            <a:r>
              <a:rPr lang="fr-BE" b="1" dirty="0">
                <a:solidFill>
                  <a:prstClr val="white"/>
                </a:solidFill>
                <a:latin typeface="Calibri"/>
              </a:rPr>
              <a:t>StG2017</a:t>
            </a:r>
            <a:endParaRPr lang="en-GB" b="1" dirty="0">
              <a:solidFill>
                <a:prstClr val="white"/>
              </a:solidFill>
              <a:latin typeface="Calibri"/>
            </a:endParaRPr>
          </a:p>
        </p:txBody>
      </p:sp>
      <p:sp useBgFill="1">
        <p:nvSpPr>
          <p:cNvPr id="14" name="Content Placeholder 3"/>
          <p:cNvSpPr txBox="1">
            <a:spLocks/>
          </p:cNvSpPr>
          <p:nvPr/>
        </p:nvSpPr>
        <p:spPr bwMode="gray">
          <a:xfrm>
            <a:off x="467544" y="1131590"/>
            <a:ext cx="7992888" cy="3299610"/>
          </a:xfrm>
          <a:prstGeom prst="rect">
            <a:avLst/>
          </a:prstGeom>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lvl1pPr marL="342900" indent="-342900" algn="l" rtl="0" eaLnBrk="1" fontAlgn="base" hangingPunct="1">
              <a:spcBef>
                <a:spcPct val="20000"/>
              </a:spcBef>
              <a:spcAft>
                <a:spcPct val="0"/>
              </a:spcAft>
              <a:buClr>
                <a:srgbClr val="FB5105"/>
              </a:buClr>
              <a:buChar char="•"/>
              <a:defRPr sz="2800">
                <a:solidFill>
                  <a:schemeClr val="tx2"/>
                </a:solidFill>
                <a:latin typeface="+mn-lt"/>
                <a:ea typeface="ＭＳ Ｐゴシック" charset="0"/>
                <a:cs typeface="ＭＳ Ｐゴシック" charset="0"/>
              </a:defRPr>
            </a:lvl1pPr>
            <a:lvl2pPr marL="966788" indent="-509588" algn="l" rtl="0" eaLnBrk="1" fontAlgn="base" hangingPunct="1">
              <a:spcBef>
                <a:spcPct val="20000"/>
              </a:spcBef>
              <a:spcAft>
                <a:spcPct val="0"/>
              </a:spcAft>
              <a:buClr>
                <a:srgbClr val="FB5105"/>
              </a:buClr>
              <a:buFont typeface="Wingdings" pitchFamily="2" charset="2"/>
              <a:buChar char="è"/>
              <a:defRPr sz="2400">
                <a:solidFill>
                  <a:schemeClr val="tx2"/>
                </a:solidFill>
                <a:latin typeface="+mn-lt"/>
                <a:ea typeface="ＭＳ Ｐゴシック" charset="0"/>
              </a:defRPr>
            </a:lvl2pPr>
            <a:lvl3pPr marL="1309688" indent="-228600" algn="l" rtl="0" eaLnBrk="1" fontAlgn="base" hangingPunct="1">
              <a:spcBef>
                <a:spcPct val="20000"/>
              </a:spcBef>
              <a:spcAft>
                <a:spcPct val="0"/>
              </a:spcAft>
              <a:buClr>
                <a:srgbClr val="FB5105"/>
              </a:buClr>
              <a:buChar char="•"/>
              <a:defRPr sz="2000">
                <a:solidFill>
                  <a:schemeClr val="tx2"/>
                </a:solidFill>
                <a:latin typeface="+mn-lt"/>
                <a:ea typeface="ＭＳ Ｐゴシック" charset="0"/>
              </a:defRPr>
            </a:lvl3pPr>
            <a:lvl4pPr marL="1717675" indent="-228600" algn="l" rtl="0" eaLnBrk="1" fontAlgn="base" hangingPunct="1">
              <a:spcBef>
                <a:spcPct val="20000"/>
              </a:spcBef>
              <a:spcAft>
                <a:spcPct val="0"/>
              </a:spcAft>
              <a:buClr>
                <a:srgbClr val="FB5105"/>
              </a:buClr>
              <a:buFont typeface="Arial" charset="0"/>
              <a:buChar char="–"/>
              <a:defRPr sz="2000">
                <a:solidFill>
                  <a:schemeClr val="tx2"/>
                </a:solidFill>
                <a:latin typeface="+mn-lt"/>
                <a:ea typeface="ＭＳ Ｐゴシック" charset="0"/>
              </a:defRPr>
            </a:lvl4pPr>
            <a:lvl5pPr marL="2125663" indent="-228600" algn="l" rtl="0" eaLnBrk="1" fontAlgn="base" hangingPunct="1">
              <a:spcBef>
                <a:spcPct val="20000"/>
              </a:spcBef>
              <a:spcAft>
                <a:spcPct val="0"/>
              </a:spcAft>
              <a:buClr>
                <a:srgbClr val="FB5105"/>
              </a:buClr>
              <a:buFont typeface="Wingdings" pitchFamily="2" charset="2"/>
              <a:buChar char="è"/>
              <a:defRPr sz="2000">
                <a:solidFill>
                  <a:schemeClr val="tx2"/>
                </a:solidFill>
                <a:latin typeface="+mn-lt"/>
                <a:ea typeface="ＭＳ Ｐゴシック" charset="0"/>
              </a:defRPr>
            </a:lvl5pPr>
            <a:lvl6pPr marL="2582863" indent="-228600" algn="l" rtl="0" eaLnBrk="1" fontAlgn="base" hangingPunct="1">
              <a:spcBef>
                <a:spcPct val="20000"/>
              </a:spcBef>
              <a:spcAft>
                <a:spcPct val="0"/>
              </a:spcAft>
              <a:buClr>
                <a:srgbClr val="FB5105"/>
              </a:buClr>
              <a:buFont typeface="Wingdings" pitchFamily="2" charset="2"/>
              <a:buChar char="è"/>
              <a:defRPr>
                <a:solidFill>
                  <a:schemeClr val="tx2"/>
                </a:solidFill>
                <a:latin typeface="+mn-lt"/>
              </a:defRPr>
            </a:lvl6pPr>
            <a:lvl7pPr marL="3040063" indent="-228600" algn="l" rtl="0" eaLnBrk="1" fontAlgn="base" hangingPunct="1">
              <a:spcBef>
                <a:spcPct val="20000"/>
              </a:spcBef>
              <a:spcAft>
                <a:spcPct val="0"/>
              </a:spcAft>
              <a:buClr>
                <a:srgbClr val="FB5105"/>
              </a:buClr>
              <a:buFont typeface="Wingdings" pitchFamily="2" charset="2"/>
              <a:buChar char="è"/>
              <a:defRPr>
                <a:solidFill>
                  <a:schemeClr val="tx2"/>
                </a:solidFill>
                <a:latin typeface="+mn-lt"/>
              </a:defRPr>
            </a:lvl7pPr>
            <a:lvl8pPr marL="3497263" indent="-228600" algn="l" rtl="0" eaLnBrk="1" fontAlgn="base" hangingPunct="1">
              <a:spcBef>
                <a:spcPct val="20000"/>
              </a:spcBef>
              <a:spcAft>
                <a:spcPct val="0"/>
              </a:spcAft>
              <a:buClr>
                <a:srgbClr val="FB5105"/>
              </a:buClr>
              <a:buFont typeface="Wingdings" pitchFamily="2" charset="2"/>
              <a:buChar char="è"/>
              <a:defRPr>
                <a:solidFill>
                  <a:schemeClr val="tx2"/>
                </a:solidFill>
                <a:latin typeface="+mn-lt"/>
              </a:defRPr>
            </a:lvl8pPr>
            <a:lvl9pPr marL="3954463" indent="-228600" algn="l" rtl="0" eaLnBrk="1" fontAlgn="base" hangingPunct="1">
              <a:spcBef>
                <a:spcPct val="20000"/>
              </a:spcBef>
              <a:spcAft>
                <a:spcPct val="0"/>
              </a:spcAft>
              <a:buClr>
                <a:srgbClr val="FB5105"/>
              </a:buClr>
              <a:buFont typeface="Wingdings" pitchFamily="2" charset="2"/>
              <a:buChar char="è"/>
              <a:defRPr>
                <a:solidFill>
                  <a:schemeClr val="tx2"/>
                </a:solidFill>
                <a:latin typeface="+mn-lt"/>
              </a:defRPr>
            </a:lvl9pPr>
          </a:lstStyle>
          <a:p>
            <a:pPr marL="0" indent="0" algn="just">
              <a:spcBef>
                <a:spcPct val="0"/>
              </a:spcBef>
              <a:buClrTx/>
              <a:buNone/>
            </a:pPr>
            <a:endParaRPr lang="en-GB" sz="200" b="1" dirty="0">
              <a:latin typeface="Calibri" panose="020F0502020204030204" pitchFamily="34" charset="0"/>
              <a:ea typeface="ＭＳ Ｐゴシック" pitchFamily="34" charset="-128"/>
              <a:cs typeface="Arial" panose="020B0604020202020204" pitchFamily="34" charset="0"/>
            </a:endParaRPr>
          </a:p>
          <a:p>
            <a:pPr marL="0" indent="0" algn="just">
              <a:spcBef>
                <a:spcPct val="0"/>
              </a:spcBef>
              <a:buClrTx/>
              <a:buNone/>
            </a:pPr>
            <a:r>
              <a:rPr lang="en-GB" sz="1400" b="1" dirty="0">
                <a:solidFill>
                  <a:srgbClr val="002140"/>
                </a:solidFill>
                <a:latin typeface="Arial" panose="020B0604020202020204" pitchFamily="34" charset="0"/>
                <a:ea typeface="ＭＳ Ｐゴシック" pitchFamily="34" charset="-128"/>
                <a:cs typeface="Arial" panose="020B0604020202020204" pitchFamily="34" charset="0"/>
              </a:rPr>
              <a:t>12</a:t>
            </a:r>
            <a:r>
              <a:rPr lang="en-GB" sz="1400" dirty="0">
                <a:solidFill>
                  <a:srgbClr val="002140"/>
                </a:solidFill>
                <a:latin typeface="Arial" panose="020B0604020202020204" pitchFamily="34" charset="0"/>
                <a:ea typeface="ＭＳ Ｐゴシック" pitchFamily="34" charset="-128"/>
                <a:cs typeface="Arial" panose="020B0604020202020204" pitchFamily="34" charset="0"/>
              </a:rPr>
              <a:t> </a:t>
            </a:r>
            <a:r>
              <a:rPr lang="en-GB" sz="1400" b="1" dirty="0">
                <a:solidFill>
                  <a:srgbClr val="002140"/>
                </a:solidFill>
                <a:latin typeface="Arial" panose="020B0604020202020204" pitchFamily="34" charset="0"/>
                <a:ea typeface="ＭＳ Ｐゴシック" pitchFamily="34" charset="-128"/>
                <a:cs typeface="Arial" panose="020B0604020202020204" pitchFamily="34" charset="0"/>
              </a:rPr>
              <a:t>countries/regions participate(d) </a:t>
            </a:r>
            <a:r>
              <a:rPr lang="en-GB" sz="1400" dirty="0">
                <a:solidFill>
                  <a:srgbClr val="002140"/>
                </a:solidFill>
                <a:latin typeface="Arial" panose="020B0604020202020204" pitchFamily="34" charset="0"/>
                <a:ea typeface="ＭＳ Ｐゴシック" pitchFamily="34" charset="-128"/>
                <a:cs typeface="Arial" panose="020B0604020202020204" pitchFamily="34" charset="0"/>
              </a:rPr>
              <a:t>in the scheme: </a:t>
            </a:r>
          </a:p>
          <a:p>
            <a:pPr marL="0" indent="0" algn="just">
              <a:spcBef>
                <a:spcPct val="0"/>
              </a:spcBef>
              <a:buClrTx/>
              <a:buNone/>
            </a:pPr>
            <a:endParaRPr lang="en-GB" sz="1400" dirty="0">
              <a:solidFill>
                <a:srgbClr val="002140"/>
              </a:solidFill>
              <a:latin typeface="Arial" panose="020B0604020202020204" pitchFamily="34" charset="0"/>
              <a:ea typeface="ＭＳ Ｐゴシック" pitchFamily="34" charset="-128"/>
              <a:cs typeface="Arial" panose="020B0604020202020204" pitchFamily="34" charset="0"/>
            </a:endParaRPr>
          </a:p>
          <a:p>
            <a:pPr>
              <a:lnSpc>
                <a:spcPct val="80000"/>
              </a:lnSpc>
              <a:spcBef>
                <a:spcPct val="0"/>
              </a:spcBef>
              <a:buClr>
                <a:srgbClr val="FF6600"/>
              </a:buClr>
              <a:buFont typeface="Arial" panose="020B0604020202020204" pitchFamily="34" charset="0"/>
              <a:buChar char="•"/>
              <a:defRPr/>
            </a:pPr>
            <a:r>
              <a:rPr lang="fr-BE" sz="1400" dirty="0" err="1">
                <a:solidFill>
                  <a:srgbClr val="002140"/>
                </a:solidFill>
                <a:latin typeface="Arial" panose="020B0604020202020204" pitchFamily="34" charset="0"/>
                <a:ea typeface="ＭＳ Ｐゴシック" pitchFamily="34" charset="-128"/>
                <a:cs typeface="Arial" panose="020B0604020202020204" pitchFamily="34" charset="0"/>
              </a:rPr>
              <a:t>Czech</a:t>
            </a:r>
            <a:r>
              <a:rPr lang="fr-BE" sz="1400" dirty="0">
                <a:solidFill>
                  <a:srgbClr val="002140"/>
                </a:solidFill>
                <a:latin typeface="Arial" panose="020B0604020202020204" pitchFamily="34" charset="0"/>
                <a:ea typeface="ＭＳ Ｐゴシック" pitchFamily="34" charset="-128"/>
                <a:cs typeface="Arial" panose="020B0604020202020204" pitchFamily="34" charset="0"/>
              </a:rPr>
              <a:t> </a:t>
            </a:r>
            <a:r>
              <a:rPr lang="fr-BE" sz="1400" dirty="0" err="1">
                <a:solidFill>
                  <a:srgbClr val="002140"/>
                </a:solidFill>
                <a:latin typeface="Arial" panose="020B0604020202020204" pitchFamily="34" charset="0"/>
                <a:ea typeface="ＭＳ Ｐゴシック" pitchFamily="34" charset="-128"/>
                <a:cs typeface="Arial" panose="020B0604020202020204" pitchFamily="34" charset="0"/>
              </a:rPr>
              <a:t>Republic</a:t>
            </a:r>
            <a:r>
              <a:rPr lang="fr-BE" sz="1400" dirty="0">
                <a:solidFill>
                  <a:srgbClr val="002140"/>
                </a:solidFill>
                <a:latin typeface="Arial" panose="020B0604020202020204" pitchFamily="34" charset="0"/>
                <a:ea typeface="ＭＳ Ｐゴシック" pitchFamily="34" charset="-128"/>
                <a:cs typeface="Arial" panose="020B0604020202020204" pitchFamily="34" charset="0"/>
              </a:rPr>
              <a:t> </a:t>
            </a:r>
          </a:p>
          <a:p>
            <a:pPr>
              <a:lnSpc>
                <a:spcPct val="80000"/>
              </a:lnSpc>
              <a:spcBef>
                <a:spcPct val="0"/>
              </a:spcBef>
              <a:buClr>
                <a:srgbClr val="FF6600"/>
              </a:buClr>
              <a:buFont typeface="Arial" panose="020B0604020202020204" pitchFamily="34" charset="0"/>
              <a:buChar char="•"/>
              <a:defRPr/>
            </a:pPr>
            <a:r>
              <a:rPr lang="fr-BE" sz="1400" dirty="0" err="1">
                <a:solidFill>
                  <a:srgbClr val="002140"/>
                </a:solidFill>
                <a:latin typeface="Arial" panose="020B0604020202020204" pitchFamily="34" charset="0"/>
                <a:ea typeface="ＭＳ Ｐゴシック" pitchFamily="34" charset="-128"/>
                <a:cs typeface="Arial" panose="020B0604020202020204" pitchFamily="34" charset="0"/>
              </a:rPr>
              <a:t>Estonia</a:t>
            </a:r>
            <a:r>
              <a:rPr lang="fr-BE" sz="1400" dirty="0">
                <a:solidFill>
                  <a:srgbClr val="002140"/>
                </a:solidFill>
                <a:latin typeface="Arial" panose="020B0604020202020204" pitchFamily="34" charset="0"/>
                <a:ea typeface="ＭＳ Ｐゴシック" pitchFamily="34" charset="-128"/>
                <a:cs typeface="Arial" panose="020B0604020202020204" pitchFamily="34" charset="0"/>
              </a:rPr>
              <a:t> </a:t>
            </a:r>
          </a:p>
          <a:p>
            <a:pPr>
              <a:lnSpc>
                <a:spcPct val="80000"/>
              </a:lnSpc>
              <a:spcBef>
                <a:spcPct val="0"/>
              </a:spcBef>
              <a:buClr>
                <a:srgbClr val="FF6600"/>
              </a:buClr>
              <a:buFont typeface="Arial" panose="020B0604020202020204" pitchFamily="34" charset="0"/>
              <a:buChar char="•"/>
              <a:defRPr/>
            </a:pPr>
            <a:r>
              <a:rPr lang="fr-BE" sz="1400" dirty="0" err="1">
                <a:solidFill>
                  <a:srgbClr val="002140"/>
                </a:solidFill>
                <a:latin typeface="Arial" panose="020B0604020202020204" pitchFamily="34" charset="0"/>
                <a:ea typeface="ＭＳ Ｐゴシック" pitchFamily="34" charset="-128"/>
                <a:cs typeface="Arial" panose="020B0604020202020204" pitchFamily="34" charset="0"/>
              </a:rPr>
              <a:t>Poland</a:t>
            </a:r>
            <a:r>
              <a:rPr lang="fr-BE" sz="1400" dirty="0">
                <a:solidFill>
                  <a:srgbClr val="002140"/>
                </a:solidFill>
                <a:latin typeface="Arial" panose="020B0604020202020204" pitchFamily="34" charset="0"/>
                <a:ea typeface="ＭＳ Ｐゴシック" pitchFamily="34" charset="-128"/>
                <a:cs typeface="Arial" panose="020B0604020202020204" pitchFamily="34" charset="0"/>
              </a:rPr>
              <a:t> (not </a:t>
            </a:r>
            <a:r>
              <a:rPr lang="fr-BE" sz="1400" dirty="0" err="1">
                <a:solidFill>
                  <a:srgbClr val="002140"/>
                </a:solidFill>
                <a:latin typeface="Arial" panose="020B0604020202020204" pitchFamily="34" charset="0"/>
                <a:ea typeface="ＭＳ Ｐゴシック" pitchFamily="34" charset="-128"/>
                <a:cs typeface="Arial" panose="020B0604020202020204" pitchFamily="34" charset="0"/>
              </a:rPr>
              <a:t>participating</a:t>
            </a:r>
            <a:r>
              <a:rPr lang="fr-BE" sz="1400" dirty="0">
                <a:solidFill>
                  <a:srgbClr val="002140"/>
                </a:solidFill>
                <a:latin typeface="Arial" panose="020B0604020202020204" pitchFamily="34" charset="0"/>
                <a:ea typeface="ＭＳ Ｐゴシック" pitchFamily="34" charset="-128"/>
                <a:cs typeface="Arial" panose="020B0604020202020204" pitchFamily="34" charset="0"/>
              </a:rPr>
              <a:t> </a:t>
            </a:r>
            <a:r>
              <a:rPr lang="fr-BE" sz="1400" dirty="0" err="1">
                <a:solidFill>
                  <a:srgbClr val="002140"/>
                </a:solidFill>
                <a:latin typeface="Arial" panose="020B0604020202020204" pitchFamily="34" charset="0"/>
                <a:ea typeface="ＭＳ Ｐゴシック" pitchFamily="34" charset="-128"/>
                <a:cs typeface="Arial" panose="020B0604020202020204" pitchFamily="34" charset="0"/>
              </a:rPr>
              <a:t>since</a:t>
            </a:r>
            <a:r>
              <a:rPr lang="fr-BE" sz="1400" dirty="0">
                <a:solidFill>
                  <a:srgbClr val="002140"/>
                </a:solidFill>
                <a:latin typeface="Arial" panose="020B0604020202020204" pitchFamily="34" charset="0"/>
                <a:ea typeface="ＭＳ Ｐゴシック" pitchFamily="34" charset="-128"/>
                <a:cs typeface="Arial" panose="020B0604020202020204" pitchFamily="34" charset="0"/>
              </a:rPr>
              <a:t> 2020)</a:t>
            </a:r>
          </a:p>
          <a:p>
            <a:pPr>
              <a:lnSpc>
                <a:spcPct val="80000"/>
              </a:lnSpc>
              <a:spcBef>
                <a:spcPct val="0"/>
              </a:spcBef>
              <a:buClr>
                <a:srgbClr val="FF6600"/>
              </a:buClr>
              <a:buFont typeface="Arial" panose="020B0604020202020204" pitchFamily="34" charset="0"/>
              <a:buChar char="•"/>
              <a:defRPr/>
            </a:pPr>
            <a:r>
              <a:rPr lang="fr-BE" sz="1400" dirty="0" err="1">
                <a:solidFill>
                  <a:srgbClr val="002140"/>
                </a:solidFill>
                <a:latin typeface="Arial" panose="020B0604020202020204" pitchFamily="34" charset="0"/>
                <a:ea typeface="ＭＳ Ｐゴシック" pitchFamily="34" charset="-128"/>
                <a:cs typeface="Arial" panose="020B0604020202020204" pitchFamily="34" charset="0"/>
              </a:rPr>
              <a:t>Slovenia</a:t>
            </a:r>
            <a:endParaRPr lang="fr-BE" sz="1400" dirty="0">
              <a:solidFill>
                <a:srgbClr val="002140"/>
              </a:solidFill>
              <a:latin typeface="Arial" panose="020B0604020202020204" pitchFamily="34" charset="0"/>
              <a:ea typeface="ＭＳ Ｐゴシック" pitchFamily="34" charset="-128"/>
              <a:cs typeface="Arial" panose="020B0604020202020204" pitchFamily="34" charset="0"/>
            </a:endParaRPr>
          </a:p>
          <a:p>
            <a:pPr>
              <a:lnSpc>
                <a:spcPct val="80000"/>
              </a:lnSpc>
              <a:spcBef>
                <a:spcPct val="0"/>
              </a:spcBef>
              <a:buClr>
                <a:srgbClr val="FF6600"/>
              </a:buClr>
              <a:buFont typeface="Arial" panose="020B0604020202020204" pitchFamily="34" charset="0"/>
              <a:buChar char="•"/>
              <a:defRPr/>
            </a:pPr>
            <a:r>
              <a:rPr lang="fr-BE" sz="1400" dirty="0" err="1">
                <a:solidFill>
                  <a:srgbClr val="002140"/>
                </a:solidFill>
                <a:latin typeface="Arial" panose="020B0604020202020204" pitchFamily="34" charset="0"/>
                <a:ea typeface="ＭＳ Ｐゴシック" pitchFamily="34" charset="-128"/>
                <a:cs typeface="Arial" panose="020B0604020202020204" pitchFamily="34" charset="0"/>
              </a:rPr>
              <a:t>Belgium</a:t>
            </a:r>
            <a:r>
              <a:rPr lang="fr-BE" sz="1400" dirty="0">
                <a:solidFill>
                  <a:srgbClr val="002140"/>
                </a:solidFill>
                <a:latin typeface="Arial" panose="020B0604020202020204" pitchFamily="34" charset="0"/>
                <a:ea typeface="ＭＳ Ｐゴシック" pitchFamily="34" charset="-128"/>
                <a:cs typeface="Arial" panose="020B0604020202020204" pitchFamily="34" charset="0"/>
              </a:rPr>
              <a:t> (</a:t>
            </a:r>
            <a:r>
              <a:rPr lang="fr-BE" sz="1400" dirty="0" err="1">
                <a:solidFill>
                  <a:srgbClr val="002140"/>
                </a:solidFill>
                <a:latin typeface="Arial" panose="020B0604020202020204" pitchFamily="34" charset="0"/>
                <a:ea typeface="ＭＳ Ｐゴシック" pitchFamily="34" charset="-128"/>
                <a:cs typeface="Arial" panose="020B0604020202020204" pitchFamily="34" charset="0"/>
              </a:rPr>
              <a:t>Flanders</a:t>
            </a:r>
            <a:r>
              <a:rPr lang="fr-BE" sz="1400" dirty="0">
                <a:solidFill>
                  <a:srgbClr val="002140"/>
                </a:solidFill>
                <a:latin typeface="Arial" panose="020B0604020202020204" pitchFamily="34" charset="0"/>
                <a:ea typeface="ＭＳ Ｐゴシック" pitchFamily="34" charset="-128"/>
                <a:cs typeface="Arial" panose="020B0604020202020204" pitchFamily="34" charset="0"/>
              </a:rPr>
              <a:t> </a:t>
            </a:r>
            <a:r>
              <a:rPr lang="fr-BE" sz="1400" dirty="0" err="1">
                <a:solidFill>
                  <a:srgbClr val="002140"/>
                </a:solidFill>
                <a:latin typeface="Arial" panose="020B0604020202020204" pitchFamily="34" charset="0"/>
                <a:ea typeface="ＭＳ Ｐゴシック" pitchFamily="34" charset="-128"/>
                <a:cs typeface="Arial" panose="020B0604020202020204" pitchFamily="34" charset="0"/>
              </a:rPr>
              <a:t>region</a:t>
            </a:r>
            <a:r>
              <a:rPr lang="fr-BE" sz="1400" dirty="0">
                <a:solidFill>
                  <a:srgbClr val="002140"/>
                </a:solidFill>
                <a:latin typeface="Arial" panose="020B0604020202020204" pitchFamily="34" charset="0"/>
                <a:ea typeface="ＭＳ Ｐゴシック" pitchFamily="34" charset="-128"/>
                <a:cs typeface="Arial" panose="020B0604020202020204" pitchFamily="34" charset="0"/>
              </a:rPr>
              <a:t>)</a:t>
            </a:r>
          </a:p>
          <a:p>
            <a:pPr>
              <a:lnSpc>
                <a:spcPct val="80000"/>
              </a:lnSpc>
              <a:spcBef>
                <a:spcPct val="0"/>
              </a:spcBef>
              <a:buClr>
                <a:srgbClr val="FF6600"/>
              </a:buClr>
              <a:buFont typeface="Arial" panose="020B0604020202020204" pitchFamily="34" charset="0"/>
              <a:buChar char="•"/>
              <a:defRPr/>
            </a:pPr>
            <a:r>
              <a:rPr lang="fr-BE" sz="1400" dirty="0" err="1">
                <a:solidFill>
                  <a:srgbClr val="002140"/>
                </a:solidFill>
                <a:latin typeface="Arial" panose="020B0604020202020204" pitchFamily="34" charset="0"/>
                <a:ea typeface="ＭＳ Ｐゴシック" pitchFamily="34" charset="-128"/>
                <a:cs typeface="Arial" panose="020B0604020202020204" pitchFamily="34" charset="0"/>
              </a:rPr>
              <a:t>Slovak</a:t>
            </a:r>
            <a:r>
              <a:rPr lang="fr-BE" sz="1400" dirty="0">
                <a:solidFill>
                  <a:srgbClr val="002140"/>
                </a:solidFill>
                <a:latin typeface="Arial" panose="020B0604020202020204" pitchFamily="34" charset="0"/>
                <a:ea typeface="ＭＳ Ｐゴシック" pitchFamily="34" charset="-128"/>
                <a:cs typeface="Arial" panose="020B0604020202020204" pitchFamily="34" charset="0"/>
              </a:rPr>
              <a:t> </a:t>
            </a:r>
            <a:r>
              <a:rPr lang="fr-BE" sz="1400" dirty="0" err="1">
                <a:solidFill>
                  <a:srgbClr val="002140"/>
                </a:solidFill>
                <a:latin typeface="Arial" panose="020B0604020202020204" pitchFamily="34" charset="0"/>
                <a:ea typeface="ＭＳ Ｐゴシック" pitchFamily="34" charset="-128"/>
                <a:cs typeface="Arial" panose="020B0604020202020204" pitchFamily="34" charset="0"/>
              </a:rPr>
              <a:t>Republic</a:t>
            </a:r>
            <a:endParaRPr lang="fr-BE" sz="1400" dirty="0">
              <a:solidFill>
                <a:srgbClr val="002140"/>
              </a:solidFill>
              <a:latin typeface="Arial" panose="020B0604020202020204" pitchFamily="34" charset="0"/>
              <a:ea typeface="ＭＳ Ｐゴシック" pitchFamily="34" charset="-128"/>
              <a:cs typeface="Arial" panose="020B0604020202020204" pitchFamily="34" charset="0"/>
            </a:endParaRPr>
          </a:p>
          <a:p>
            <a:pPr>
              <a:lnSpc>
                <a:spcPct val="80000"/>
              </a:lnSpc>
              <a:spcBef>
                <a:spcPct val="0"/>
              </a:spcBef>
              <a:buClr>
                <a:srgbClr val="FF6600"/>
              </a:buClr>
              <a:buFont typeface="Arial" panose="020B0604020202020204" pitchFamily="34" charset="0"/>
              <a:buChar char="•"/>
              <a:defRPr/>
            </a:pPr>
            <a:r>
              <a:rPr lang="fr-BE" sz="1400" dirty="0" err="1">
                <a:solidFill>
                  <a:srgbClr val="002140"/>
                </a:solidFill>
                <a:latin typeface="Arial" panose="020B0604020202020204" pitchFamily="34" charset="0"/>
                <a:ea typeface="ＭＳ Ｐゴシック" pitchFamily="34" charset="-128"/>
                <a:cs typeface="Arial" panose="020B0604020202020204" pitchFamily="34" charset="0"/>
              </a:rPr>
              <a:t>Croatia</a:t>
            </a:r>
            <a:r>
              <a:rPr lang="fr-BE" sz="1400" dirty="0">
                <a:solidFill>
                  <a:srgbClr val="002140"/>
                </a:solidFill>
                <a:latin typeface="Arial" panose="020B0604020202020204" pitchFamily="34" charset="0"/>
                <a:ea typeface="ＭＳ Ｐゴシック" pitchFamily="34" charset="-128"/>
                <a:cs typeface="Arial" panose="020B0604020202020204" pitchFamily="34" charset="0"/>
              </a:rPr>
              <a:t>  </a:t>
            </a:r>
          </a:p>
          <a:p>
            <a:pPr>
              <a:lnSpc>
                <a:spcPct val="80000"/>
              </a:lnSpc>
              <a:spcBef>
                <a:spcPct val="0"/>
              </a:spcBef>
              <a:buClr>
                <a:srgbClr val="FF6600"/>
              </a:buClr>
              <a:buFont typeface="Arial" panose="020B0604020202020204" pitchFamily="34" charset="0"/>
              <a:buChar char="•"/>
              <a:defRPr/>
            </a:pPr>
            <a:r>
              <a:rPr lang="en-GB" sz="1400" dirty="0">
                <a:solidFill>
                  <a:srgbClr val="FF6600"/>
                </a:solidFill>
                <a:latin typeface="Arial" panose="020B0604020202020204" pitchFamily="34" charset="0"/>
                <a:ea typeface="ＭＳ Ｐゴシック" pitchFamily="34" charset="-128"/>
                <a:cs typeface="Arial" panose="020B0604020202020204" pitchFamily="34" charset="0"/>
              </a:rPr>
              <a:t>Georgia</a:t>
            </a:r>
            <a:r>
              <a:rPr lang="en-GB" sz="1400" dirty="0">
                <a:solidFill>
                  <a:srgbClr val="002140"/>
                </a:solidFill>
                <a:latin typeface="Arial" panose="020B0604020202020204" pitchFamily="34" charset="0"/>
                <a:ea typeface="ＭＳ Ｐゴシック" pitchFamily="34" charset="-128"/>
                <a:cs typeface="Arial" panose="020B0604020202020204" pitchFamily="34" charset="0"/>
              </a:rPr>
              <a:t> </a:t>
            </a:r>
          </a:p>
          <a:p>
            <a:pPr>
              <a:lnSpc>
                <a:spcPct val="80000"/>
              </a:lnSpc>
              <a:spcBef>
                <a:spcPct val="0"/>
              </a:spcBef>
              <a:buClr>
                <a:srgbClr val="FF6600"/>
              </a:buClr>
              <a:buFont typeface="Arial" panose="020B0604020202020204" pitchFamily="34" charset="0"/>
              <a:buChar char="•"/>
              <a:defRPr/>
            </a:pPr>
            <a:r>
              <a:rPr lang="fr-BE" sz="1400" dirty="0" err="1">
                <a:solidFill>
                  <a:srgbClr val="002140"/>
                </a:solidFill>
                <a:latin typeface="Arial" panose="020B0604020202020204" pitchFamily="34" charset="0"/>
                <a:ea typeface="ＭＳ Ｐゴシック" pitchFamily="34" charset="-128"/>
                <a:cs typeface="Arial" panose="020B0604020202020204" pitchFamily="34" charset="0"/>
              </a:rPr>
              <a:t>Hungary</a:t>
            </a:r>
            <a:r>
              <a:rPr lang="fr-BE" sz="1400" dirty="0">
                <a:solidFill>
                  <a:srgbClr val="002140"/>
                </a:solidFill>
                <a:latin typeface="Arial" panose="020B0604020202020204" pitchFamily="34" charset="0"/>
                <a:ea typeface="ＭＳ Ｐゴシック" pitchFamily="34" charset="-128"/>
                <a:cs typeface="Arial" panose="020B0604020202020204" pitchFamily="34" charset="0"/>
              </a:rPr>
              <a:t> (</a:t>
            </a:r>
            <a:r>
              <a:rPr lang="fr-BE" sz="1400" dirty="0" err="1">
                <a:solidFill>
                  <a:srgbClr val="002140"/>
                </a:solidFill>
                <a:latin typeface="Arial" panose="020B0604020202020204" pitchFamily="34" charset="0"/>
                <a:ea typeface="ＭＳ Ｐゴシック" pitchFamily="34" charset="-128"/>
                <a:cs typeface="Arial" panose="020B0604020202020204" pitchFamily="34" charset="0"/>
              </a:rPr>
              <a:t>re-joined</a:t>
            </a:r>
            <a:r>
              <a:rPr lang="fr-BE" sz="1400" dirty="0">
                <a:solidFill>
                  <a:srgbClr val="002140"/>
                </a:solidFill>
                <a:latin typeface="Arial" panose="020B0604020202020204" pitchFamily="34" charset="0"/>
                <a:ea typeface="ＭＳ Ｐゴシック" pitchFamily="34" charset="-128"/>
                <a:cs typeface="Arial" panose="020B0604020202020204" pitchFamily="34" charset="0"/>
              </a:rPr>
              <a:t> in 2022)</a:t>
            </a:r>
          </a:p>
          <a:p>
            <a:pPr>
              <a:lnSpc>
                <a:spcPct val="80000"/>
              </a:lnSpc>
              <a:spcBef>
                <a:spcPct val="0"/>
              </a:spcBef>
              <a:buClr>
                <a:srgbClr val="FF6600"/>
              </a:buClr>
              <a:buFont typeface="Arial" panose="020B0604020202020204" pitchFamily="34" charset="0"/>
              <a:buChar char="•"/>
              <a:defRPr/>
            </a:pPr>
            <a:r>
              <a:rPr lang="fr-BE" sz="1400" dirty="0">
                <a:solidFill>
                  <a:srgbClr val="002140"/>
                </a:solidFill>
                <a:latin typeface="Arial" panose="020B0604020202020204" pitchFamily="34" charset="0"/>
                <a:ea typeface="ＭＳ Ｐゴシック" pitchFamily="34" charset="-128"/>
                <a:cs typeface="Arial" panose="020B0604020202020204" pitchFamily="34" charset="0"/>
              </a:rPr>
              <a:t>Romania</a:t>
            </a:r>
          </a:p>
          <a:p>
            <a:pPr>
              <a:lnSpc>
                <a:spcPct val="80000"/>
              </a:lnSpc>
              <a:spcBef>
                <a:spcPct val="0"/>
              </a:spcBef>
              <a:buClr>
                <a:srgbClr val="FF6600"/>
              </a:buClr>
              <a:buFont typeface="Arial" panose="020B0604020202020204" pitchFamily="34" charset="0"/>
              <a:buChar char="•"/>
              <a:defRPr/>
            </a:pPr>
            <a:r>
              <a:rPr lang="fr-BE" sz="1400" dirty="0" err="1">
                <a:solidFill>
                  <a:srgbClr val="002140"/>
                </a:solidFill>
                <a:latin typeface="Arial" panose="020B0604020202020204" pitchFamily="34" charset="0"/>
                <a:ea typeface="ＭＳ Ｐゴシック" pitchFamily="34" charset="-128"/>
                <a:cs typeface="Arial" panose="020B0604020202020204" pitchFamily="34" charset="0"/>
              </a:rPr>
              <a:t>Republic</a:t>
            </a:r>
            <a:r>
              <a:rPr lang="fr-BE" sz="1400" dirty="0">
                <a:solidFill>
                  <a:srgbClr val="002140"/>
                </a:solidFill>
                <a:latin typeface="Arial" panose="020B0604020202020204" pitchFamily="34" charset="0"/>
                <a:ea typeface="ＭＳ Ｐゴシック" pitchFamily="34" charset="-128"/>
                <a:cs typeface="Arial" panose="020B0604020202020204" pitchFamily="34" charset="0"/>
              </a:rPr>
              <a:t> of </a:t>
            </a:r>
            <a:r>
              <a:rPr lang="fr-BE" sz="1400" dirty="0" err="1">
                <a:solidFill>
                  <a:srgbClr val="002140"/>
                </a:solidFill>
                <a:latin typeface="Arial" panose="020B0604020202020204" pitchFamily="34" charset="0"/>
                <a:ea typeface="ＭＳ Ｐゴシック" pitchFamily="34" charset="-128"/>
                <a:cs typeface="Arial" panose="020B0604020202020204" pitchFamily="34" charset="0"/>
              </a:rPr>
              <a:t>Serbia</a:t>
            </a:r>
            <a:r>
              <a:rPr lang="fr-BE" sz="1400" dirty="0">
                <a:solidFill>
                  <a:srgbClr val="002140"/>
                </a:solidFill>
                <a:latin typeface="Arial" panose="020B0604020202020204" pitchFamily="34" charset="0"/>
                <a:ea typeface="ＭＳ Ｐゴシック" pitchFamily="34" charset="-128"/>
                <a:cs typeface="Arial" panose="020B0604020202020204" pitchFamily="34" charset="0"/>
              </a:rPr>
              <a:t> </a:t>
            </a:r>
          </a:p>
          <a:p>
            <a:pPr>
              <a:lnSpc>
                <a:spcPct val="80000"/>
              </a:lnSpc>
              <a:spcBef>
                <a:spcPct val="0"/>
              </a:spcBef>
              <a:buClr>
                <a:srgbClr val="FF6600"/>
              </a:buClr>
              <a:buFont typeface="Arial" panose="020B0604020202020204" pitchFamily="34" charset="0"/>
              <a:buChar char="•"/>
              <a:defRPr/>
            </a:pPr>
            <a:r>
              <a:rPr lang="fr-BE" sz="1400" dirty="0">
                <a:solidFill>
                  <a:srgbClr val="002140"/>
                </a:solidFill>
                <a:latin typeface="Arial" panose="020B0604020202020204" pitchFamily="34" charset="0"/>
                <a:ea typeface="ＭＳ Ｐゴシック" pitchFamily="34" charset="-128"/>
                <a:cs typeface="Arial" panose="020B0604020202020204" pitchFamily="34" charset="0"/>
              </a:rPr>
              <a:t>Italy</a:t>
            </a:r>
            <a:endParaRPr lang="en-GB" sz="1400" dirty="0">
              <a:solidFill>
                <a:srgbClr val="002140"/>
              </a:solidFill>
              <a:latin typeface="Arial" panose="020B0604020202020204" pitchFamily="34" charset="0"/>
              <a:ea typeface="ＭＳ Ｐゴシック" pitchFamily="34" charset="-128"/>
              <a:cs typeface="Arial" panose="020B0604020202020204" pitchFamily="34" charset="0"/>
            </a:endParaRPr>
          </a:p>
        </p:txBody>
      </p:sp>
    </p:spTree>
    <p:extLst>
      <p:ext uri="{BB962C8B-B14F-4D97-AF65-F5344CB8AC3E}">
        <p14:creationId xmlns:p14="http://schemas.microsoft.com/office/powerpoint/2010/main" val="29377782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txBox="1">
            <a:spLocks/>
          </p:cNvSpPr>
          <p:nvPr/>
        </p:nvSpPr>
        <p:spPr bwMode="auto">
          <a:xfrm>
            <a:off x="323528" y="303498"/>
            <a:ext cx="6948773" cy="632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defTabSz="449263" eaLnBrk="0" hangingPunct="0">
              <a:buClr>
                <a:srgbClr val="000000"/>
              </a:buClr>
              <a:defRPr/>
            </a:pPr>
            <a:r>
              <a:rPr lang="en-GB" altLang="en-US" dirty="0">
                <a:solidFill>
                  <a:srgbClr val="FF6600"/>
                </a:solidFill>
                <a:cs typeface="Arial" panose="020B0604020202020204" pitchFamily="34" charset="0"/>
              </a:rPr>
              <a:t>ERC Mentoring Initiative</a:t>
            </a:r>
          </a:p>
        </p:txBody>
      </p:sp>
      <p:sp>
        <p:nvSpPr>
          <p:cNvPr id="4" name="TextBox 3"/>
          <p:cNvSpPr txBox="1"/>
          <p:nvPr/>
        </p:nvSpPr>
        <p:spPr>
          <a:xfrm>
            <a:off x="683568" y="1347614"/>
            <a:ext cx="7344816" cy="2609945"/>
          </a:xfrm>
          <a:prstGeom prst="rect">
            <a:avLst/>
          </a:prstGeom>
          <a:noFill/>
        </p:spPr>
        <p:txBody>
          <a:bodyPr wrap="square">
            <a:spAutoFit/>
          </a:bodyPr>
          <a:lstStyle/>
          <a:p>
            <a:pPr marL="285750" lvl="0" indent="-285750">
              <a:lnSpc>
                <a:spcPct val="80000"/>
              </a:lnSpc>
              <a:buClr>
                <a:srgbClr val="FF6600"/>
              </a:buClr>
              <a:buFont typeface="Arial" panose="020B0604020202020204" pitchFamily="34" charset="0"/>
              <a:buChar char="•"/>
              <a:defRPr/>
            </a:pPr>
            <a:r>
              <a:rPr lang="en-US" sz="1400" dirty="0">
                <a:solidFill>
                  <a:srgbClr val="002140"/>
                </a:solidFill>
                <a:latin typeface="Arial" panose="020B0604020202020204" pitchFamily="34" charset="0"/>
                <a:cs typeface="Arial" panose="020B0604020202020204" pitchFamily="34" charset="0"/>
              </a:rPr>
              <a:t>ERC wishes to contribute to national </a:t>
            </a:r>
            <a:r>
              <a:rPr lang="en-US" sz="1400" dirty="0" err="1">
                <a:solidFill>
                  <a:srgbClr val="002140"/>
                </a:solidFill>
                <a:latin typeface="Arial" panose="020B0604020202020204" pitchFamily="34" charset="0"/>
                <a:cs typeface="Arial" panose="020B0604020202020204" pitchFamily="34" charset="0"/>
              </a:rPr>
              <a:t>programmes</a:t>
            </a:r>
            <a:r>
              <a:rPr lang="en-US" sz="1400" dirty="0">
                <a:solidFill>
                  <a:srgbClr val="002140"/>
                </a:solidFill>
                <a:latin typeface="Arial" panose="020B0604020202020204" pitchFamily="34" charset="0"/>
                <a:cs typeface="Arial" panose="020B0604020202020204" pitchFamily="34" charset="0"/>
              </a:rPr>
              <a:t> that support ERC applicants in less performing countries</a:t>
            </a:r>
          </a:p>
          <a:p>
            <a:pPr marL="285750" lvl="0" indent="-285750">
              <a:lnSpc>
                <a:spcPct val="80000"/>
              </a:lnSpc>
              <a:buClr>
                <a:srgbClr val="FF6600"/>
              </a:buClr>
              <a:buFont typeface="Arial" panose="020B0604020202020204" pitchFamily="34" charset="0"/>
              <a:buChar char="•"/>
              <a:defRPr/>
            </a:pPr>
            <a:endParaRPr lang="en-US" sz="1400" dirty="0">
              <a:solidFill>
                <a:srgbClr val="002140"/>
              </a:solidFill>
              <a:latin typeface="Arial" panose="020B0604020202020204" pitchFamily="34" charset="0"/>
              <a:cs typeface="Arial" panose="020B0604020202020204" pitchFamily="34" charset="0"/>
            </a:endParaRPr>
          </a:p>
          <a:p>
            <a:pPr marL="285750" lvl="0" indent="-285750">
              <a:lnSpc>
                <a:spcPct val="80000"/>
              </a:lnSpc>
              <a:buClr>
                <a:srgbClr val="FF6600"/>
              </a:buClr>
              <a:buFont typeface="Arial" panose="020B0604020202020204" pitchFamily="34" charset="0"/>
              <a:buChar char="•"/>
              <a:defRPr/>
            </a:pPr>
            <a:r>
              <a:rPr lang="en-US" sz="1400" dirty="0">
                <a:solidFill>
                  <a:srgbClr val="002140"/>
                </a:solidFill>
                <a:latin typeface="Arial" panose="020B0604020202020204" pitchFamily="34" charset="0"/>
                <a:cs typeface="Arial" panose="020B0604020202020204" pitchFamily="34" charset="0"/>
              </a:rPr>
              <a:t>These national </a:t>
            </a:r>
            <a:r>
              <a:rPr lang="en-US" sz="1400" dirty="0" err="1">
                <a:solidFill>
                  <a:srgbClr val="002140"/>
                </a:solidFill>
                <a:latin typeface="Arial" panose="020B0604020202020204" pitchFamily="34" charset="0"/>
                <a:cs typeface="Arial" panose="020B0604020202020204" pitchFamily="34" charset="0"/>
              </a:rPr>
              <a:t>programmes</a:t>
            </a:r>
            <a:r>
              <a:rPr lang="en-US" sz="1400" dirty="0">
                <a:solidFill>
                  <a:srgbClr val="002140"/>
                </a:solidFill>
                <a:latin typeface="Arial" panose="020B0604020202020204" pitchFamily="34" charset="0"/>
                <a:cs typeface="Arial" panose="020B0604020202020204" pitchFamily="34" charset="0"/>
              </a:rPr>
              <a:t> often lack access to international expertise to mentor ERC applicants</a:t>
            </a:r>
          </a:p>
          <a:p>
            <a:pPr marL="285750" lvl="0" indent="-285750">
              <a:lnSpc>
                <a:spcPct val="80000"/>
              </a:lnSpc>
              <a:buClr>
                <a:srgbClr val="FF6600"/>
              </a:buClr>
              <a:buFont typeface="Arial" panose="020B0604020202020204" pitchFamily="34" charset="0"/>
              <a:buChar char="•"/>
              <a:defRPr/>
            </a:pPr>
            <a:endParaRPr lang="en-IE" sz="1400" dirty="0">
              <a:solidFill>
                <a:srgbClr val="002140"/>
              </a:solidFill>
              <a:latin typeface="Arial" panose="020B0604020202020204" pitchFamily="34" charset="0"/>
              <a:cs typeface="Arial" panose="020B0604020202020204" pitchFamily="34" charset="0"/>
            </a:endParaRPr>
          </a:p>
          <a:p>
            <a:pPr marL="285750" lvl="0" indent="-285750">
              <a:lnSpc>
                <a:spcPct val="80000"/>
              </a:lnSpc>
              <a:buClr>
                <a:srgbClr val="FF6600"/>
              </a:buClr>
              <a:buFont typeface="Arial" panose="020B0604020202020204" pitchFamily="34" charset="0"/>
              <a:buChar char="•"/>
              <a:defRPr/>
            </a:pPr>
            <a:r>
              <a:rPr lang="en-IE" sz="1400" dirty="0">
                <a:solidFill>
                  <a:srgbClr val="002140"/>
                </a:solidFill>
                <a:latin typeface="Arial" panose="020B0604020202020204" pitchFamily="34" charset="0"/>
                <a:cs typeface="Arial" panose="020B0604020202020204" pitchFamily="34" charset="0"/>
              </a:rPr>
              <a:t>To address the problem, ERC identifies a pool of mentors among its grantees and former evaluators, available to provide training, scientific feedback, and other forms of mentoring to ERC applicants in less performing countries</a:t>
            </a:r>
            <a:endParaRPr lang="en-US" sz="1400" dirty="0">
              <a:solidFill>
                <a:srgbClr val="002140"/>
              </a:solidFill>
              <a:latin typeface="Arial" panose="020B0604020202020204" pitchFamily="34" charset="0"/>
              <a:cs typeface="Arial" panose="020B0604020202020204" pitchFamily="34" charset="0"/>
            </a:endParaRPr>
          </a:p>
          <a:p>
            <a:pPr marL="285750" lvl="0" indent="-285750">
              <a:lnSpc>
                <a:spcPct val="80000"/>
              </a:lnSpc>
              <a:buClr>
                <a:srgbClr val="FF6600"/>
              </a:buClr>
              <a:buFont typeface="Arial" panose="020B0604020202020204" pitchFamily="34" charset="0"/>
              <a:buChar char="•"/>
              <a:defRPr/>
            </a:pPr>
            <a:endParaRPr lang="en-US" sz="1400" dirty="0">
              <a:solidFill>
                <a:srgbClr val="002140"/>
              </a:solidFill>
              <a:latin typeface="Arial" panose="020B0604020202020204" pitchFamily="34" charset="0"/>
              <a:cs typeface="Arial" panose="020B0604020202020204" pitchFamily="34" charset="0"/>
            </a:endParaRPr>
          </a:p>
          <a:p>
            <a:pPr marL="285750" lvl="0" indent="-285750">
              <a:lnSpc>
                <a:spcPct val="80000"/>
              </a:lnSpc>
              <a:buClr>
                <a:srgbClr val="FF6600"/>
              </a:buClr>
              <a:buFont typeface="Arial" panose="020B0604020202020204" pitchFamily="34" charset="0"/>
              <a:buChar char="•"/>
              <a:defRPr/>
            </a:pPr>
            <a:r>
              <a:rPr lang="en-US" sz="1400" dirty="0">
                <a:solidFill>
                  <a:srgbClr val="002140"/>
                </a:solidFill>
                <a:latin typeface="Arial" panose="020B0604020202020204" pitchFamily="34" charset="0"/>
                <a:cs typeface="Arial" panose="020B0604020202020204" pitchFamily="34" charset="0"/>
              </a:rPr>
              <a:t>How: ERC launches yearly calls for interest among its grantees and former evaluators. The list is provided to target countries via the National Contact Points</a:t>
            </a:r>
          </a:p>
          <a:p>
            <a:pPr lvl="0">
              <a:lnSpc>
                <a:spcPct val="80000"/>
              </a:lnSpc>
              <a:defRPr/>
            </a:pPr>
            <a:endParaRPr lang="en-US" sz="1400" dirty="0">
              <a:solidFill>
                <a:srgbClr val="002140"/>
              </a:solidFill>
              <a:latin typeface="Arial" panose="020B0604020202020204" pitchFamily="34" charset="0"/>
              <a:cs typeface="Arial" panose="020B0604020202020204" pitchFamily="34" charset="0"/>
            </a:endParaRPr>
          </a:p>
          <a:p>
            <a:pPr lvl="0">
              <a:defRPr/>
            </a:pPr>
            <a:endParaRPr lang="en-GB" dirty="0">
              <a:solidFill>
                <a:srgbClr val="4B413C"/>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597580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bwMode="gray">
          <a:xfrm>
            <a:off x="3077834" y="4001463"/>
            <a:ext cx="828092" cy="6794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2400" b="1">
                <a:solidFill>
                  <a:schemeClr val="tx1"/>
                </a:solidFill>
                <a:latin typeface="+mj-lt"/>
                <a:ea typeface="ＭＳ Ｐゴシック" charset="0"/>
                <a:cs typeface="ＭＳ Ｐゴシック" charset="0"/>
              </a:defRPr>
            </a:lvl1pPr>
            <a:lvl2pPr algn="l" rtl="0" eaLnBrk="1" fontAlgn="base" hangingPunct="1">
              <a:spcBef>
                <a:spcPct val="0"/>
              </a:spcBef>
              <a:spcAft>
                <a:spcPct val="0"/>
              </a:spcAft>
              <a:defRPr sz="2400" b="1">
                <a:solidFill>
                  <a:schemeClr val="tx1"/>
                </a:solidFill>
                <a:latin typeface="Arial" charset="0"/>
                <a:ea typeface="ＭＳ Ｐゴシック" charset="0"/>
                <a:cs typeface="ＭＳ Ｐゴシック" charset="0"/>
              </a:defRPr>
            </a:lvl2pPr>
            <a:lvl3pPr algn="l" rtl="0" eaLnBrk="1" fontAlgn="base" hangingPunct="1">
              <a:spcBef>
                <a:spcPct val="0"/>
              </a:spcBef>
              <a:spcAft>
                <a:spcPct val="0"/>
              </a:spcAft>
              <a:defRPr sz="2400" b="1">
                <a:solidFill>
                  <a:schemeClr val="tx1"/>
                </a:solidFill>
                <a:latin typeface="Arial" charset="0"/>
                <a:ea typeface="ＭＳ Ｐゴシック" charset="0"/>
                <a:cs typeface="ＭＳ Ｐゴシック" charset="0"/>
              </a:defRPr>
            </a:lvl3pPr>
            <a:lvl4pPr algn="l" rtl="0" eaLnBrk="1" fontAlgn="base" hangingPunct="1">
              <a:spcBef>
                <a:spcPct val="0"/>
              </a:spcBef>
              <a:spcAft>
                <a:spcPct val="0"/>
              </a:spcAft>
              <a:defRPr sz="2400" b="1">
                <a:solidFill>
                  <a:schemeClr val="tx1"/>
                </a:solidFill>
                <a:latin typeface="Arial" charset="0"/>
                <a:ea typeface="ＭＳ Ｐゴシック" charset="0"/>
                <a:cs typeface="ＭＳ Ｐゴシック" charset="0"/>
              </a:defRPr>
            </a:lvl4pPr>
            <a:lvl5pPr algn="l" rtl="0" eaLnBrk="1" fontAlgn="base" hangingPunct="1">
              <a:spcBef>
                <a:spcPct val="0"/>
              </a:spcBef>
              <a:spcAft>
                <a:spcPct val="0"/>
              </a:spcAft>
              <a:defRPr sz="2400" b="1">
                <a:solidFill>
                  <a:schemeClr val="tx1"/>
                </a:solidFill>
                <a:latin typeface="Arial" charset="0"/>
                <a:ea typeface="ＭＳ Ｐゴシック" charset="0"/>
                <a:cs typeface="ＭＳ Ｐゴシック" charset="0"/>
              </a:defRPr>
            </a:lvl5pPr>
            <a:lvl6pPr marL="457200" algn="l" rtl="0" eaLnBrk="1" fontAlgn="base" hangingPunct="1">
              <a:spcBef>
                <a:spcPct val="0"/>
              </a:spcBef>
              <a:spcAft>
                <a:spcPct val="0"/>
              </a:spcAft>
              <a:defRPr sz="2400" b="1">
                <a:solidFill>
                  <a:schemeClr val="tx1"/>
                </a:solidFill>
                <a:latin typeface="Arial" charset="0"/>
              </a:defRPr>
            </a:lvl6pPr>
            <a:lvl7pPr marL="914400" algn="l" rtl="0" eaLnBrk="1" fontAlgn="base" hangingPunct="1">
              <a:spcBef>
                <a:spcPct val="0"/>
              </a:spcBef>
              <a:spcAft>
                <a:spcPct val="0"/>
              </a:spcAft>
              <a:defRPr sz="2400" b="1">
                <a:solidFill>
                  <a:schemeClr val="tx1"/>
                </a:solidFill>
                <a:latin typeface="Arial" charset="0"/>
              </a:defRPr>
            </a:lvl7pPr>
            <a:lvl8pPr marL="1371600" algn="l" rtl="0" eaLnBrk="1" fontAlgn="base" hangingPunct="1">
              <a:spcBef>
                <a:spcPct val="0"/>
              </a:spcBef>
              <a:spcAft>
                <a:spcPct val="0"/>
              </a:spcAft>
              <a:defRPr sz="2400" b="1">
                <a:solidFill>
                  <a:schemeClr val="tx1"/>
                </a:solidFill>
                <a:latin typeface="Arial" charset="0"/>
              </a:defRPr>
            </a:lvl8pPr>
            <a:lvl9pPr marL="1828800" algn="l" rtl="0" eaLnBrk="1" fontAlgn="base" hangingPunct="1">
              <a:spcBef>
                <a:spcPct val="0"/>
              </a:spcBef>
              <a:spcAft>
                <a:spcPct val="0"/>
              </a:spcAft>
              <a:defRPr sz="2400" b="1">
                <a:solidFill>
                  <a:schemeClr val="tx1"/>
                </a:solidFill>
                <a:latin typeface="Arial" charset="0"/>
              </a:defRPr>
            </a:lvl9pPr>
          </a:lstStyle>
          <a:p>
            <a:endParaRPr lang="en-US" altLang="en-US" sz="1400" b="0" kern="0" dirty="0">
              <a:solidFill>
                <a:srgbClr val="00B0F0"/>
              </a:solidFill>
              <a:latin typeface="Calibri Light" panose="020F0302020204030204" pitchFamily="34" charset="0"/>
              <a:ea typeface="ＭＳ Ｐゴシック" pitchFamily="34" charset="-128"/>
              <a:cs typeface="Calibri Light" panose="020F0302020204030204" pitchFamily="34" charset="0"/>
            </a:endParaRPr>
          </a:p>
        </p:txBody>
      </p:sp>
      <p:sp>
        <p:nvSpPr>
          <p:cNvPr id="14" name="Title 1"/>
          <p:cNvSpPr txBox="1">
            <a:spLocks/>
          </p:cNvSpPr>
          <p:nvPr/>
        </p:nvSpPr>
        <p:spPr bwMode="gray">
          <a:xfrm>
            <a:off x="287760" y="267494"/>
            <a:ext cx="8459292" cy="6794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2400" b="1">
                <a:solidFill>
                  <a:schemeClr val="tx1"/>
                </a:solidFill>
                <a:latin typeface="+mj-lt"/>
                <a:ea typeface="ＭＳ Ｐゴシック" charset="0"/>
                <a:cs typeface="ＭＳ Ｐゴシック" charset="0"/>
              </a:defRPr>
            </a:lvl1pPr>
            <a:lvl2pPr algn="l" rtl="0" eaLnBrk="1" fontAlgn="base" hangingPunct="1">
              <a:spcBef>
                <a:spcPct val="0"/>
              </a:spcBef>
              <a:spcAft>
                <a:spcPct val="0"/>
              </a:spcAft>
              <a:defRPr sz="2400" b="1">
                <a:solidFill>
                  <a:schemeClr val="tx1"/>
                </a:solidFill>
                <a:latin typeface="Arial" charset="0"/>
                <a:ea typeface="ＭＳ Ｐゴシック" charset="0"/>
                <a:cs typeface="ＭＳ Ｐゴシック" charset="0"/>
              </a:defRPr>
            </a:lvl2pPr>
            <a:lvl3pPr algn="l" rtl="0" eaLnBrk="1" fontAlgn="base" hangingPunct="1">
              <a:spcBef>
                <a:spcPct val="0"/>
              </a:spcBef>
              <a:spcAft>
                <a:spcPct val="0"/>
              </a:spcAft>
              <a:defRPr sz="2400" b="1">
                <a:solidFill>
                  <a:schemeClr val="tx1"/>
                </a:solidFill>
                <a:latin typeface="Arial" charset="0"/>
                <a:ea typeface="ＭＳ Ｐゴシック" charset="0"/>
                <a:cs typeface="ＭＳ Ｐゴシック" charset="0"/>
              </a:defRPr>
            </a:lvl3pPr>
            <a:lvl4pPr algn="l" rtl="0" eaLnBrk="1" fontAlgn="base" hangingPunct="1">
              <a:spcBef>
                <a:spcPct val="0"/>
              </a:spcBef>
              <a:spcAft>
                <a:spcPct val="0"/>
              </a:spcAft>
              <a:defRPr sz="2400" b="1">
                <a:solidFill>
                  <a:schemeClr val="tx1"/>
                </a:solidFill>
                <a:latin typeface="Arial" charset="0"/>
                <a:ea typeface="ＭＳ Ｐゴシック" charset="0"/>
                <a:cs typeface="ＭＳ Ｐゴシック" charset="0"/>
              </a:defRPr>
            </a:lvl4pPr>
            <a:lvl5pPr algn="l" rtl="0" eaLnBrk="1" fontAlgn="base" hangingPunct="1">
              <a:spcBef>
                <a:spcPct val="0"/>
              </a:spcBef>
              <a:spcAft>
                <a:spcPct val="0"/>
              </a:spcAft>
              <a:defRPr sz="2400" b="1">
                <a:solidFill>
                  <a:schemeClr val="tx1"/>
                </a:solidFill>
                <a:latin typeface="Arial" charset="0"/>
                <a:ea typeface="ＭＳ Ｐゴシック" charset="0"/>
                <a:cs typeface="ＭＳ Ｐゴシック" charset="0"/>
              </a:defRPr>
            </a:lvl5pPr>
            <a:lvl6pPr marL="457200" algn="l" rtl="0" eaLnBrk="1" fontAlgn="base" hangingPunct="1">
              <a:spcBef>
                <a:spcPct val="0"/>
              </a:spcBef>
              <a:spcAft>
                <a:spcPct val="0"/>
              </a:spcAft>
              <a:defRPr sz="2400" b="1">
                <a:solidFill>
                  <a:schemeClr val="tx1"/>
                </a:solidFill>
                <a:latin typeface="Arial" charset="0"/>
              </a:defRPr>
            </a:lvl6pPr>
            <a:lvl7pPr marL="914400" algn="l" rtl="0" eaLnBrk="1" fontAlgn="base" hangingPunct="1">
              <a:spcBef>
                <a:spcPct val="0"/>
              </a:spcBef>
              <a:spcAft>
                <a:spcPct val="0"/>
              </a:spcAft>
              <a:defRPr sz="2400" b="1">
                <a:solidFill>
                  <a:schemeClr val="tx1"/>
                </a:solidFill>
                <a:latin typeface="Arial" charset="0"/>
              </a:defRPr>
            </a:lvl7pPr>
            <a:lvl8pPr marL="1371600" algn="l" rtl="0" eaLnBrk="1" fontAlgn="base" hangingPunct="1">
              <a:spcBef>
                <a:spcPct val="0"/>
              </a:spcBef>
              <a:spcAft>
                <a:spcPct val="0"/>
              </a:spcAft>
              <a:defRPr sz="2400" b="1">
                <a:solidFill>
                  <a:schemeClr val="tx1"/>
                </a:solidFill>
                <a:latin typeface="Arial" charset="0"/>
              </a:defRPr>
            </a:lvl8pPr>
            <a:lvl9pPr marL="1828800" algn="l" rtl="0" eaLnBrk="1" fontAlgn="base" hangingPunct="1">
              <a:spcBef>
                <a:spcPct val="0"/>
              </a:spcBef>
              <a:spcAft>
                <a:spcPct val="0"/>
              </a:spcAft>
              <a:defRPr sz="2400" b="1">
                <a:solidFill>
                  <a:schemeClr val="tx1"/>
                </a:solidFill>
                <a:latin typeface="Arial" charset="0"/>
              </a:defRPr>
            </a:lvl9pPr>
          </a:lstStyle>
          <a:p>
            <a:r>
              <a:rPr lang="en-US" b="0" dirty="0">
                <a:solidFill>
                  <a:srgbClr val="FF6600"/>
                </a:solidFill>
                <a:latin typeface="Calibri Light" panose="020F0302020204030204" pitchFamily="34" charset="0"/>
                <a:cs typeface="Calibri Light" panose="020F0302020204030204" pitchFamily="34" charset="0"/>
              </a:rPr>
              <a:t>ERC Basics:</a:t>
            </a:r>
          </a:p>
          <a:p>
            <a:r>
              <a:rPr lang="en-GB" altLang="en-US" b="0" kern="0" dirty="0">
                <a:solidFill>
                  <a:schemeClr val="accent4"/>
                </a:solidFill>
                <a:latin typeface="Calibri Light" panose="020F0302020204030204" pitchFamily="34" charset="0"/>
                <a:ea typeface="ＭＳ Ｐゴシック" pitchFamily="34" charset="-128"/>
                <a:cs typeface="Calibri Light" panose="020F0302020204030204" pitchFamily="34" charset="0"/>
              </a:rPr>
              <a:t>1 researcher, 1 Host Institution, 1 project, 1 selection criterion</a:t>
            </a:r>
          </a:p>
        </p:txBody>
      </p:sp>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l="27841" t="17329" r="25250" b="38074"/>
          <a:stretch>
            <a:fillRect/>
          </a:stretch>
        </p:blipFill>
        <p:spPr bwMode="auto">
          <a:xfrm>
            <a:off x="3049986" y="1345598"/>
            <a:ext cx="5697066" cy="3385946"/>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2" name="Picture 1" descr="Screen Shot 2020-04-21 at 14.46.55.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7760" y="1493368"/>
            <a:ext cx="2531724" cy="2847820"/>
          </a:xfrm>
          <a:prstGeom prst="rect">
            <a:avLst/>
          </a:prstGeom>
        </p:spPr>
      </p:pic>
      <p:sp>
        <p:nvSpPr>
          <p:cNvPr id="7" name="Slide Number Placeholder 1">
            <a:extLst>
              <a:ext uri="{FF2B5EF4-FFF2-40B4-BE49-F238E27FC236}">
                <a16:creationId xmlns:a16="http://schemas.microsoft.com/office/drawing/2014/main" id="{7EE492E6-60E8-9B63-627D-1A4AC793659E}"/>
              </a:ext>
            </a:extLst>
          </p:cNvPr>
          <p:cNvSpPr>
            <a:spLocks noGrp="1"/>
          </p:cNvSpPr>
          <p:nvPr>
            <p:ph type="sldNum" sz="quarter" idx="10"/>
          </p:nvPr>
        </p:nvSpPr>
        <p:spPr>
          <a:xfrm>
            <a:off x="8532814" y="4731544"/>
            <a:ext cx="611187" cy="411956"/>
          </a:xfrm>
        </p:spPr>
        <p:txBody>
          <a:bodyPr/>
          <a:lstStyle/>
          <a:p>
            <a:pPr>
              <a:defRPr/>
            </a:pPr>
            <a:r>
              <a:rPr lang="fr-BE" dirty="0">
                <a:latin typeface="Calibri Light" panose="020F0302020204030204" pitchFamily="34" charset="0"/>
                <a:cs typeface="Calibri Light" panose="020F0302020204030204" pitchFamily="34" charset="0"/>
              </a:rPr>
              <a:t>│</a:t>
            </a:r>
            <a:r>
              <a:rPr lang="en-US" dirty="0">
                <a:latin typeface="Calibri Light" panose="020F0302020204030204" pitchFamily="34" charset="0"/>
                <a:cs typeface="Calibri Light" panose="020F0302020204030204" pitchFamily="34" charset="0"/>
              </a:rPr>
              <a:t> </a:t>
            </a:r>
            <a:fld id="{D4781730-827E-4A1A-AEB6-1728DF945E22}" type="slidenum">
              <a:rPr lang="en-US" smtClean="0">
                <a:latin typeface="Calibri Light" panose="020F0302020204030204" pitchFamily="34" charset="0"/>
                <a:cs typeface="Calibri Light" panose="020F0302020204030204" pitchFamily="34" charset="0"/>
              </a:rPr>
              <a:pPr>
                <a:defRPr/>
              </a:pPr>
              <a:t>2</a:t>
            </a:fld>
            <a:endParaRPr lang="en-US"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18864506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Content Placeholder 2"/>
          <p:cNvSpPr>
            <a:spLocks noGrp="1"/>
          </p:cNvSpPr>
          <p:nvPr>
            <p:ph idx="1"/>
          </p:nvPr>
        </p:nvSpPr>
        <p:spPr/>
        <p:txBody>
          <a:bodyPr/>
          <a:lstStyle/>
          <a:p>
            <a:r>
              <a:rPr lang="en-IE" altLang="fr-FR" dirty="0">
                <a:solidFill>
                  <a:schemeClr val="bg1">
                    <a:lumMod val="10000"/>
                  </a:schemeClr>
                </a:solidFill>
              </a:rPr>
              <a:t>If rejected</a:t>
            </a:r>
            <a:r>
              <a:rPr lang="en-IE" altLang="fr-FR" dirty="0"/>
              <a:t>, </a:t>
            </a:r>
            <a:r>
              <a:rPr lang="cs-CZ" altLang="fr-FR" sz="4500" dirty="0">
                <a:solidFill>
                  <a:srgbClr val="F96A1B"/>
                </a:solidFill>
              </a:rPr>
              <a:t>KEEP TRYING</a:t>
            </a:r>
            <a:r>
              <a:rPr lang="en-IE" altLang="fr-FR" dirty="0"/>
              <a:t>!!!!!</a:t>
            </a:r>
            <a:endParaRPr lang="cs-CZ" altLang="fr-FR" dirty="0"/>
          </a:p>
          <a:p>
            <a:pPr marL="0" indent="0">
              <a:buNone/>
            </a:pPr>
            <a:endParaRPr lang="en-IE" altLang="fr-FR" dirty="0"/>
          </a:p>
          <a:p>
            <a:r>
              <a:rPr lang="en-IE" altLang="fr-FR" dirty="0">
                <a:solidFill>
                  <a:srgbClr val="FF0000"/>
                </a:solidFill>
              </a:rPr>
              <a:t>Reapplications have a much higher success rate</a:t>
            </a:r>
          </a:p>
          <a:p>
            <a:r>
              <a:rPr lang="en-IE" altLang="fr-FR" dirty="0">
                <a:solidFill>
                  <a:schemeClr val="bg1">
                    <a:lumMod val="10000"/>
                  </a:schemeClr>
                </a:solidFill>
              </a:rPr>
              <a:t>Benefit of using feedback from evaluation reports</a:t>
            </a:r>
          </a:p>
        </p:txBody>
      </p:sp>
      <p:sp>
        <p:nvSpPr>
          <p:cNvPr id="6" name="Rectangle 2"/>
          <p:cNvSpPr>
            <a:spLocks noChangeArrowheads="1"/>
          </p:cNvSpPr>
          <p:nvPr/>
        </p:nvSpPr>
        <p:spPr bwMode="gray">
          <a:xfrm>
            <a:off x="2033588" y="386953"/>
            <a:ext cx="5076825"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lr>
                <a:srgbClr val="FF6600"/>
              </a:buClr>
              <a:buFont typeface="Arial" pitchFamily="34" charset="0"/>
              <a:buChar char="•"/>
              <a:defRPr sz="3200">
                <a:solidFill>
                  <a:schemeClr val="tx1"/>
                </a:solidFill>
                <a:latin typeface="Calibri" pitchFamily="34" charset="0"/>
                <a:ea typeface="Geneva" pitchFamily="124" charset="-128"/>
              </a:defRPr>
            </a:lvl1pPr>
            <a:lvl2pPr marL="742950" indent="-285750" eaLnBrk="0" hangingPunct="0">
              <a:spcBef>
                <a:spcPct val="20000"/>
              </a:spcBef>
              <a:buClr>
                <a:srgbClr val="FF6600"/>
              </a:buClr>
              <a:buFont typeface="Arial" pitchFamily="34" charset="0"/>
              <a:buChar char="–"/>
              <a:defRPr sz="2800">
                <a:solidFill>
                  <a:schemeClr val="tx1"/>
                </a:solidFill>
                <a:latin typeface="Calibri" pitchFamily="34" charset="0"/>
                <a:ea typeface="Geneva" pitchFamily="124" charset="-128"/>
              </a:defRPr>
            </a:lvl2pPr>
            <a:lvl3pPr marL="1143000" indent="-228600" eaLnBrk="0" hangingPunct="0">
              <a:spcBef>
                <a:spcPct val="20000"/>
              </a:spcBef>
              <a:buClr>
                <a:srgbClr val="FF6600"/>
              </a:buClr>
              <a:buFont typeface="Arial" pitchFamily="34" charset="0"/>
              <a:buChar char="•"/>
              <a:defRPr sz="2400">
                <a:solidFill>
                  <a:schemeClr val="tx1"/>
                </a:solidFill>
                <a:latin typeface="Calibri" pitchFamily="34" charset="0"/>
                <a:ea typeface="Geneva" pitchFamily="124" charset="-128"/>
              </a:defRPr>
            </a:lvl3pPr>
            <a:lvl4pPr marL="1600200" indent="-228600" eaLnBrk="0" hangingPunct="0">
              <a:spcBef>
                <a:spcPct val="20000"/>
              </a:spcBef>
              <a:buClr>
                <a:srgbClr val="FF6600"/>
              </a:buClr>
              <a:buFont typeface="Arial" pitchFamily="34" charset="0"/>
              <a:buChar char="–"/>
              <a:defRPr sz="2000">
                <a:solidFill>
                  <a:schemeClr val="tx1"/>
                </a:solidFill>
                <a:latin typeface="Calibri" pitchFamily="34" charset="0"/>
                <a:ea typeface="Geneva" pitchFamily="124" charset="-128"/>
              </a:defRPr>
            </a:lvl4pPr>
            <a:lvl5pPr marL="2057400" indent="-228600" eaLnBrk="0" hangingPunct="0">
              <a:spcBef>
                <a:spcPct val="20000"/>
              </a:spcBef>
              <a:buClr>
                <a:srgbClr val="FF6600"/>
              </a:buClr>
              <a:buFont typeface="Arial" pitchFamily="34" charset="0"/>
              <a:buChar char="»"/>
              <a:defRPr sz="2000">
                <a:solidFill>
                  <a:schemeClr val="tx1"/>
                </a:solidFill>
                <a:latin typeface="Calibri" pitchFamily="34" charset="0"/>
                <a:ea typeface="Geneva" pitchFamily="124" charset="-128"/>
              </a:defRPr>
            </a:lvl5pPr>
            <a:lvl6pPr marL="2514600" indent="-228600" defTabSz="457200" eaLnBrk="0" fontAlgn="base" hangingPunct="0">
              <a:spcBef>
                <a:spcPct val="20000"/>
              </a:spcBef>
              <a:spcAft>
                <a:spcPct val="0"/>
              </a:spcAft>
              <a:buClr>
                <a:srgbClr val="FF6600"/>
              </a:buClr>
              <a:buFont typeface="Arial" pitchFamily="34" charset="0"/>
              <a:buChar char="»"/>
              <a:defRPr sz="2000">
                <a:solidFill>
                  <a:schemeClr val="tx1"/>
                </a:solidFill>
                <a:latin typeface="Calibri" pitchFamily="34" charset="0"/>
                <a:ea typeface="Geneva" pitchFamily="124" charset="-128"/>
              </a:defRPr>
            </a:lvl6pPr>
            <a:lvl7pPr marL="2971800" indent="-228600" defTabSz="457200" eaLnBrk="0" fontAlgn="base" hangingPunct="0">
              <a:spcBef>
                <a:spcPct val="20000"/>
              </a:spcBef>
              <a:spcAft>
                <a:spcPct val="0"/>
              </a:spcAft>
              <a:buClr>
                <a:srgbClr val="FF6600"/>
              </a:buClr>
              <a:buFont typeface="Arial" pitchFamily="34" charset="0"/>
              <a:buChar char="»"/>
              <a:defRPr sz="2000">
                <a:solidFill>
                  <a:schemeClr val="tx1"/>
                </a:solidFill>
                <a:latin typeface="Calibri" pitchFamily="34" charset="0"/>
                <a:ea typeface="Geneva" pitchFamily="124" charset="-128"/>
              </a:defRPr>
            </a:lvl7pPr>
            <a:lvl8pPr marL="3429000" indent="-228600" defTabSz="457200" eaLnBrk="0" fontAlgn="base" hangingPunct="0">
              <a:spcBef>
                <a:spcPct val="20000"/>
              </a:spcBef>
              <a:spcAft>
                <a:spcPct val="0"/>
              </a:spcAft>
              <a:buClr>
                <a:srgbClr val="FF6600"/>
              </a:buClr>
              <a:buFont typeface="Arial" pitchFamily="34" charset="0"/>
              <a:buChar char="»"/>
              <a:defRPr sz="2000">
                <a:solidFill>
                  <a:schemeClr val="tx1"/>
                </a:solidFill>
                <a:latin typeface="Calibri" pitchFamily="34" charset="0"/>
                <a:ea typeface="Geneva" pitchFamily="124" charset="-128"/>
              </a:defRPr>
            </a:lvl8pPr>
            <a:lvl9pPr marL="3886200" indent="-228600" defTabSz="457200" eaLnBrk="0" fontAlgn="base" hangingPunct="0">
              <a:spcBef>
                <a:spcPct val="20000"/>
              </a:spcBef>
              <a:spcAft>
                <a:spcPct val="0"/>
              </a:spcAft>
              <a:buClr>
                <a:srgbClr val="FF6600"/>
              </a:buClr>
              <a:buFont typeface="Arial" pitchFamily="34" charset="0"/>
              <a:buChar char="»"/>
              <a:defRPr sz="2000">
                <a:solidFill>
                  <a:schemeClr val="tx1"/>
                </a:solidFill>
                <a:latin typeface="Calibri" pitchFamily="34" charset="0"/>
                <a:ea typeface="Geneva" pitchFamily="124" charset="-128"/>
              </a:defRPr>
            </a:lvl9pPr>
          </a:lstStyle>
          <a:p>
            <a:pPr algn="ctr">
              <a:spcBef>
                <a:spcPct val="0"/>
              </a:spcBef>
              <a:buClrTx/>
              <a:buFont typeface="Arial" pitchFamily="34" charset="0"/>
              <a:buNone/>
              <a:defRPr/>
            </a:pPr>
            <a:r>
              <a:rPr lang="cs-CZ" altLang="en-US" b="1" dirty="0">
                <a:solidFill>
                  <a:srgbClr val="F16521"/>
                </a:solidFill>
                <a:latin typeface="+mj-lt"/>
                <a:ea typeface="ＭＳ Ｐゴシック" charset="-128"/>
                <a:cs typeface="Arial" charset="0"/>
                <a:sym typeface="Wingdings" pitchFamily="2" charset="2"/>
              </a:rPr>
              <a:t>Last but not least…..</a:t>
            </a:r>
            <a:endParaRPr lang="en-GB" altLang="en-US" b="1" dirty="0">
              <a:solidFill>
                <a:srgbClr val="F16521"/>
              </a:solidFill>
              <a:latin typeface="+mj-lt"/>
              <a:ea typeface="ＭＳ Ｐゴシック" charset="-128"/>
              <a:cs typeface="Arial" charset="0"/>
              <a:sym typeface="Wingdings" pitchFamily="2" charset="2"/>
            </a:endParaRPr>
          </a:p>
        </p:txBody>
      </p:sp>
    </p:spTree>
    <p:extLst>
      <p:ext uri="{BB962C8B-B14F-4D97-AF65-F5344CB8AC3E}">
        <p14:creationId xmlns:p14="http://schemas.microsoft.com/office/powerpoint/2010/main" val="14498779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5D1CEE19-73C5-C247-BCBB-8CABB39B3E83}"/>
              </a:ext>
            </a:extLst>
          </p:cNvPr>
          <p:cNvSpPr/>
          <p:nvPr/>
        </p:nvSpPr>
        <p:spPr bwMode="auto">
          <a:xfrm>
            <a:off x="323528" y="915566"/>
            <a:ext cx="1800200" cy="144016"/>
          </a:xfrm>
          <a:prstGeom prst="rect">
            <a:avLst/>
          </a:prstGeom>
          <a:solidFill>
            <a:srgbClr val="FFFFFF"/>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BE" sz="1800" b="0" i="0" u="none" strike="noStrike" cap="none" normalizeH="0" baseline="0">
              <a:ln>
                <a:noFill/>
              </a:ln>
              <a:solidFill>
                <a:schemeClr val="tx1"/>
              </a:solidFill>
              <a:effectLst/>
              <a:latin typeface="Arial" charset="0"/>
            </a:endParaRPr>
          </a:p>
        </p:txBody>
      </p:sp>
      <p:sp>
        <p:nvSpPr>
          <p:cNvPr id="6" name="Rectangle 5"/>
          <p:cNvSpPr/>
          <p:nvPr/>
        </p:nvSpPr>
        <p:spPr>
          <a:xfrm>
            <a:off x="3711137" y="345340"/>
            <a:ext cx="1724959" cy="461665"/>
          </a:xfrm>
          <a:prstGeom prst="rect">
            <a:avLst/>
          </a:prstGeom>
        </p:spPr>
        <p:txBody>
          <a:bodyPr wrap="none">
            <a:spAutoFit/>
          </a:bodyPr>
          <a:lstStyle/>
          <a:p>
            <a:pPr marL="0" indent="0">
              <a:buNone/>
            </a:pPr>
            <a:r>
              <a:rPr lang="en-GB" altLang="en-US" sz="2400" dirty="0">
                <a:solidFill>
                  <a:srgbClr val="FF6600"/>
                </a:solidFill>
              </a:rPr>
              <a:t>Thank You!</a:t>
            </a:r>
          </a:p>
        </p:txBody>
      </p:sp>
      <p:sp>
        <p:nvSpPr>
          <p:cNvPr id="3" name="Content Placeholder 2"/>
          <p:cNvSpPr>
            <a:spLocks noGrp="1"/>
          </p:cNvSpPr>
          <p:nvPr>
            <p:ph idx="1"/>
          </p:nvPr>
        </p:nvSpPr>
        <p:spPr>
          <a:xfrm>
            <a:off x="165442" y="915567"/>
            <a:ext cx="8799046" cy="1368152"/>
          </a:xfrm>
        </p:spPr>
        <p:txBody>
          <a:bodyPr/>
          <a:lstStyle/>
          <a:p>
            <a:pPr algn="ctr"/>
            <a:r>
              <a:rPr lang="de-DE" altLang="en-US" sz="1400" dirty="0">
                <a:solidFill>
                  <a:srgbClr val="002140"/>
                </a:solidFill>
                <a:ea typeface="ＭＳ Ｐゴシック" pitchFamily="34" charset="-128"/>
              </a:rPr>
              <a:t>More </a:t>
            </a:r>
            <a:r>
              <a:rPr lang="de-DE" altLang="en-US" sz="1400" dirty="0" err="1">
                <a:solidFill>
                  <a:srgbClr val="002140"/>
                </a:solidFill>
                <a:ea typeface="ＭＳ Ｐゴシック" pitchFamily="34" charset="-128"/>
              </a:rPr>
              <a:t>information</a:t>
            </a:r>
            <a:r>
              <a:rPr lang="de-DE" altLang="en-US" sz="1400" dirty="0">
                <a:solidFill>
                  <a:srgbClr val="002140"/>
                </a:solidFill>
                <a:ea typeface="ＭＳ Ｐゴシック" pitchFamily="34" charset="-128"/>
              </a:rPr>
              <a:t>: </a:t>
            </a:r>
            <a:r>
              <a:rPr lang="de-DE" altLang="en-US" sz="1400" dirty="0">
                <a:ea typeface="ＭＳ Ｐゴシック" pitchFamily="34" charset="-128"/>
              </a:rPr>
              <a:t>https://erc.europa.eu/funding/additional-opportunities</a:t>
            </a:r>
          </a:p>
          <a:p>
            <a:pPr algn="ctr"/>
            <a:r>
              <a:rPr lang="en-GB" altLang="en-US" sz="1400" dirty="0">
                <a:solidFill>
                  <a:srgbClr val="002140"/>
                </a:solidFill>
                <a:ea typeface="ＭＳ Ｐゴシック" pitchFamily="34" charset="-128"/>
              </a:rPr>
              <a:t>ERC MI support: </a:t>
            </a:r>
            <a:r>
              <a:rPr lang="en-GB" altLang="en-US" sz="1400" dirty="0">
                <a:ea typeface="ＭＳ Ｐゴシック" pitchFamily="34" charset="-128"/>
              </a:rPr>
              <a:t>ERC-MENTORING-INITIATIVE@ec.europa.eu</a:t>
            </a:r>
          </a:p>
          <a:p>
            <a:pPr algn="ctr"/>
            <a:r>
              <a:rPr lang="en-GB" altLang="en-US" sz="1400" dirty="0">
                <a:solidFill>
                  <a:srgbClr val="002140"/>
                </a:solidFill>
                <a:ea typeface="ＭＳ Ｐゴシック" pitchFamily="34" charset="-128"/>
              </a:rPr>
              <a:t>ERC VFP support: </a:t>
            </a:r>
            <a:r>
              <a:rPr lang="en-GB" altLang="en-US" sz="1400" dirty="0">
                <a:ea typeface="ＭＳ Ｐゴシック" pitchFamily="34" charset="-128"/>
              </a:rPr>
              <a:t>ERC-VISITING-FELLOWSHIP-PROGRAMMES@ec.europa.eu</a:t>
            </a:r>
          </a:p>
          <a:p>
            <a:pPr algn="ctr"/>
            <a:r>
              <a:rPr lang="en-GB" altLang="en-US" sz="1400" dirty="0">
                <a:solidFill>
                  <a:srgbClr val="002140"/>
                </a:solidFill>
                <a:ea typeface="ＭＳ Ｐゴシック" pitchFamily="34" charset="-128"/>
              </a:rPr>
              <a:t>National Contact Point: </a:t>
            </a:r>
            <a:r>
              <a:rPr lang="en-GB" altLang="en-US" sz="1400" dirty="0">
                <a:ea typeface="ＭＳ Ｐゴシック" pitchFamily="34" charset="-128"/>
              </a:rPr>
              <a:t>erc.europa.eu/national-contact-points</a:t>
            </a:r>
            <a:endParaRPr lang="de-DE" altLang="en-US" sz="1400" dirty="0">
              <a:solidFill>
                <a:srgbClr val="FD5C03"/>
              </a:solidFill>
              <a:ea typeface="ＭＳ Ｐゴシック" pitchFamily="34" charset="-128"/>
            </a:endParaRPr>
          </a:p>
          <a:p>
            <a:pPr algn="ctr"/>
            <a:endParaRPr lang="de-DE" altLang="en-US" sz="1400" dirty="0">
              <a:ea typeface="ＭＳ Ｐゴシック" pitchFamily="34" charset="-128"/>
            </a:endParaRPr>
          </a:p>
          <a:p>
            <a:pPr algn="ctr"/>
            <a:r>
              <a:rPr lang="de-DE" altLang="en-US" sz="1400" dirty="0">
                <a:solidFill>
                  <a:srgbClr val="002140"/>
                </a:solidFill>
                <a:ea typeface="ＭＳ Ｐゴシック" pitchFamily="34" charset="-128"/>
              </a:rPr>
              <a:t>Follow </a:t>
            </a:r>
            <a:r>
              <a:rPr lang="de-DE" altLang="en-US" sz="1400" dirty="0" err="1">
                <a:solidFill>
                  <a:srgbClr val="002140"/>
                </a:solidFill>
                <a:ea typeface="ＭＳ Ｐゴシック" pitchFamily="34" charset="-128"/>
              </a:rPr>
              <a:t>us</a:t>
            </a:r>
            <a:r>
              <a:rPr lang="de-DE" altLang="en-US" sz="1400" dirty="0">
                <a:solidFill>
                  <a:srgbClr val="002140"/>
                </a:solidFill>
                <a:ea typeface="ＭＳ Ｐゴシック" pitchFamily="34" charset="-128"/>
              </a:rPr>
              <a:t> on      </a:t>
            </a:r>
          </a:p>
        </p:txBody>
      </p:sp>
      <p:sp>
        <p:nvSpPr>
          <p:cNvPr id="4" name="TextBox 1"/>
          <p:cNvSpPr txBox="1">
            <a:spLocks noChangeArrowheads="1"/>
          </p:cNvSpPr>
          <p:nvPr/>
        </p:nvSpPr>
        <p:spPr bwMode="auto">
          <a:xfrm>
            <a:off x="1354162" y="2843950"/>
            <a:ext cx="643567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r>
              <a:rPr lang="de-DE" altLang="en-US" sz="1400" dirty="0">
                <a:solidFill>
                  <a:srgbClr val="FF6600"/>
                </a:solidFill>
              </a:rPr>
              <a:t>www.facebook.com/EuropeanResearchCouncil</a:t>
            </a:r>
          </a:p>
        </p:txBody>
      </p:sp>
      <p:sp>
        <p:nvSpPr>
          <p:cNvPr id="5" name="TextBox 2"/>
          <p:cNvSpPr txBox="1">
            <a:spLocks noChangeArrowheads="1"/>
          </p:cNvSpPr>
          <p:nvPr/>
        </p:nvSpPr>
        <p:spPr bwMode="auto">
          <a:xfrm>
            <a:off x="1419130" y="3432764"/>
            <a:ext cx="629165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r>
              <a:rPr lang="de-DE" altLang="en-US" sz="1400" dirty="0">
                <a:solidFill>
                  <a:srgbClr val="FF6600"/>
                </a:solidFill>
              </a:rPr>
              <a:t>twitter.com/</a:t>
            </a:r>
            <a:r>
              <a:rPr lang="de-DE" altLang="en-US" sz="1400" dirty="0" err="1">
                <a:solidFill>
                  <a:srgbClr val="FF6600"/>
                </a:solidFill>
              </a:rPr>
              <a:t>ERC_Research</a:t>
            </a:r>
            <a:endParaRPr lang="de-DE" altLang="en-US" sz="1400" dirty="0">
              <a:solidFill>
                <a:srgbClr val="FF6600"/>
              </a:solidFill>
            </a:endParaRPr>
          </a:p>
        </p:txBody>
      </p:sp>
      <p:sp>
        <p:nvSpPr>
          <p:cNvPr id="7" name="TextBox 2"/>
          <p:cNvSpPr txBox="1">
            <a:spLocks noChangeArrowheads="1"/>
          </p:cNvSpPr>
          <p:nvPr/>
        </p:nvSpPr>
        <p:spPr bwMode="auto">
          <a:xfrm>
            <a:off x="1252888" y="4017502"/>
            <a:ext cx="662414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r>
              <a:rPr lang="de-DE" altLang="en-US" sz="1400" dirty="0">
                <a:solidFill>
                  <a:srgbClr val="FF6600"/>
                </a:solidFill>
              </a:rPr>
              <a:t>www.linkedin.com/company/european-research-council</a:t>
            </a:r>
          </a:p>
        </p:txBody>
      </p:sp>
      <p:pic>
        <p:nvPicPr>
          <p:cNvPr id="8" name="Picture 2" descr="twitt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56574" y="3155803"/>
            <a:ext cx="230878" cy="3050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3" descr="facebook"/>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49533" y="2571750"/>
            <a:ext cx="230852" cy="305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4" descr="LinkedIn"/>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56574" y="3764699"/>
            <a:ext cx="230852" cy="316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2">
            <a:extLst>
              <a:ext uri="{FF2B5EF4-FFF2-40B4-BE49-F238E27FC236}">
                <a16:creationId xmlns:a16="http://schemas.microsoft.com/office/drawing/2014/main" id="{53F1FAC3-43FE-B246-9451-5F9193BAB51B}"/>
              </a:ext>
            </a:extLst>
          </p:cNvPr>
          <p:cNvSpPr txBox="1">
            <a:spLocks noChangeArrowheads="1"/>
          </p:cNvSpPr>
          <p:nvPr/>
        </p:nvSpPr>
        <p:spPr bwMode="auto">
          <a:xfrm>
            <a:off x="1252888" y="4561199"/>
            <a:ext cx="662414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r>
              <a:rPr lang="en-GB" sz="1400" dirty="0"/>
              <a:t>https://www.youtube.com/c/EuropeanResearchCouncil</a:t>
            </a:r>
            <a:endParaRPr lang="de-DE" altLang="en-US" sz="1400" dirty="0"/>
          </a:p>
        </p:txBody>
      </p:sp>
      <p:pic>
        <p:nvPicPr>
          <p:cNvPr id="13" name="Picture 12">
            <a:hlinkClick r:id="rId6"/>
            <a:extLst>
              <a:ext uri="{FF2B5EF4-FFF2-40B4-BE49-F238E27FC236}">
                <a16:creationId xmlns:a16="http://schemas.microsoft.com/office/drawing/2014/main" id="{C7EC716A-7751-9044-B3E2-AA1AD979D03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456574" y="4354240"/>
            <a:ext cx="253067" cy="253067"/>
          </a:xfrm>
          <a:prstGeom prst="rect">
            <a:avLst/>
          </a:prstGeom>
        </p:spPr>
      </p:pic>
    </p:spTree>
    <p:extLst>
      <p:ext uri="{BB962C8B-B14F-4D97-AF65-F5344CB8AC3E}">
        <p14:creationId xmlns:p14="http://schemas.microsoft.com/office/powerpoint/2010/main" val="29497056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522465" y="345340"/>
            <a:ext cx="1724959" cy="461665"/>
          </a:xfrm>
          <a:prstGeom prst="rect">
            <a:avLst/>
          </a:prstGeom>
        </p:spPr>
        <p:txBody>
          <a:bodyPr wrap="none">
            <a:spAutoFit/>
          </a:bodyPr>
          <a:lstStyle/>
          <a:p>
            <a:pPr marL="0" indent="0">
              <a:buNone/>
            </a:pPr>
            <a:r>
              <a:rPr lang="en-GB" altLang="en-US" sz="2400" dirty="0">
                <a:solidFill>
                  <a:srgbClr val="FF6600"/>
                </a:solidFill>
              </a:rPr>
              <a:t>Thank You!</a:t>
            </a:r>
          </a:p>
        </p:txBody>
      </p:sp>
      <p:sp>
        <p:nvSpPr>
          <p:cNvPr id="3" name="Content Placeholder 2"/>
          <p:cNvSpPr>
            <a:spLocks noGrp="1"/>
          </p:cNvSpPr>
          <p:nvPr>
            <p:ph idx="1"/>
          </p:nvPr>
        </p:nvSpPr>
        <p:spPr>
          <a:xfrm>
            <a:off x="165442" y="1131591"/>
            <a:ext cx="8799046" cy="1944216"/>
          </a:xfrm>
        </p:spPr>
        <p:txBody>
          <a:bodyPr/>
          <a:lstStyle/>
          <a:p>
            <a:pPr algn="ctr"/>
            <a:r>
              <a:rPr lang="de-DE" altLang="en-US" sz="1400" dirty="0">
                <a:solidFill>
                  <a:srgbClr val="002140"/>
                </a:solidFill>
                <a:ea typeface="ＭＳ Ｐゴシック" pitchFamily="34" charset="-128"/>
              </a:rPr>
              <a:t>More </a:t>
            </a:r>
            <a:r>
              <a:rPr lang="de-DE" altLang="en-US" sz="1400" dirty="0" err="1">
                <a:solidFill>
                  <a:srgbClr val="002140"/>
                </a:solidFill>
                <a:ea typeface="ＭＳ Ｐゴシック" pitchFamily="34" charset="-128"/>
              </a:rPr>
              <a:t>information</a:t>
            </a:r>
            <a:r>
              <a:rPr lang="de-DE" altLang="en-US" sz="1400" dirty="0">
                <a:solidFill>
                  <a:srgbClr val="002140"/>
                </a:solidFill>
                <a:ea typeface="ＭＳ Ｐゴシック" pitchFamily="34" charset="-128"/>
              </a:rPr>
              <a:t>: </a:t>
            </a:r>
            <a:r>
              <a:rPr lang="de-DE" altLang="en-US" sz="1400" dirty="0" err="1">
                <a:ea typeface="ＭＳ Ｐゴシック" pitchFamily="34" charset="-128"/>
              </a:rPr>
              <a:t>erc.europa.eu</a:t>
            </a:r>
            <a:endParaRPr lang="en-GB" altLang="en-US" sz="1400" dirty="0">
              <a:ea typeface="ＭＳ Ｐゴシック" pitchFamily="34" charset="-128"/>
            </a:endParaRPr>
          </a:p>
          <a:p>
            <a:pPr algn="ctr"/>
            <a:r>
              <a:rPr lang="en-GB" altLang="en-US" sz="1400" dirty="0">
                <a:solidFill>
                  <a:srgbClr val="002140"/>
                </a:solidFill>
                <a:ea typeface="ＭＳ Ｐゴシック" pitchFamily="34" charset="-128"/>
              </a:rPr>
              <a:t>National Contact Point: </a:t>
            </a:r>
            <a:r>
              <a:rPr lang="en-GB" altLang="en-US" sz="1400" dirty="0">
                <a:ea typeface="ＭＳ Ｐゴシック" pitchFamily="34" charset="-128"/>
              </a:rPr>
              <a:t>erc.europa.eu/national-contact-points</a:t>
            </a:r>
            <a:endParaRPr lang="de-DE" altLang="en-US" sz="1400" dirty="0">
              <a:solidFill>
                <a:srgbClr val="FD5C03"/>
              </a:solidFill>
              <a:ea typeface="ＭＳ Ｐゴシック" pitchFamily="34" charset="-128"/>
            </a:endParaRPr>
          </a:p>
          <a:p>
            <a:pPr algn="ctr"/>
            <a:r>
              <a:rPr lang="de-DE" altLang="en-US" sz="1400" dirty="0" err="1">
                <a:solidFill>
                  <a:srgbClr val="002140"/>
                </a:solidFill>
                <a:ea typeface="ＭＳ Ｐゴシック" pitchFamily="34" charset="-128"/>
              </a:rPr>
              <a:t>Sign</a:t>
            </a:r>
            <a:r>
              <a:rPr lang="de-DE" altLang="en-US" sz="1400" dirty="0">
                <a:solidFill>
                  <a:srgbClr val="002140"/>
                </a:solidFill>
                <a:ea typeface="ＭＳ Ｐゴシック" pitchFamily="34" charset="-128"/>
              </a:rPr>
              <a:t> </a:t>
            </a:r>
            <a:r>
              <a:rPr lang="de-DE" altLang="en-US" sz="1400" dirty="0" err="1">
                <a:solidFill>
                  <a:srgbClr val="002140"/>
                </a:solidFill>
                <a:ea typeface="ＭＳ Ｐゴシック" pitchFamily="34" charset="-128"/>
              </a:rPr>
              <a:t>up</a:t>
            </a:r>
            <a:r>
              <a:rPr lang="de-DE" altLang="en-US" sz="1400" dirty="0">
                <a:solidFill>
                  <a:srgbClr val="002140"/>
                </a:solidFill>
                <a:ea typeface="ＭＳ Ｐゴシック" pitchFamily="34" charset="-128"/>
              </a:rPr>
              <a:t> </a:t>
            </a:r>
            <a:r>
              <a:rPr lang="de-DE" altLang="en-US" sz="1400" dirty="0" err="1">
                <a:solidFill>
                  <a:srgbClr val="002140"/>
                </a:solidFill>
                <a:ea typeface="ＭＳ Ｐゴシック" pitchFamily="34" charset="-128"/>
              </a:rPr>
              <a:t>for</a:t>
            </a:r>
            <a:r>
              <a:rPr lang="de-DE" altLang="en-US" sz="1400" dirty="0">
                <a:solidFill>
                  <a:srgbClr val="002140"/>
                </a:solidFill>
                <a:ea typeface="ＭＳ Ｐゴシック" pitchFamily="34" charset="-128"/>
              </a:rPr>
              <a:t> </a:t>
            </a:r>
            <a:r>
              <a:rPr lang="de-DE" altLang="en-US" sz="1400" dirty="0" err="1">
                <a:solidFill>
                  <a:srgbClr val="002140"/>
                </a:solidFill>
                <a:ea typeface="ＭＳ Ｐゴシック" pitchFamily="34" charset="-128"/>
              </a:rPr>
              <a:t>news</a:t>
            </a:r>
            <a:r>
              <a:rPr lang="de-DE" altLang="en-US" sz="1400" dirty="0">
                <a:solidFill>
                  <a:srgbClr val="002140"/>
                </a:solidFill>
                <a:ea typeface="ＭＳ Ｐゴシック" pitchFamily="34" charset="-128"/>
              </a:rPr>
              <a:t> </a:t>
            </a:r>
            <a:r>
              <a:rPr lang="de-DE" altLang="en-US" sz="1400" dirty="0" err="1">
                <a:solidFill>
                  <a:srgbClr val="002140"/>
                </a:solidFill>
                <a:ea typeface="ＭＳ Ｐゴシック" pitchFamily="34" charset="-128"/>
              </a:rPr>
              <a:t>alerts</a:t>
            </a:r>
            <a:r>
              <a:rPr lang="de-DE" altLang="en-US" sz="1400" dirty="0">
                <a:solidFill>
                  <a:srgbClr val="002140"/>
                </a:solidFill>
                <a:ea typeface="ＭＳ Ｐゴシック" pitchFamily="34" charset="-128"/>
              </a:rPr>
              <a:t>: </a:t>
            </a:r>
            <a:r>
              <a:rPr lang="de-DE" altLang="en-US" sz="1400" dirty="0">
                <a:ea typeface="ＭＳ Ｐゴシック" pitchFamily="34" charset="-128"/>
              </a:rPr>
              <a:t>erc.europa.eu/</a:t>
            </a:r>
            <a:r>
              <a:rPr lang="de-DE" altLang="en-US" sz="1400" dirty="0" err="1">
                <a:ea typeface="ＭＳ Ｐゴシック" pitchFamily="34" charset="-128"/>
              </a:rPr>
              <a:t>keep-updated-erc</a:t>
            </a:r>
            <a:endParaRPr lang="de-DE" altLang="en-US" sz="1400" dirty="0">
              <a:ea typeface="ＭＳ Ｐゴシック" pitchFamily="34" charset="-128"/>
            </a:endParaRPr>
          </a:p>
          <a:p>
            <a:r>
              <a:rPr lang="en-GB" altLang="en-US" sz="1400" dirty="0">
                <a:solidFill>
                  <a:srgbClr val="002140"/>
                </a:solidFill>
                <a:ea typeface="ＭＳ Ｐゴシック" pitchFamily="34" charset="-128"/>
              </a:rPr>
              <a:t>Funding &amp; Tender Opportunities: </a:t>
            </a:r>
            <a:r>
              <a:rPr lang="en-GB" altLang="en-US" sz="1400" dirty="0">
                <a:solidFill>
                  <a:schemeClr val="tx1"/>
                </a:solidFill>
                <a:ea typeface="ＭＳ Ｐゴシック" pitchFamily="34" charset="-128"/>
              </a:rPr>
              <a:t>https://ec.europa.eu/info/funding-tenders/opportunities/portal/screen/home </a:t>
            </a:r>
          </a:p>
          <a:p>
            <a:pPr algn="ctr"/>
            <a:endParaRPr lang="de-DE" altLang="en-US" sz="1400" dirty="0">
              <a:ea typeface="ＭＳ Ｐゴシック" pitchFamily="34" charset="-128"/>
            </a:endParaRPr>
          </a:p>
          <a:p>
            <a:pPr algn="ctr"/>
            <a:r>
              <a:rPr lang="de-DE" altLang="en-US" sz="1400" dirty="0">
                <a:solidFill>
                  <a:srgbClr val="002140"/>
                </a:solidFill>
                <a:ea typeface="ＭＳ Ｐゴシック" pitchFamily="34" charset="-128"/>
              </a:rPr>
              <a:t>Follow </a:t>
            </a:r>
            <a:r>
              <a:rPr lang="de-DE" altLang="en-US" sz="1400" dirty="0" err="1">
                <a:solidFill>
                  <a:srgbClr val="002140"/>
                </a:solidFill>
                <a:ea typeface="ＭＳ Ｐゴシック" pitchFamily="34" charset="-128"/>
              </a:rPr>
              <a:t>us</a:t>
            </a:r>
            <a:r>
              <a:rPr lang="de-DE" altLang="en-US" sz="1400" dirty="0">
                <a:solidFill>
                  <a:srgbClr val="002140"/>
                </a:solidFill>
                <a:ea typeface="ＭＳ Ｐゴシック" pitchFamily="34" charset="-128"/>
              </a:rPr>
              <a:t> on      </a:t>
            </a:r>
          </a:p>
        </p:txBody>
      </p:sp>
      <p:sp>
        <p:nvSpPr>
          <p:cNvPr id="4" name="TextBox 1"/>
          <p:cNvSpPr txBox="1">
            <a:spLocks noChangeArrowheads="1"/>
          </p:cNvSpPr>
          <p:nvPr/>
        </p:nvSpPr>
        <p:spPr bwMode="auto">
          <a:xfrm>
            <a:off x="1354162" y="2987966"/>
            <a:ext cx="643567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r>
              <a:rPr lang="de-DE" altLang="en-US" sz="1400" dirty="0">
                <a:solidFill>
                  <a:srgbClr val="FF6600"/>
                </a:solidFill>
              </a:rPr>
              <a:t>www.facebook.com/EuropeanResearchCouncil</a:t>
            </a:r>
          </a:p>
        </p:txBody>
      </p:sp>
      <p:sp>
        <p:nvSpPr>
          <p:cNvPr id="5" name="TextBox 2"/>
          <p:cNvSpPr txBox="1">
            <a:spLocks noChangeArrowheads="1"/>
          </p:cNvSpPr>
          <p:nvPr/>
        </p:nvSpPr>
        <p:spPr bwMode="auto">
          <a:xfrm>
            <a:off x="1419130" y="3576780"/>
            <a:ext cx="629165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r>
              <a:rPr lang="de-DE" altLang="en-US" sz="1400" dirty="0">
                <a:solidFill>
                  <a:srgbClr val="FF6600"/>
                </a:solidFill>
              </a:rPr>
              <a:t>twitter.com/</a:t>
            </a:r>
            <a:r>
              <a:rPr lang="de-DE" altLang="en-US" sz="1400" dirty="0" err="1">
                <a:solidFill>
                  <a:srgbClr val="FF6600"/>
                </a:solidFill>
              </a:rPr>
              <a:t>ERC_Research</a:t>
            </a:r>
            <a:endParaRPr lang="de-DE" altLang="en-US" sz="1400" dirty="0">
              <a:solidFill>
                <a:srgbClr val="FF6600"/>
              </a:solidFill>
            </a:endParaRPr>
          </a:p>
        </p:txBody>
      </p:sp>
      <p:sp>
        <p:nvSpPr>
          <p:cNvPr id="7" name="TextBox 2"/>
          <p:cNvSpPr txBox="1">
            <a:spLocks noChangeArrowheads="1"/>
          </p:cNvSpPr>
          <p:nvPr/>
        </p:nvSpPr>
        <p:spPr bwMode="auto">
          <a:xfrm>
            <a:off x="1252888" y="4161518"/>
            <a:ext cx="662414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r>
              <a:rPr lang="de-DE" altLang="en-US" sz="1400" dirty="0">
                <a:solidFill>
                  <a:srgbClr val="FF6600"/>
                </a:solidFill>
              </a:rPr>
              <a:t>www.linkedin.com/company/european-research-council</a:t>
            </a:r>
          </a:p>
        </p:txBody>
      </p:sp>
      <p:pic>
        <p:nvPicPr>
          <p:cNvPr id="8" name="Picture 2" descr="twitt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56574" y="3299819"/>
            <a:ext cx="230878" cy="3050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3" descr="facebook"/>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49533" y="2715766"/>
            <a:ext cx="230852" cy="305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4" descr="LinkedIn"/>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56574" y="3908715"/>
            <a:ext cx="230852" cy="316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2">
            <a:extLst>
              <a:ext uri="{FF2B5EF4-FFF2-40B4-BE49-F238E27FC236}">
                <a16:creationId xmlns:a16="http://schemas.microsoft.com/office/drawing/2014/main" id="{53F1FAC3-43FE-B246-9451-5F9193BAB51B}"/>
              </a:ext>
            </a:extLst>
          </p:cNvPr>
          <p:cNvSpPr txBox="1">
            <a:spLocks noChangeArrowheads="1"/>
          </p:cNvSpPr>
          <p:nvPr/>
        </p:nvSpPr>
        <p:spPr bwMode="auto">
          <a:xfrm>
            <a:off x="1252888" y="4705215"/>
            <a:ext cx="662414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r>
              <a:rPr lang="en-GB" sz="1400" dirty="0"/>
              <a:t>https://www.youtube.com/c/EuropeanResearchCouncil</a:t>
            </a:r>
            <a:endParaRPr lang="de-DE" altLang="en-US" sz="1400" dirty="0"/>
          </a:p>
        </p:txBody>
      </p:sp>
      <p:pic>
        <p:nvPicPr>
          <p:cNvPr id="13" name="Picture 12">
            <a:hlinkClick r:id="rId6"/>
            <a:extLst>
              <a:ext uri="{FF2B5EF4-FFF2-40B4-BE49-F238E27FC236}">
                <a16:creationId xmlns:a16="http://schemas.microsoft.com/office/drawing/2014/main" id="{C7EC716A-7751-9044-B3E2-AA1AD979D03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456574" y="4498256"/>
            <a:ext cx="253067" cy="253067"/>
          </a:xfrm>
          <a:prstGeom prst="rect">
            <a:avLst/>
          </a:prstGeom>
        </p:spPr>
      </p:pic>
      <p:sp>
        <p:nvSpPr>
          <p:cNvPr id="12" name="Rectangle 11">
            <a:extLst>
              <a:ext uri="{FF2B5EF4-FFF2-40B4-BE49-F238E27FC236}">
                <a16:creationId xmlns:a16="http://schemas.microsoft.com/office/drawing/2014/main" id="{5D1CEE19-73C5-C247-BCBB-8CABB39B3E83}"/>
              </a:ext>
            </a:extLst>
          </p:cNvPr>
          <p:cNvSpPr/>
          <p:nvPr/>
        </p:nvSpPr>
        <p:spPr bwMode="auto">
          <a:xfrm>
            <a:off x="323528" y="915566"/>
            <a:ext cx="1800200" cy="144016"/>
          </a:xfrm>
          <a:prstGeom prst="rect">
            <a:avLst/>
          </a:prstGeom>
          <a:solidFill>
            <a:srgbClr val="FFFFFF"/>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BE" sz="1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20076763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r>
              <a:rPr lang="fr-BE"/>
              <a:t>│</a:t>
            </a:r>
            <a:r>
              <a:rPr lang="en-US"/>
              <a:t> </a:t>
            </a:r>
            <a:fld id="{D4781730-827E-4A1A-AEB6-1728DF945E22}" type="slidenum">
              <a:rPr lang="en-US" smtClean="0"/>
              <a:pPr>
                <a:defRPr/>
              </a:pPr>
              <a:t>23</a:t>
            </a:fld>
            <a:endParaRPr lang="en-US"/>
          </a:p>
        </p:txBody>
      </p:sp>
      <p:sp>
        <p:nvSpPr>
          <p:cNvPr id="3" name="Rectangle 2"/>
          <p:cNvSpPr/>
          <p:nvPr/>
        </p:nvSpPr>
        <p:spPr>
          <a:xfrm>
            <a:off x="289617" y="1326703"/>
            <a:ext cx="8314831" cy="2862322"/>
          </a:xfrm>
          <a:prstGeom prst="rect">
            <a:avLst/>
          </a:prstGeom>
        </p:spPr>
        <p:txBody>
          <a:bodyPr wrap="square">
            <a:spAutoFit/>
          </a:bodyPr>
          <a:lstStyle/>
          <a:p>
            <a:pPr algn="just"/>
            <a:r>
              <a:rPr lang="en-GB" dirty="0">
                <a:solidFill>
                  <a:srgbClr val="002140"/>
                </a:solidFill>
                <a:latin typeface="Arial" panose="020B0604020202020204" pitchFamily="34" charset="0"/>
                <a:ea typeface="Times New Roman" panose="02020603050405020304" pitchFamily="18" charset="0"/>
                <a:cs typeface="Times New Roman" panose="02020603050405020304" pitchFamily="18" charset="0"/>
              </a:rPr>
              <a:t>In March 2022 </a:t>
            </a:r>
            <a:r>
              <a:rPr lang="en-GB" b="1" dirty="0">
                <a:solidFill>
                  <a:srgbClr val="002140"/>
                </a:solidFill>
                <a:latin typeface="Arial" panose="020B0604020202020204" pitchFamily="34" charset="0"/>
                <a:ea typeface="Times New Roman" panose="02020603050405020304" pitchFamily="18" charset="0"/>
                <a:cs typeface="Times New Roman" panose="02020603050405020304" pitchFamily="18" charset="0"/>
              </a:rPr>
              <a:t>ERC appealed its grantees</a:t>
            </a:r>
            <a:r>
              <a:rPr lang="en-GB" dirty="0">
                <a:solidFill>
                  <a:srgbClr val="002140"/>
                </a:solidFill>
                <a:latin typeface="Arial" panose="020B0604020202020204" pitchFamily="34" charset="0"/>
                <a:ea typeface="Times New Roman" panose="02020603050405020304" pitchFamily="18" charset="0"/>
                <a:cs typeface="Times New Roman" panose="02020603050405020304" pitchFamily="18" charset="0"/>
              </a:rPr>
              <a:t> to provide </a:t>
            </a:r>
            <a:r>
              <a:rPr lang="en-GB" b="1" dirty="0">
                <a:solidFill>
                  <a:srgbClr val="002140"/>
                </a:solidFill>
                <a:latin typeface="Arial" panose="020B0604020202020204" pitchFamily="34" charset="0"/>
                <a:ea typeface="Times New Roman" panose="02020603050405020304" pitchFamily="18" charset="0"/>
                <a:cs typeface="Times New Roman" panose="02020603050405020304" pitchFamily="18" charset="0"/>
              </a:rPr>
              <a:t>temporary employment to refugee researchers </a:t>
            </a:r>
            <a:r>
              <a:rPr lang="en-GB" dirty="0">
                <a:solidFill>
                  <a:srgbClr val="002140"/>
                </a:solidFill>
                <a:latin typeface="Arial" panose="020B0604020202020204" pitchFamily="34" charset="0"/>
                <a:ea typeface="Times New Roman" panose="02020603050405020304" pitchFamily="18" charset="0"/>
                <a:cs typeface="Times New Roman" panose="02020603050405020304" pitchFamily="18" charset="0"/>
              </a:rPr>
              <a:t>fleeing Ukraine. </a:t>
            </a:r>
          </a:p>
          <a:p>
            <a:pPr algn="just"/>
            <a:endParaRPr lang="en-GB" dirty="0">
              <a:solidFill>
                <a:srgbClr val="002140"/>
              </a:solidFill>
              <a:latin typeface="Arial" panose="020B0604020202020204" pitchFamily="34" charset="0"/>
              <a:ea typeface="Times New Roman" panose="02020603050405020304" pitchFamily="18" charset="0"/>
              <a:cs typeface="Times New Roman" panose="02020603050405020304" pitchFamily="18" charset="0"/>
            </a:endParaRPr>
          </a:p>
          <a:p>
            <a:pPr algn="just"/>
            <a:r>
              <a:rPr lang="en-GB" dirty="0">
                <a:solidFill>
                  <a:srgbClr val="002140"/>
                </a:solidFill>
                <a:latin typeface="Arial" panose="020B0604020202020204" pitchFamily="34" charset="0"/>
                <a:ea typeface="Times New Roman" panose="02020603050405020304" pitchFamily="18" charset="0"/>
                <a:cs typeface="Times New Roman" panose="02020603050405020304" pitchFamily="18" charset="0"/>
              </a:rPr>
              <a:t>ERC contacted its </a:t>
            </a:r>
            <a:r>
              <a:rPr lang="en-GB" b="1" dirty="0">
                <a:solidFill>
                  <a:srgbClr val="002140"/>
                </a:solidFill>
                <a:latin typeface="Arial" panose="020B0604020202020204" pitchFamily="34" charset="0"/>
                <a:ea typeface="Times New Roman" panose="02020603050405020304" pitchFamily="18" charset="0"/>
                <a:cs typeface="Times New Roman" panose="02020603050405020304" pitchFamily="18" charset="0"/>
              </a:rPr>
              <a:t>5,600 current grantees </a:t>
            </a:r>
            <a:r>
              <a:rPr lang="en-GB" dirty="0">
                <a:solidFill>
                  <a:srgbClr val="002140"/>
                </a:solidFill>
                <a:latin typeface="Arial" panose="020B0604020202020204" pitchFamily="34" charset="0"/>
                <a:ea typeface="Times New Roman" panose="02020603050405020304" pitchFamily="18" charset="0"/>
                <a:cs typeface="Times New Roman" panose="02020603050405020304" pitchFamily="18" charset="0"/>
              </a:rPr>
              <a:t>and </a:t>
            </a:r>
            <a:r>
              <a:rPr lang="en-GB" dirty="0">
                <a:solidFill>
                  <a:srgbClr val="002140"/>
                </a:solidFill>
              </a:rPr>
              <a:t>collected information on possible </a:t>
            </a:r>
            <a:r>
              <a:rPr lang="en-GB" b="1" dirty="0">
                <a:solidFill>
                  <a:srgbClr val="002140"/>
                </a:solidFill>
              </a:rPr>
              <a:t>job opportunities. </a:t>
            </a:r>
          </a:p>
          <a:p>
            <a:pPr algn="just"/>
            <a:endParaRPr lang="en-GB" b="1" dirty="0">
              <a:solidFill>
                <a:srgbClr val="002140"/>
              </a:solidFill>
            </a:endParaRPr>
          </a:p>
          <a:p>
            <a:pPr algn="just"/>
            <a:r>
              <a:rPr lang="en-GB" dirty="0">
                <a:solidFill>
                  <a:srgbClr val="002140"/>
                </a:solidFill>
              </a:rPr>
              <a:t>The data was compiled and published on the ERC website and other channels. </a:t>
            </a:r>
          </a:p>
          <a:p>
            <a:pPr algn="just"/>
            <a:endParaRPr lang="en-GB" dirty="0">
              <a:solidFill>
                <a:srgbClr val="002140"/>
              </a:solidFill>
              <a:latin typeface="Arial" panose="020B0604020202020204" pitchFamily="34" charset="0"/>
              <a:ea typeface="Times New Roman" panose="02020603050405020304" pitchFamily="18" charset="0"/>
              <a:cs typeface="Times New Roman" panose="02020603050405020304" pitchFamily="18" charset="0"/>
            </a:endParaRPr>
          </a:p>
          <a:p>
            <a:pPr algn="just"/>
            <a:r>
              <a:rPr lang="en-US" dirty="0">
                <a:solidFill>
                  <a:srgbClr val="002140"/>
                </a:solidFill>
              </a:rPr>
              <a:t>It is up to the refugee researchers to apply and up to the PI to decide whether to select them or not, depending on project’s requirements.</a:t>
            </a:r>
            <a:endParaRPr lang="en-GB" dirty="0">
              <a:solidFill>
                <a:srgbClr val="002140"/>
              </a:solidFill>
              <a:latin typeface="Arial" panose="020B0604020202020204" pitchFamily="34" charset="0"/>
              <a:ea typeface="Times New Roman" panose="02020603050405020304" pitchFamily="18" charset="0"/>
              <a:cs typeface="Times New Roman" panose="02020603050405020304" pitchFamily="18" charset="0"/>
            </a:endParaRPr>
          </a:p>
        </p:txBody>
      </p:sp>
      <p:sp>
        <p:nvSpPr>
          <p:cNvPr id="4" name="TextBox 3"/>
          <p:cNvSpPr txBox="1"/>
          <p:nvPr/>
        </p:nvSpPr>
        <p:spPr>
          <a:xfrm>
            <a:off x="314103" y="267494"/>
            <a:ext cx="5266009" cy="461665"/>
          </a:xfrm>
          <a:prstGeom prst="rect">
            <a:avLst/>
          </a:prstGeom>
          <a:noFill/>
        </p:spPr>
        <p:txBody>
          <a:bodyPr wrap="square" rtlCol="0">
            <a:spAutoFit/>
          </a:bodyPr>
          <a:lstStyle/>
          <a:p>
            <a:r>
              <a:rPr lang="en-IE" sz="2400" dirty="0">
                <a:latin typeface="+mj-lt"/>
              </a:rPr>
              <a:t>The ERC for Refugees Initiative</a:t>
            </a:r>
            <a:endParaRPr lang="en-US" sz="2400" dirty="0">
              <a:latin typeface="+mj-lt"/>
            </a:endParaRPr>
          </a:p>
        </p:txBody>
      </p:sp>
    </p:spTree>
    <p:extLst>
      <p:ext uri="{BB962C8B-B14F-4D97-AF65-F5344CB8AC3E}">
        <p14:creationId xmlns:p14="http://schemas.microsoft.com/office/powerpoint/2010/main" val="12329916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r>
              <a:rPr lang="fr-BE"/>
              <a:t>│</a:t>
            </a:r>
            <a:r>
              <a:rPr lang="en-US"/>
              <a:t> </a:t>
            </a:r>
            <a:fld id="{D4781730-827E-4A1A-AEB6-1728DF945E22}" type="slidenum">
              <a:rPr lang="en-US" smtClean="0"/>
              <a:pPr>
                <a:defRPr/>
              </a:pPr>
              <a:t>24</a:t>
            </a:fld>
            <a:endParaRPr lang="en-US"/>
          </a:p>
        </p:txBody>
      </p:sp>
      <p:sp>
        <p:nvSpPr>
          <p:cNvPr id="3" name="TextBox 2"/>
          <p:cNvSpPr txBox="1"/>
          <p:nvPr/>
        </p:nvSpPr>
        <p:spPr>
          <a:xfrm>
            <a:off x="284210" y="483518"/>
            <a:ext cx="3237301" cy="461665"/>
          </a:xfrm>
          <a:prstGeom prst="rect">
            <a:avLst/>
          </a:prstGeom>
          <a:noFill/>
        </p:spPr>
        <p:txBody>
          <a:bodyPr wrap="square" rtlCol="0">
            <a:spAutoFit/>
          </a:bodyPr>
          <a:lstStyle/>
          <a:p>
            <a:r>
              <a:rPr lang="en-IE" sz="2400" dirty="0">
                <a:latin typeface="+mj-lt"/>
              </a:rPr>
              <a:t>Results as of Today</a:t>
            </a:r>
            <a:endParaRPr lang="en-US" sz="2400" dirty="0">
              <a:latin typeface="+mj-lt"/>
            </a:endParaRPr>
          </a:p>
        </p:txBody>
      </p:sp>
      <p:sp>
        <p:nvSpPr>
          <p:cNvPr id="4" name="Rectangle 3"/>
          <p:cNvSpPr/>
          <p:nvPr/>
        </p:nvSpPr>
        <p:spPr>
          <a:xfrm>
            <a:off x="348926" y="1251609"/>
            <a:ext cx="8255522" cy="3120341"/>
          </a:xfrm>
          <a:prstGeom prst="rect">
            <a:avLst/>
          </a:prstGeom>
        </p:spPr>
        <p:txBody>
          <a:bodyPr wrap="square">
            <a:spAutoFit/>
          </a:bodyPr>
          <a:lstStyle/>
          <a:p>
            <a:pPr marL="285750" lvl="0" indent="-285750" algn="just">
              <a:lnSpc>
                <a:spcPct val="105000"/>
              </a:lnSpc>
              <a:spcAft>
                <a:spcPts val="800"/>
              </a:spcAft>
              <a:buFont typeface="Arial" panose="020B0604020202020204" pitchFamily="34" charset="0"/>
              <a:buChar char="•"/>
            </a:pPr>
            <a:r>
              <a:rPr lang="en-GB" b="1" dirty="0">
                <a:solidFill>
                  <a:srgbClr val="002140"/>
                </a:solidFill>
                <a:latin typeface="Arial" panose="020B0604020202020204" pitchFamily="34" charset="0"/>
                <a:ea typeface="Calibri" panose="020F0502020204030204" pitchFamily="34" charset="0"/>
                <a:cs typeface="Arial" panose="020B0604020202020204" pitchFamily="34" charset="0"/>
              </a:rPr>
              <a:t>550 ERC grantees</a:t>
            </a:r>
            <a:r>
              <a:rPr lang="en-GB" dirty="0">
                <a:solidFill>
                  <a:srgbClr val="002140"/>
                </a:solidFill>
                <a:latin typeface="Arial" panose="020B0604020202020204" pitchFamily="34" charset="0"/>
                <a:ea typeface="Calibri" panose="020F0502020204030204" pitchFamily="34" charset="0"/>
                <a:cs typeface="Arial" panose="020B0604020202020204" pitchFamily="34" charset="0"/>
              </a:rPr>
              <a:t> have offered job openings to Ukrainian refugees.</a:t>
            </a:r>
          </a:p>
          <a:p>
            <a:pPr marL="285750" lvl="0" indent="-285750" algn="just">
              <a:lnSpc>
                <a:spcPct val="105000"/>
              </a:lnSpc>
              <a:spcAft>
                <a:spcPts val="800"/>
              </a:spcAft>
              <a:buFont typeface="Arial" panose="020B0604020202020204" pitchFamily="34" charset="0"/>
              <a:buChar char="•"/>
            </a:pPr>
            <a:r>
              <a:rPr lang="en-GB" dirty="0">
                <a:solidFill>
                  <a:srgbClr val="002140"/>
                </a:solidFill>
                <a:latin typeface="Arial" panose="020B0604020202020204" pitchFamily="34" charset="0"/>
                <a:ea typeface="Calibri" panose="020F0502020204030204" pitchFamily="34" charset="0"/>
                <a:cs typeface="Arial" panose="020B0604020202020204" pitchFamily="34" charset="0"/>
              </a:rPr>
              <a:t>70 have provided feedback. Over 40 of them have been contacted by at least one refugee. </a:t>
            </a:r>
          </a:p>
          <a:p>
            <a:pPr marL="285750" lvl="0" indent="-285750" algn="just">
              <a:lnSpc>
                <a:spcPct val="105000"/>
              </a:lnSpc>
              <a:spcAft>
                <a:spcPts val="800"/>
              </a:spcAft>
              <a:buFont typeface="Arial" panose="020B0604020202020204" pitchFamily="34" charset="0"/>
              <a:buChar char="•"/>
            </a:pPr>
            <a:r>
              <a:rPr lang="en-GB" dirty="0">
                <a:solidFill>
                  <a:srgbClr val="002140"/>
                </a:solidFill>
                <a:latin typeface="Arial" panose="020B0604020202020204" pitchFamily="34" charset="0"/>
                <a:ea typeface="Calibri" panose="020F0502020204030204" pitchFamily="34" charset="0"/>
                <a:cs typeface="Arial" panose="020B0604020202020204" pitchFamily="34" charset="0"/>
              </a:rPr>
              <a:t>More than </a:t>
            </a:r>
            <a:r>
              <a:rPr lang="en-GB" b="1" dirty="0">
                <a:solidFill>
                  <a:srgbClr val="002140"/>
                </a:solidFill>
                <a:latin typeface="Arial" panose="020B0604020202020204" pitchFamily="34" charset="0"/>
                <a:ea typeface="Calibri" panose="020F0502020204030204" pitchFamily="34" charset="0"/>
                <a:cs typeface="Arial" panose="020B0604020202020204" pitchFamily="34" charset="0"/>
              </a:rPr>
              <a:t>110 refugees have contacted</a:t>
            </a:r>
            <a:r>
              <a:rPr lang="en-GB" dirty="0">
                <a:solidFill>
                  <a:srgbClr val="002140"/>
                </a:solidFill>
                <a:latin typeface="Arial" panose="020B0604020202020204" pitchFamily="34" charset="0"/>
                <a:ea typeface="Calibri" panose="020F0502020204030204" pitchFamily="34" charset="0"/>
                <a:cs typeface="Arial" panose="020B0604020202020204" pitchFamily="34" charset="0"/>
              </a:rPr>
              <a:t> these </a:t>
            </a:r>
            <a:r>
              <a:rPr lang="en-GB" b="1" dirty="0">
                <a:solidFill>
                  <a:srgbClr val="002140"/>
                </a:solidFill>
                <a:latin typeface="Arial" panose="020B0604020202020204" pitchFamily="34" charset="0"/>
                <a:ea typeface="Calibri" panose="020F0502020204030204" pitchFamily="34" charset="0"/>
                <a:cs typeface="Arial" panose="020B0604020202020204" pitchFamily="34" charset="0"/>
              </a:rPr>
              <a:t>40+ ERC grantees </a:t>
            </a:r>
            <a:r>
              <a:rPr lang="en-GB" dirty="0">
                <a:solidFill>
                  <a:srgbClr val="002140"/>
                </a:solidFill>
                <a:latin typeface="Arial" panose="020B0604020202020204" pitchFamily="34" charset="0"/>
                <a:ea typeface="Calibri" panose="020F0502020204030204" pitchFamily="34" charset="0"/>
                <a:cs typeface="Arial" panose="020B0604020202020204" pitchFamily="34" charset="0"/>
              </a:rPr>
              <a:t>and more than 70 refugees applied for the job openings advertised. </a:t>
            </a:r>
          </a:p>
          <a:p>
            <a:pPr marL="285750" lvl="0" indent="-285750" algn="just">
              <a:lnSpc>
                <a:spcPct val="105000"/>
              </a:lnSpc>
              <a:spcAft>
                <a:spcPts val="800"/>
              </a:spcAft>
              <a:buFont typeface="Arial" panose="020B0604020202020204" pitchFamily="34" charset="0"/>
              <a:buChar char="•"/>
            </a:pPr>
            <a:r>
              <a:rPr lang="en-GB" dirty="0">
                <a:solidFill>
                  <a:srgbClr val="002140"/>
                </a:solidFill>
                <a:latin typeface="Arial" panose="020B0604020202020204" pitchFamily="34" charset="0"/>
                <a:ea typeface="Calibri" panose="020F0502020204030204" pitchFamily="34" charset="0"/>
                <a:cs typeface="Arial" panose="020B0604020202020204" pitchFamily="34" charset="0"/>
              </a:rPr>
              <a:t>The interested </a:t>
            </a:r>
            <a:r>
              <a:rPr lang="en-GB" b="1" dirty="0">
                <a:solidFill>
                  <a:srgbClr val="002140"/>
                </a:solidFill>
                <a:latin typeface="Arial" panose="020B0604020202020204" pitchFamily="34" charset="0"/>
                <a:ea typeface="Calibri" panose="020F0502020204030204" pitchFamily="34" charset="0"/>
                <a:cs typeface="Arial" panose="020B0604020202020204" pitchFamily="34" charset="0"/>
              </a:rPr>
              <a:t>refugees have a wide range of scientific profiles and experience</a:t>
            </a:r>
            <a:r>
              <a:rPr lang="en-GB" dirty="0">
                <a:solidFill>
                  <a:srgbClr val="002140"/>
                </a:solidFill>
                <a:latin typeface="Arial" panose="020B0604020202020204" pitchFamily="34" charset="0"/>
                <a:ea typeface="Calibri" panose="020F0502020204030204" pitchFamily="34" charset="0"/>
                <a:cs typeface="Arial" panose="020B0604020202020204" pitchFamily="34" charset="0"/>
              </a:rPr>
              <a:t>. Most are postdocs, visiting researchers and PhD students.</a:t>
            </a:r>
            <a:endParaRPr lang="en-US" dirty="0">
              <a:solidFill>
                <a:srgbClr val="002140"/>
              </a:solidFill>
              <a:latin typeface="Arial" panose="020B0604020202020204" pitchFamily="34" charset="0"/>
              <a:ea typeface="Calibri" panose="020F0502020204030204" pitchFamily="34" charset="0"/>
              <a:cs typeface="Arial" panose="020B0604020202020204" pitchFamily="34" charset="0"/>
            </a:endParaRPr>
          </a:p>
          <a:p>
            <a:pPr marL="285750" lvl="0" indent="-285750" algn="just">
              <a:lnSpc>
                <a:spcPct val="105000"/>
              </a:lnSpc>
              <a:spcAft>
                <a:spcPts val="800"/>
              </a:spcAft>
              <a:buFont typeface="Arial" panose="020B0604020202020204" pitchFamily="34" charset="0"/>
              <a:buChar char="•"/>
            </a:pPr>
            <a:r>
              <a:rPr lang="en-GB" dirty="0">
                <a:solidFill>
                  <a:srgbClr val="002140"/>
                </a:solidFill>
                <a:latin typeface="Arial" panose="020B0604020202020204" pitchFamily="34" charset="0"/>
                <a:ea typeface="Calibri" panose="020F0502020204030204" pitchFamily="34" charset="0"/>
                <a:cs typeface="Arial" panose="020B0604020202020204" pitchFamily="34" charset="0"/>
              </a:rPr>
              <a:t>At least </a:t>
            </a:r>
            <a:r>
              <a:rPr lang="en-GB" b="1" dirty="0">
                <a:solidFill>
                  <a:srgbClr val="002140"/>
                </a:solidFill>
                <a:latin typeface="Arial" panose="020B0604020202020204" pitchFamily="34" charset="0"/>
                <a:ea typeface="Calibri" panose="020F0502020204030204" pitchFamily="34" charset="0"/>
                <a:cs typeface="Arial" panose="020B0604020202020204" pitchFamily="34" charset="0"/>
              </a:rPr>
              <a:t>14 refugees received an offer</a:t>
            </a:r>
            <a:r>
              <a:rPr lang="en-GB" dirty="0">
                <a:solidFill>
                  <a:srgbClr val="002140"/>
                </a:solidFill>
                <a:latin typeface="Arial" panose="020B0604020202020204" pitchFamily="34" charset="0"/>
                <a:ea typeface="Calibri" panose="020F0502020204030204" pitchFamily="34" charset="0"/>
                <a:cs typeface="Arial" panose="020B0604020202020204" pitchFamily="34" charset="0"/>
              </a:rPr>
              <a:t>. Seven are still in the evaluation process.</a:t>
            </a:r>
            <a:endParaRPr lang="en-US" dirty="0">
              <a:solidFill>
                <a:srgbClr val="002140"/>
              </a:solidFill>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8172729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Inhaltsplatzhalter 2"/>
          <p:cNvSpPr>
            <a:spLocks noGrp="1"/>
          </p:cNvSpPr>
          <p:nvPr>
            <p:ph idx="4294967295"/>
          </p:nvPr>
        </p:nvSpPr>
        <p:spPr>
          <a:xfrm>
            <a:off x="611560" y="1419622"/>
            <a:ext cx="7596845" cy="2631647"/>
          </a:xfrm>
        </p:spPr>
        <p:txBody>
          <a:bodyPr>
            <a:noAutofit/>
          </a:bodyPr>
          <a:lstStyle/>
          <a:p>
            <a:pPr marL="342900" indent="-342900">
              <a:spcBef>
                <a:spcPct val="0"/>
              </a:spcBef>
              <a:spcAft>
                <a:spcPts val="600"/>
              </a:spcAft>
              <a:buClr>
                <a:schemeClr val="tx1"/>
              </a:buClr>
              <a:buFont typeface="Arial" panose="020B0604020202020204" pitchFamily="34" charset="0"/>
              <a:buChar char="•"/>
            </a:pPr>
            <a:r>
              <a:rPr lang="en-GB" sz="1300" kern="1200" dirty="0">
                <a:solidFill>
                  <a:srgbClr val="002140"/>
                </a:solidFill>
                <a:latin typeface="Arial" panose="020B0604020202020204" pitchFamily="34" charset="0"/>
                <a:ea typeface="ＭＳ Ｐゴシック" pitchFamily="34" charset="-128"/>
                <a:cs typeface="Arial" panose="020B0604020202020204" pitchFamily="34" charset="0"/>
              </a:rPr>
              <a:t>To capitalise on the full European potential for frontier research without departing from the ERC's principle of excellence</a:t>
            </a:r>
          </a:p>
          <a:p>
            <a:pPr marL="285750" indent="-285750">
              <a:spcBef>
                <a:spcPct val="0"/>
              </a:spcBef>
              <a:spcAft>
                <a:spcPts val="600"/>
              </a:spcAft>
              <a:buClr>
                <a:schemeClr val="tx1"/>
              </a:buClr>
              <a:buFont typeface="Arial" panose="020B0604020202020204" pitchFamily="34" charset="0"/>
              <a:buChar char="•"/>
            </a:pPr>
            <a:endParaRPr lang="en-GB" sz="1300" kern="1200" dirty="0">
              <a:solidFill>
                <a:srgbClr val="002140"/>
              </a:solidFill>
              <a:latin typeface="Arial" panose="020B0604020202020204" pitchFamily="34" charset="0"/>
              <a:ea typeface="ＭＳ Ｐゴシック" pitchFamily="34" charset="-128"/>
              <a:cs typeface="Arial" panose="020B0604020202020204" pitchFamily="34" charset="0"/>
            </a:endParaRPr>
          </a:p>
          <a:p>
            <a:pPr marL="342900" lvl="0" indent="-342900">
              <a:spcBef>
                <a:spcPct val="0"/>
              </a:spcBef>
              <a:spcAft>
                <a:spcPts val="600"/>
              </a:spcAft>
              <a:buClr>
                <a:schemeClr val="tx1"/>
              </a:buClr>
              <a:buFont typeface="Arial" panose="020B0604020202020204" pitchFamily="34" charset="0"/>
              <a:buChar char="•"/>
            </a:pPr>
            <a:r>
              <a:rPr lang="en-GB" sz="1300" kern="1200" dirty="0">
                <a:solidFill>
                  <a:srgbClr val="002140"/>
                </a:solidFill>
                <a:latin typeface="Arial" panose="020B0604020202020204" pitchFamily="34" charset="0"/>
                <a:ea typeface="ＭＳ Ｐゴシック" pitchFamily="34" charset="-128"/>
                <a:cs typeface="Arial" panose="020B0604020202020204" pitchFamily="34" charset="0"/>
              </a:rPr>
              <a:t>Contribute to a truly inclusive European culture of competitiveness in science </a:t>
            </a:r>
          </a:p>
          <a:p>
            <a:pPr marL="342900" lvl="0" indent="-342900">
              <a:spcBef>
                <a:spcPct val="0"/>
              </a:spcBef>
              <a:spcAft>
                <a:spcPts val="600"/>
              </a:spcAft>
              <a:buClr>
                <a:schemeClr val="tx1"/>
              </a:buClr>
              <a:buFont typeface="Arial" panose="020B0604020202020204" pitchFamily="34" charset="0"/>
              <a:buChar char="•"/>
            </a:pPr>
            <a:endParaRPr lang="en-GB" sz="1300" kern="1200" dirty="0">
              <a:solidFill>
                <a:srgbClr val="002140"/>
              </a:solidFill>
              <a:latin typeface="Arial" panose="020B0604020202020204" pitchFamily="34" charset="0"/>
              <a:ea typeface="ＭＳ Ｐゴシック" pitchFamily="34" charset="-128"/>
              <a:cs typeface="Arial" panose="020B0604020202020204" pitchFamily="34" charset="0"/>
            </a:endParaRPr>
          </a:p>
          <a:p>
            <a:pPr marL="342900" lvl="0" indent="-342900">
              <a:spcBef>
                <a:spcPct val="0"/>
              </a:spcBef>
              <a:spcAft>
                <a:spcPts val="600"/>
              </a:spcAft>
              <a:buClr>
                <a:schemeClr val="tx1"/>
              </a:buClr>
              <a:buFont typeface="Arial" panose="020B0604020202020204" pitchFamily="34" charset="0"/>
              <a:buChar char="•"/>
            </a:pPr>
            <a:r>
              <a:rPr lang="en-GB" sz="1300" kern="1200" dirty="0">
                <a:solidFill>
                  <a:srgbClr val="002140"/>
                </a:solidFill>
                <a:latin typeface="Arial" panose="020B0604020202020204" pitchFamily="34" charset="0"/>
                <a:ea typeface="ＭＳ Ｐゴシック" pitchFamily="34" charset="-128"/>
                <a:cs typeface="Arial" panose="020B0604020202020204" pitchFamily="34" charset="0"/>
              </a:rPr>
              <a:t>Strengthen participation in ERC calls by researchers from less research-performing regions</a:t>
            </a:r>
          </a:p>
          <a:p>
            <a:pPr marL="342900" lvl="0" indent="-342900">
              <a:spcBef>
                <a:spcPct val="0"/>
              </a:spcBef>
              <a:spcAft>
                <a:spcPts val="600"/>
              </a:spcAft>
              <a:buClr>
                <a:schemeClr val="tx1"/>
              </a:buClr>
              <a:buFont typeface="Arial" panose="020B0604020202020204" pitchFamily="34" charset="0"/>
              <a:buChar char="•"/>
            </a:pPr>
            <a:endParaRPr lang="en-GB" sz="1300" kern="1200" dirty="0">
              <a:solidFill>
                <a:srgbClr val="002140"/>
              </a:solidFill>
              <a:latin typeface="Arial" panose="020B0604020202020204" pitchFamily="34" charset="0"/>
              <a:ea typeface="ＭＳ Ｐゴシック" pitchFamily="34" charset="-128"/>
              <a:cs typeface="Arial" panose="020B0604020202020204" pitchFamily="34" charset="0"/>
            </a:endParaRPr>
          </a:p>
          <a:p>
            <a:pPr marL="342900" lvl="0" indent="-342900">
              <a:spcBef>
                <a:spcPct val="0"/>
              </a:spcBef>
              <a:spcAft>
                <a:spcPts val="600"/>
              </a:spcAft>
              <a:buClr>
                <a:schemeClr val="tx1"/>
              </a:buClr>
              <a:buFont typeface="Arial" panose="020B0604020202020204" pitchFamily="34" charset="0"/>
              <a:buChar char="•"/>
            </a:pPr>
            <a:r>
              <a:rPr lang="en-GB" sz="1300" kern="1200" dirty="0">
                <a:solidFill>
                  <a:srgbClr val="002140"/>
                </a:solidFill>
                <a:latin typeface="Arial" panose="020B0604020202020204" pitchFamily="34" charset="0"/>
                <a:ea typeface="ＭＳ Ｐゴシック" pitchFamily="34" charset="-128"/>
                <a:cs typeface="Arial" panose="020B0604020202020204" pitchFamily="34" charset="0"/>
              </a:rPr>
              <a:t>Facilitate policy dialogue with relevant stakeholders to promote national and local support to promising scientists in less research-performing regions</a:t>
            </a:r>
          </a:p>
          <a:p>
            <a:pPr marL="342900" lvl="1" indent="0">
              <a:spcBef>
                <a:spcPct val="0"/>
              </a:spcBef>
              <a:buClrTx/>
              <a:buNone/>
            </a:pPr>
            <a:endParaRPr lang="en-GB" sz="1300" kern="1200" dirty="0">
              <a:latin typeface="Calibri" panose="020F0502020204030204" pitchFamily="34" charset="0"/>
              <a:ea typeface="ＭＳ Ｐゴシック" pitchFamily="34" charset="-128"/>
              <a:cs typeface="Calibri" panose="020F0502020204030204" pitchFamily="34" charset="0"/>
            </a:endParaRPr>
          </a:p>
          <a:p>
            <a:pPr>
              <a:spcBef>
                <a:spcPct val="0"/>
              </a:spcBef>
              <a:buClrTx/>
            </a:pPr>
            <a:endParaRPr lang="en-GB" sz="1300" kern="1200" dirty="0">
              <a:latin typeface="Arial" panose="020B0604020202020204" pitchFamily="34" charset="0"/>
              <a:ea typeface="ＭＳ Ｐゴシック" pitchFamily="34" charset="-128"/>
              <a:cs typeface="Arial" panose="020B0604020202020204" pitchFamily="34" charset="0"/>
            </a:endParaRPr>
          </a:p>
          <a:p>
            <a:pPr>
              <a:buClrTx/>
            </a:pPr>
            <a:r>
              <a:rPr lang="en-GB" sz="1300" dirty="0">
                <a:latin typeface="Calibri" panose="020F0502020204030204" pitchFamily="34" charset="0"/>
                <a:cs typeface="Calibri" panose="020F0502020204030204" pitchFamily="34" charset="0"/>
              </a:rPr>
              <a:t> </a:t>
            </a:r>
            <a:endParaRPr lang="en-GB" sz="1300" b="1" dirty="0">
              <a:solidFill>
                <a:srgbClr val="000000"/>
              </a:solidFill>
              <a:latin typeface="Calibri" panose="020F0502020204030204" pitchFamily="34" charset="0"/>
              <a:cs typeface="Calibri" panose="020F0502020204030204" pitchFamily="34" charset="0"/>
            </a:endParaRPr>
          </a:p>
          <a:p>
            <a:pPr lvl="0">
              <a:buClrTx/>
              <a:buFont typeface="Wingdings" panose="05000000000000000000" pitchFamily="2" charset="2"/>
              <a:buChar char="Ø"/>
            </a:pPr>
            <a:endParaRPr lang="en-GB" sz="1300" dirty="0">
              <a:solidFill>
                <a:srgbClr val="000000"/>
              </a:solidFill>
            </a:endParaRPr>
          </a:p>
        </p:txBody>
      </p:sp>
      <p:sp>
        <p:nvSpPr>
          <p:cNvPr id="8195" name="Foliennummernplatzhalter 3"/>
          <p:cNvSpPr txBox="1">
            <a:spLocks noGrp="1"/>
          </p:cNvSpPr>
          <p:nvPr/>
        </p:nvSpPr>
        <p:spPr bwMode="gray">
          <a:xfrm>
            <a:off x="7542612" y="4731544"/>
            <a:ext cx="458390" cy="411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750" dirty="0">
                <a:solidFill>
                  <a:srgbClr val="4B413C"/>
                </a:solidFill>
                <a:cs typeface="Arial" charset="0"/>
              </a:rPr>
              <a:t>│ </a:t>
            </a:r>
            <a:fld id="{A73146AC-170A-4926-B931-18EE686291CA}" type="slidenum">
              <a:rPr lang="en-US" sz="750">
                <a:solidFill>
                  <a:srgbClr val="4B413C"/>
                </a:solidFill>
                <a:cs typeface="Arial" charset="0"/>
              </a:rPr>
              <a:pPr algn="ctr" eaLnBrk="1" hangingPunct="1">
                <a:spcBef>
                  <a:spcPct val="50000"/>
                </a:spcBef>
              </a:pPr>
              <a:t>25</a:t>
            </a:fld>
            <a:endParaRPr lang="en-US" sz="750" dirty="0">
              <a:solidFill>
                <a:srgbClr val="4B413C"/>
              </a:solidFill>
              <a:cs typeface="Arial" charset="0"/>
            </a:endParaRPr>
          </a:p>
        </p:txBody>
      </p:sp>
      <p:sp>
        <p:nvSpPr>
          <p:cNvPr id="4" name="Rectangle 1"/>
          <p:cNvSpPr>
            <a:spLocks noChangeArrowheads="1"/>
          </p:cNvSpPr>
          <p:nvPr/>
        </p:nvSpPr>
        <p:spPr bwMode="auto">
          <a:xfrm>
            <a:off x="2359820" y="1900753"/>
            <a:ext cx="138564"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defTabSz="685800"/>
            <a:br>
              <a:rPr lang="en-GB" sz="1350" dirty="0">
                <a:latin typeface="Arial" pitchFamily="34" charset="0"/>
                <a:cs typeface="Arial" pitchFamily="34" charset="0"/>
              </a:rPr>
            </a:br>
            <a:endParaRPr lang="en-GB" sz="1350" dirty="0">
              <a:latin typeface="Arial" pitchFamily="34" charset="0"/>
              <a:cs typeface="Arial" pitchFamily="34" charset="0"/>
            </a:endParaRPr>
          </a:p>
        </p:txBody>
      </p:sp>
      <p:sp>
        <p:nvSpPr>
          <p:cNvPr id="3" name="TextBox 2"/>
          <p:cNvSpPr txBox="1"/>
          <p:nvPr/>
        </p:nvSpPr>
        <p:spPr>
          <a:xfrm>
            <a:off x="395536" y="276948"/>
            <a:ext cx="6408712" cy="461665"/>
          </a:xfrm>
          <a:prstGeom prst="rect">
            <a:avLst/>
          </a:prstGeom>
          <a:noFill/>
        </p:spPr>
        <p:txBody>
          <a:bodyPr wrap="square" rtlCol="0">
            <a:spAutoFit/>
          </a:bodyPr>
          <a:lstStyle/>
          <a:p>
            <a:r>
              <a:rPr lang="en-GB" sz="2400" dirty="0">
                <a:solidFill>
                  <a:srgbClr val="FF6600"/>
                </a:solidFill>
                <a:latin typeface="Arial" panose="020B0604020202020204" pitchFamily="34" charset="0"/>
                <a:cs typeface="Arial" panose="020B0604020202020204" pitchFamily="34" charset="0"/>
              </a:rPr>
              <a:t>Objectives of Widening participation policy</a:t>
            </a:r>
          </a:p>
        </p:txBody>
      </p:sp>
    </p:spTree>
    <p:extLst>
      <p:ext uri="{BB962C8B-B14F-4D97-AF65-F5344CB8AC3E}">
        <p14:creationId xmlns:p14="http://schemas.microsoft.com/office/powerpoint/2010/main" val="4309676"/>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spcBef>
                <a:spcPct val="20000"/>
              </a:spcBef>
              <a:buClr>
                <a:srgbClr val="FB5105"/>
              </a:buClr>
              <a:buChar char="•"/>
              <a:defRPr sz="2100">
                <a:solidFill>
                  <a:schemeClr val="tx2"/>
                </a:solidFill>
                <a:latin typeface="Arial" charset="0"/>
                <a:ea typeface="MS PGothic" pitchFamily="34" charset="-128"/>
              </a:defRPr>
            </a:lvl1pPr>
            <a:lvl2pPr marL="557213" indent="-214313">
              <a:spcBef>
                <a:spcPct val="20000"/>
              </a:spcBef>
              <a:buClr>
                <a:srgbClr val="FB5105"/>
              </a:buClr>
              <a:buFont typeface="Wingdings" pitchFamily="2" charset="2"/>
              <a:buChar char="è"/>
              <a:defRPr sz="1800">
                <a:solidFill>
                  <a:schemeClr val="tx2"/>
                </a:solidFill>
                <a:latin typeface="Arial" charset="0"/>
                <a:ea typeface="MS PGothic" pitchFamily="34" charset="-128"/>
              </a:defRPr>
            </a:lvl2pPr>
            <a:lvl3pPr marL="857250" indent="-171450">
              <a:spcBef>
                <a:spcPct val="20000"/>
              </a:spcBef>
              <a:buClr>
                <a:srgbClr val="FB5105"/>
              </a:buClr>
              <a:buChar char="•"/>
              <a:defRPr sz="1500">
                <a:solidFill>
                  <a:schemeClr val="tx2"/>
                </a:solidFill>
                <a:latin typeface="Arial" charset="0"/>
                <a:ea typeface="MS PGothic" pitchFamily="34" charset="-128"/>
              </a:defRPr>
            </a:lvl3pPr>
            <a:lvl4pPr marL="1200150" indent="-171450">
              <a:spcBef>
                <a:spcPct val="20000"/>
              </a:spcBef>
              <a:buClr>
                <a:srgbClr val="FB5105"/>
              </a:buClr>
              <a:buFont typeface="Arial" charset="0"/>
              <a:buChar char="–"/>
              <a:defRPr sz="1500">
                <a:solidFill>
                  <a:schemeClr val="tx2"/>
                </a:solidFill>
                <a:latin typeface="Arial" charset="0"/>
                <a:ea typeface="MS PGothic" pitchFamily="34" charset="-128"/>
              </a:defRPr>
            </a:lvl4pPr>
            <a:lvl5pPr marL="1543050" indent="-171450">
              <a:spcBef>
                <a:spcPct val="20000"/>
              </a:spcBef>
              <a:buClr>
                <a:srgbClr val="FB5105"/>
              </a:buClr>
              <a:buFont typeface="Wingdings" pitchFamily="2" charset="2"/>
              <a:buChar char="è"/>
              <a:defRPr sz="1500">
                <a:solidFill>
                  <a:schemeClr val="tx2"/>
                </a:solidFill>
                <a:latin typeface="Arial" charset="0"/>
                <a:ea typeface="MS PGothic" pitchFamily="34" charset="-128"/>
              </a:defRPr>
            </a:lvl5pPr>
            <a:lvl6pPr marL="1885950" indent="-171450" eaLnBrk="0" fontAlgn="base" hangingPunct="0">
              <a:spcBef>
                <a:spcPct val="20000"/>
              </a:spcBef>
              <a:spcAft>
                <a:spcPct val="0"/>
              </a:spcAft>
              <a:buClr>
                <a:srgbClr val="FB5105"/>
              </a:buClr>
              <a:buFont typeface="Wingdings" pitchFamily="2" charset="2"/>
              <a:buChar char="è"/>
              <a:defRPr sz="1500">
                <a:solidFill>
                  <a:schemeClr val="tx2"/>
                </a:solidFill>
                <a:latin typeface="Arial" charset="0"/>
                <a:ea typeface="MS PGothic" pitchFamily="34" charset="-128"/>
              </a:defRPr>
            </a:lvl6pPr>
            <a:lvl7pPr marL="2228850" indent="-171450" eaLnBrk="0" fontAlgn="base" hangingPunct="0">
              <a:spcBef>
                <a:spcPct val="20000"/>
              </a:spcBef>
              <a:spcAft>
                <a:spcPct val="0"/>
              </a:spcAft>
              <a:buClr>
                <a:srgbClr val="FB5105"/>
              </a:buClr>
              <a:buFont typeface="Wingdings" pitchFamily="2" charset="2"/>
              <a:buChar char="è"/>
              <a:defRPr sz="1500">
                <a:solidFill>
                  <a:schemeClr val="tx2"/>
                </a:solidFill>
                <a:latin typeface="Arial" charset="0"/>
                <a:ea typeface="MS PGothic" pitchFamily="34" charset="-128"/>
              </a:defRPr>
            </a:lvl7pPr>
            <a:lvl8pPr marL="2571750" indent="-171450" eaLnBrk="0" fontAlgn="base" hangingPunct="0">
              <a:spcBef>
                <a:spcPct val="20000"/>
              </a:spcBef>
              <a:spcAft>
                <a:spcPct val="0"/>
              </a:spcAft>
              <a:buClr>
                <a:srgbClr val="FB5105"/>
              </a:buClr>
              <a:buFont typeface="Wingdings" pitchFamily="2" charset="2"/>
              <a:buChar char="è"/>
              <a:defRPr sz="1500">
                <a:solidFill>
                  <a:schemeClr val="tx2"/>
                </a:solidFill>
                <a:latin typeface="Arial" charset="0"/>
                <a:ea typeface="MS PGothic" pitchFamily="34" charset="-128"/>
              </a:defRPr>
            </a:lvl8pPr>
            <a:lvl9pPr marL="2914650" indent="-171450" eaLnBrk="0" fontAlgn="base" hangingPunct="0">
              <a:spcBef>
                <a:spcPct val="20000"/>
              </a:spcBef>
              <a:spcAft>
                <a:spcPct val="0"/>
              </a:spcAft>
              <a:buClr>
                <a:srgbClr val="FB5105"/>
              </a:buClr>
              <a:buFont typeface="Wingdings" pitchFamily="2" charset="2"/>
              <a:buChar char="è"/>
              <a:defRPr sz="1500">
                <a:solidFill>
                  <a:schemeClr val="tx2"/>
                </a:solidFill>
                <a:latin typeface="Arial" charset="0"/>
                <a:ea typeface="MS PGothic" pitchFamily="34" charset="-128"/>
              </a:defRPr>
            </a:lvl9pPr>
          </a:lstStyle>
          <a:p>
            <a:pPr>
              <a:spcBef>
                <a:spcPct val="50000"/>
              </a:spcBef>
              <a:buClrTx/>
              <a:buFontTx/>
              <a:buNone/>
            </a:pPr>
            <a:r>
              <a:rPr lang="fr-BE" altLang="en-US" sz="750">
                <a:solidFill>
                  <a:schemeClr val="tx1"/>
                </a:solidFill>
              </a:rPr>
              <a:t>│</a:t>
            </a:r>
            <a:r>
              <a:rPr lang="en-US" altLang="en-US" sz="750">
                <a:solidFill>
                  <a:schemeClr val="tx1"/>
                </a:solidFill>
              </a:rPr>
              <a:t> </a:t>
            </a:r>
            <a:fld id="{88F7F8B1-57DA-406E-9BD4-212D70AE9735}" type="slidenum">
              <a:rPr lang="en-US" altLang="en-US" sz="750">
                <a:solidFill>
                  <a:schemeClr val="tx1"/>
                </a:solidFill>
              </a:rPr>
              <a:pPr>
                <a:spcBef>
                  <a:spcPct val="50000"/>
                </a:spcBef>
                <a:buClrTx/>
                <a:buFontTx/>
                <a:buNone/>
              </a:pPr>
              <a:t>26</a:t>
            </a:fld>
            <a:endParaRPr lang="en-US" altLang="en-US" sz="750">
              <a:solidFill>
                <a:schemeClr val="tx1"/>
              </a:solidFill>
            </a:endParaRPr>
          </a:p>
        </p:txBody>
      </p:sp>
      <p:sp>
        <p:nvSpPr>
          <p:cNvPr id="6" name="Inhaltsplatzhalter 5"/>
          <p:cNvSpPr>
            <a:spLocks/>
          </p:cNvSpPr>
          <p:nvPr/>
        </p:nvSpPr>
        <p:spPr bwMode="gray">
          <a:xfrm>
            <a:off x="683568" y="1275606"/>
            <a:ext cx="7623951" cy="3269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endParaRPr lang="" altLang="en-US" dirty="0">
              <a:latin typeface="Calibri" panose="020F0502020204030204" pitchFamily="34" charset="0"/>
            </a:endParaRPr>
          </a:p>
          <a:p>
            <a:pPr marL="285750" indent="-285750">
              <a:lnSpc>
                <a:spcPct val="80000"/>
              </a:lnSpc>
              <a:buClr>
                <a:schemeClr val="tx1"/>
              </a:buClr>
              <a:buFont typeface="Arial" panose="020B0604020202020204" pitchFamily="34" charset="0"/>
              <a:buChar char="•"/>
            </a:pPr>
            <a:r>
              <a:rPr lang="en-US" altLang="en-US" sz="1400" dirty="0">
                <a:solidFill>
                  <a:srgbClr val="002140"/>
                </a:solidFill>
                <a:latin typeface="Arial" panose="020B0604020202020204" pitchFamily="34" charset="0"/>
                <a:cs typeface="Arial" panose="020B0604020202020204" pitchFamily="34" charset="0"/>
              </a:rPr>
              <a:t>11 Widening Countries introduced initiatives to finance their best unfunded ERC applicants.</a:t>
            </a:r>
          </a:p>
          <a:p>
            <a:pPr marL="285750" indent="-285750">
              <a:lnSpc>
                <a:spcPct val="80000"/>
              </a:lnSpc>
              <a:buClr>
                <a:schemeClr val="tx1"/>
              </a:buClr>
              <a:buFont typeface="Arial" panose="020B0604020202020204" pitchFamily="34" charset="0"/>
              <a:buChar char="•"/>
            </a:pPr>
            <a:endParaRPr lang="en-IE" altLang="en-US" sz="1400" dirty="0">
              <a:solidFill>
                <a:srgbClr val="002140"/>
              </a:solidFill>
              <a:latin typeface="Arial" panose="020B0604020202020204" pitchFamily="34" charset="0"/>
              <a:cs typeface="Arial" panose="020B0604020202020204" pitchFamily="34" charset="0"/>
            </a:endParaRPr>
          </a:p>
          <a:p>
            <a:pPr marL="285750" indent="-285750">
              <a:lnSpc>
                <a:spcPct val="80000"/>
              </a:lnSpc>
              <a:buClr>
                <a:schemeClr val="tx1"/>
              </a:buClr>
              <a:buFont typeface="Arial" panose="020B0604020202020204" pitchFamily="34" charset="0"/>
              <a:buChar char="•"/>
            </a:pPr>
            <a:r>
              <a:rPr lang="en-US" altLang="en-US" sz="1400" dirty="0">
                <a:solidFill>
                  <a:srgbClr val="002140"/>
                </a:solidFill>
                <a:latin typeface="Arial" panose="020B0604020202020204" pitchFamily="34" charset="0"/>
                <a:cs typeface="Arial" panose="020B0604020202020204" pitchFamily="34" charset="0"/>
              </a:rPr>
              <a:t>A number of countries established funding schemes inspired to the ERC model.</a:t>
            </a:r>
          </a:p>
          <a:p>
            <a:pPr marL="285750" indent="-285750">
              <a:lnSpc>
                <a:spcPct val="80000"/>
              </a:lnSpc>
              <a:buClr>
                <a:schemeClr val="tx1"/>
              </a:buClr>
              <a:buFont typeface="Arial" panose="020B0604020202020204" pitchFamily="34" charset="0"/>
              <a:buChar char="•"/>
            </a:pPr>
            <a:endParaRPr lang="" altLang="en-US" sz="1400" dirty="0">
              <a:solidFill>
                <a:srgbClr val="002140"/>
              </a:solidFill>
              <a:latin typeface="Arial" panose="020B0604020202020204" pitchFamily="34" charset="0"/>
              <a:cs typeface="Arial" panose="020B0604020202020204" pitchFamily="34" charset="0"/>
            </a:endParaRPr>
          </a:p>
          <a:p>
            <a:pPr>
              <a:lnSpc>
                <a:spcPct val="80000"/>
              </a:lnSpc>
              <a:buClr>
                <a:schemeClr val="tx1"/>
              </a:buClr>
            </a:pPr>
            <a:r>
              <a:rPr lang="" sz="1400" dirty="0">
                <a:solidFill>
                  <a:srgbClr val="002140"/>
                </a:solidFill>
                <a:latin typeface="Arial" panose="020B0604020202020204" pitchFamily="34" charset="0"/>
                <a:cs typeface="Arial" panose="020B0604020202020204" pitchFamily="34" charset="0"/>
              </a:rPr>
              <a:t>	Ex:</a:t>
            </a:r>
            <a:r>
              <a:rPr lang="en-GB" sz="1400" dirty="0">
                <a:solidFill>
                  <a:srgbClr val="002140"/>
                </a:solidFill>
                <a:latin typeface="Arial" panose="020B0604020202020204" pitchFamily="34" charset="0"/>
                <a:cs typeface="Arial" panose="020B0604020202020204" pitchFamily="34" charset="0"/>
              </a:rPr>
              <a:t>In Poland </a:t>
            </a:r>
            <a:r>
              <a:rPr lang="" sz="1400" dirty="0">
                <a:solidFill>
                  <a:srgbClr val="002140"/>
                </a:solidFill>
                <a:latin typeface="Arial" panose="020B0604020202020204" pitchFamily="34" charset="0"/>
                <a:cs typeface="Arial" panose="020B0604020202020204" pitchFamily="34" charset="0"/>
              </a:rPr>
              <a:t>the </a:t>
            </a:r>
            <a:r>
              <a:rPr lang="en-GB" sz="1400" dirty="0">
                <a:solidFill>
                  <a:srgbClr val="002140"/>
                </a:solidFill>
                <a:latin typeface="Arial" panose="020B0604020202020204" pitchFamily="34" charset="0"/>
                <a:cs typeface="Arial" panose="020B0604020202020204" pitchFamily="34" charset="0"/>
              </a:rPr>
              <a:t>National Science Centre (NCN) </a:t>
            </a:r>
            <a:r>
              <a:rPr lang="" sz="1400" dirty="0">
                <a:solidFill>
                  <a:srgbClr val="002140"/>
                </a:solidFill>
                <a:latin typeface="Arial" panose="020B0604020202020204" pitchFamily="34" charset="0"/>
                <a:cs typeface="Arial" panose="020B0604020202020204" pitchFamily="34" charset="0"/>
              </a:rPr>
              <a:t>has been</a:t>
            </a:r>
            <a:r>
              <a:rPr lang="en-GB" sz="1400" dirty="0">
                <a:solidFill>
                  <a:srgbClr val="002140"/>
                </a:solidFill>
                <a:latin typeface="Arial" panose="020B0604020202020204" pitchFamily="34" charset="0"/>
                <a:cs typeface="Arial" panose="020B0604020202020204" pitchFamily="34" charset="0"/>
              </a:rPr>
              <a:t> set up in 2010 to fund 	basic research</a:t>
            </a:r>
            <a:r>
              <a:rPr lang="" sz="1400" dirty="0">
                <a:solidFill>
                  <a:srgbClr val="002140"/>
                </a:solidFill>
                <a:latin typeface="Arial" panose="020B0604020202020204" pitchFamily="34" charset="0"/>
                <a:cs typeface="Arial" panose="020B0604020202020204" pitchFamily="34" charset="0"/>
              </a:rPr>
              <a:t>,</a:t>
            </a:r>
            <a:r>
              <a:rPr lang="en-GB" sz="1400" dirty="0">
                <a:solidFill>
                  <a:srgbClr val="002140"/>
                </a:solidFill>
                <a:latin typeface="Arial" panose="020B0604020202020204" pitchFamily="34" charset="0"/>
                <a:cs typeface="Arial" panose="020B0604020202020204" pitchFamily="34" charset="0"/>
              </a:rPr>
              <a:t> with ERC as an explicit model </a:t>
            </a:r>
          </a:p>
          <a:p>
            <a:pPr>
              <a:buFontTx/>
              <a:buNone/>
            </a:pPr>
            <a:endParaRPr lang="en-US" altLang="en-US" dirty="0"/>
          </a:p>
          <a:p>
            <a:pPr>
              <a:spcBef>
                <a:spcPct val="30000"/>
              </a:spcBef>
              <a:buClr>
                <a:srgbClr val="FB5105"/>
              </a:buClr>
              <a:defRPr/>
            </a:pPr>
            <a:endParaRPr lang="" dirty="0"/>
          </a:p>
          <a:p>
            <a:pPr>
              <a:spcBef>
                <a:spcPct val="30000"/>
              </a:spcBef>
              <a:buClr>
                <a:srgbClr val="FB5105"/>
              </a:buClr>
              <a:defRPr/>
            </a:pPr>
            <a:endParaRPr lang="" dirty="0"/>
          </a:p>
          <a:p>
            <a:pPr>
              <a:spcBef>
                <a:spcPct val="30000"/>
              </a:spcBef>
              <a:buClr>
                <a:srgbClr val="FB5105"/>
              </a:buClr>
              <a:defRPr/>
            </a:pPr>
            <a:endParaRPr lang="" dirty="0"/>
          </a:p>
          <a:p>
            <a:pPr>
              <a:spcBef>
                <a:spcPct val="30000"/>
              </a:spcBef>
              <a:buClr>
                <a:srgbClr val="FB5105"/>
              </a:buClr>
              <a:defRPr/>
            </a:pPr>
            <a:endParaRPr lang="" dirty="0"/>
          </a:p>
          <a:p>
            <a:pPr>
              <a:spcBef>
                <a:spcPct val="30000"/>
              </a:spcBef>
              <a:buClr>
                <a:srgbClr val="FB5105"/>
              </a:buClr>
              <a:defRPr/>
            </a:pPr>
            <a:endParaRPr lang="" dirty="0"/>
          </a:p>
          <a:p>
            <a:pPr>
              <a:spcBef>
                <a:spcPct val="30000"/>
              </a:spcBef>
              <a:buClr>
                <a:srgbClr val="FB5105"/>
              </a:buClr>
              <a:defRPr/>
            </a:pPr>
            <a:endParaRPr lang="" dirty="0"/>
          </a:p>
          <a:p>
            <a:pPr>
              <a:spcBef>
                <a:spcPct val="30000"/>
              </a:spcBef>
              <a:buClr>
                <a:srgbClr val="FB5105"/>
              </a:buClr>
              <a:defRPr/>
            </a:pPr>
            <a:endParaRPr lang="" dirty="0"/>
          </a:p>
        </p:txBody>
      </p:sp>
      <p:sp>
        <p:nvSpPr>
          <p:cNvPr id="26629" name="Rectangle 6"/>
          <p:cNvSpPr>
            <a:spLocks noChangeArrowheads="1"/>
          </p:cNvSpPr>
          <p:nvPr/>
        </p:nvSpPr>
        <p:spPr bwMode="auto">
          <a:xfrm>
            <a:off x="323529" y="303610"/>
            <a:ext cx="74869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FB5105"/>
              </a:buClr>
              <a:buChar char="•"/>
              <a:defRPr sz="2800">
                <a:solidFill>
                  <a:schemeClr val="tx2"/>
                </a:solidFill>
                <a:latin typeface="Arial" charset="0"/>
                <a:ea typeface="MS PGothic" pitchFamily="34" charset="-128"/>
              </a:defRPr>
            </a:lvl1pPr>
            <a:lvl2pPr marL="742950" indent="-285750">
              <a:spcBef>
                <a:spcPct val="20000"/>
              </a:spcBef>
              <a:buClr>
                <a:srgbClr val="FB5105"/>
              </a:buClr>
              <a:buFont typeface="Wingdings" pitchFamily="2" charset="2"/>
              <a:buChar char="è"/>
              <a:defRPr sz="2400">
                <a:solidFill>
                  <a:schemeClr val="tx2"/>
                </a:solidFill>
                <a:latin typeface="Arial" charset="0"/>
                <a:ea typeface="MS PGothic" pitchFamily="34" charset="-128"/>
              </a:defRPr>
            </a:lvl2pPr>
            <a:lvl3pPr marL="1143000" indent="-228600">
              <a:spcBef>
                <a:spcPct val="20000"/>
              </a:spcBef>
              <a:buClr>
                <a:srgbClr val="FB5105"/>
              </a:buClr>
              <a:buChar char="•"/>
              <a:defRPr sz="2000">
                <a:solidFill>
                  <a:schemeClr val="tx2"/>
                </a:solidFill>
                <a:latin typeface="Arial" charset="0"/>
                <a:ea typeface="MS PGothic" pitchFamily="34" charset="-128"/>
              </a:defRPr>
            </a:lvl3pPr>
            <a:lvl4pPr marL="1600200" indent="-228600">
              <a:spcBef>
                <a:spcPct val="20000"/>
              </a:spcBef>
              <a:buClr>
                <a:srgbClr val="FB5105"/>
              </a:buClr>
              <a:buFont typeface="Arial" charset="0"/>
              <a:buChar char="–"/>
              <a:defRPr sz="2000">
                <a:solidFill>
                  <a:schemeClr val="tx2"/>
                </a:solidFill>
                <a:latin typeface="Arial" charset="0"/>
                <a:ea typeface="MS PGothic" pitchFamily="34" charset="-128"/>
              </a:defRPr>
            </a:lvl4pPr>
            <a:lvl5pPr marL="2057400" indent="-228600">
              <a:spcBef>
                <a:spcPct val="20000"/>
              </a:spcBef>
              <a:buClr>
                <a:srgbClr val="FB5105"/>
              </a:buClr>
              <a:buFont typeface="Wingdings" pitchFamily="2" charset="2"/>
              <a:buChar char="è"/>
              <a:defRPr sz="2000">
                <a:solidFill>
                  <a:schemeClr val="tx2"/>
                </a:solidFill>
                <a:latin typeface="Arial" charset="0"/>
                <a:ea typeface="MS PGothic" pitchFamily="34" charset="-128"/>
              </a:defRPr>
            </a:lvl5pPr>
            <a:lvl6pPr marL="2514600" indent="-228600" eaLnBrk="0" fontAlgn="base" hangingPunct="0">
              <a:spcBef>
                <a:spcPct val="20000"/>
              </a:spcBef>
              <a:spcAft>
                <a:spcPct val="0"/>
              </a:spcAft>
              <a:buClr>
                <a:srgbClr val="FB5105"/>
              </a:buClr>
              <a:buFont typeface="Wingdings" pitchFamily="2" charset="2"/>
              <a:buChar char="è"/>
              <a:defRPr sz="2000">
                <a:solidFill>
                  <a:schemeClr val="tx2"/>
                </a:solidFill>
                <a:latin typeface="Arial" charset="0"/>
                <a:ea typeface="MS PGothic" pitchFamily="34" charset="-128"/>
              </a:defRPr>
            </a:lvl6pPr>
            <a:lvl7pPr marL="2971800" indent="-228600" eaLnBrk="0" fontAlgn="base" hangingPunct="0">
              <a:spcBef>
                <a:spcPct val="20000"/>
              </a:spcBef>
              <a:spcAft>
                <a:spcPct val="0"/>
              </a:spcAft>
              <a:buClr>
                <a:srgbClr val="FB5105"/>
              </a:buClr>
              <a:buFont typeface="Wingdings" pitchFamily="2" charset="2"/>
              <a:buChar char="è"/>
              <a:defRPr sz="2000">
                <a:solidFill>
                  <a:schemeClr val="tx2"/>
                </a:solidFill>
                <a:latin typeface="Arial" charset="0"/>
                <a:ea typeface="MS PGothic" pitchFamily="34" charset="-128"/>
              </a:defRPr>
            </a:lvl7pPr>
            <a:lvl8pPr marL="3429000" indent="-228600" eaLnBrk="0" fontAlgn="base" hangingPunct="0">
              <a:spcBef>
                <a:spcPct val="20000"/>
              </a:spcBef>
              <a:spcAft>
                <a:spcPct val="0"/>
              </a:spcAft>
              <a:buClr>
                <a:srgbClr val="FB5105"/>
              </a:buClr>
              <a:buFont typeface="Wingdings" pitchFamily="2" charset="2"/>
              <a:buChar char="è"/>
              <a:defRPr sz="2000">
                <a:solidFill>
                  <a:schemeClr val="tx2"/>
                </a:solidFill>
                <a:latin typeface="Arial" charset="0"/>
                <a:ea typeface="MS PGothic" pitchFamily="34" charset="-128"/>
              </a:defRPr>
            </a:lvl8pPr>
            <a:lvl9pPr marL="3886200" indent="-228600" eaLnBrk="0" fontAlgn="base" hangingPunct="0">
              <a:spcBef>
                <a:spcPct val="20000"/>
              </a:spcBef>
              <a:spcAft>
                <a:spcPct val="0"/>
              </a:spcAft>
              <a:buClr>
                <a:srgbClr val="FB5105"/>
              </a:buClr>
              <a:buFont typeface="Wingdings" pitchFamily="2" charset="2"/>
              <a:buChar char="è"/>
              <a:defRPr sz="2000">
                <a:solidFill>
                  <a:schemeClr val="tx2"/>
                </a:solidFill>
                <a:latin typeface="Arial" charset="0"/>
                <a:ea typeface="MS PGothic" pitchFamily="34" charset="-128"/>
              </a:defRPr>
            </a:lvl9pPr>
          </a:lstStyle>
          <a:p>
            <a:pPr eaLnBrk="1" hangingPunct="1">
              <a:spcBef>
                <a:spcPct val="0"/>
              </a:spcBef>
              <a:buClrTx/>
              <a:buFontTx/>
              <a:buNone/>
            </a:pPr>
            <a:r>
              <a:rPr lang="en-GB" altLang="en-US" sz="2400" dirty="0">
                <a:solidFill>
                  <a:srgbClr val="FF6600"/>
                </a:solidFill>
                <a:latin typeface="Arial" panose="020B0604020202020204" pitchFamily="34" charset="0"/>
                <a:ea typeface="ＭＳ Ｐゴシック" pitchFamily="34" charset="-128"/>
                <a:cs typeface="Arial" panose="020B0604020202020204" pitchFamily="34" charset="0"/>
              </a:rPr>
              <a:t>How: Inspiring Reform</a:t>
            </a:r>
          </a:p>
        </p:txBody>
      </p:sp>
      <p:pic>
        <p:nvPicPr>
          <p:cNvPr id="7" name="Picture 2" descr="H:\My Documents\briefing and other issues\present pics\ncn logo-e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3688" y="2910510"/>
            <a:ext cx="3560911" cy="29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853448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r>
              <a:rPr lang="fr-BE" dirty="0"/>
              <a:t>│</a:t>
            </a:r>
            <a:r>
              <a:rPr lang="en-US" dirty="0"/>
              <a:t> </a:t>
            </a:r>
            <a:fld id="{4D965B2E-4297-4450-92EF-746C567C018A}" type="slidenum">
              <a:rPr lang="en-US" smtClean="0"/>
              <a:pPr>
                <a:defRPr/>
              </a:pPr>
              <a:t>27</a:t>
            </a:fld>
            <a:endParaRPr lang="en-US" dirty="0"/>
          </a:p>
        </p:txBody>
      </p:sp>
      <p:sp>
        <p:nvSpPr>
          <p:cNvPr id="3" name="Title 1"/>
          <p:cNvSpPr txBox="1">
            <a:spLocks/>
          </p:cNvSpPr>
          <p:nvPr/>
        </p:nvSpPr>
        <p:spPr>
          <a:xfrm>
            <a:off x="-612576" y="357504"/>
            <a:ext cx="7899974" cy="684076"/>
          </a:xfrm>
          <a:prstGeom prst="rect">
            <a:avLst/>
          </a:prstGeom>
        </p:spPr>
        <p:txBody>
          <a:bodyPr/>
          <a:lstStyle>
            <a:lvl1pPr algn="l" rtl="0" eaLnBrk="0" fontAlgn="base" hangingPunct="0">
              <a:spcBef>
                <a:spcPct val="0"/>
              </a:spcBef>
              <a:spcAft>
                <a:spcPct val="0"/>
              </a:spcAft>
              <a:defRPr sz="2400" b="1">
                <a:solidFill>
                  <a:schemeClr val="tx1"/>
                </a:solidFill>
                <a:latin typeface="+mj-lt"/>
                <a:ea typeface="ＭＳ Ｐゴシック" charset="0"/>
                <a:cs typeface="ＭＳ Ｐゴシック" charset="0"/>
              </a:defRPr>
            </a:lvl1pPr>
            <a:lvl2pPr algn="l" rtl="0" eaLnBrk="0" fontAlgn="base" hangingPunct="0">
              <a:spcBef>
                <a:spcPct val="0"/>
              </a:spcBef>
              <a:spcAft>
                <a:spcPct val="0"/>
              </a:spcAft>
              <a:defRPr sz="2400" b="1">
                <a:solidFill>
                  <a:schemeClr val="tx1"/>
                </a:solidFill>
                <a:latin typeface="Arial" charset="0"/>
                <a:ea typeface="ＭＳ Ｐゴシック" charset="0"/>
                <a:cs typeface="ＭＳ Ｐゴシック" charset="0"/>
              </a:defRPr>
            </a:lvl2pPr>
            <a:lvl3pPr algn="l" rtl="0" eaLnBrk="0" fontAlgn="base" hangingPunct="0">
              <a:spcBef>
                <a:spcPct val="0"/>
              </a:spcBef>
              <a:spcAft>
                <a:spcPct val="0"/>
              </a:spcAft>
              <a:defRPr sz="2400" b="1">
                <a:solidFill>
                  <a:schemeClr val="tx1"/>
                </a:solidFill>
                <a:latin typeface="Arial" charset="0"/>
                <a:ea typeface="ＭＳ Ｐゴシック" charset="0"/>
                <a:cs typeface="ＭＳ Ｐゴシック" charset="0"/>
              </a:defRPr>
            </a:lvl3pPr>
            <a:lvl4pPr algn="l" rtl="0" eaLnBrk="0" fontAlgn="base" hangingPunct="0">
              <a:spcBef>
                <a:spcPct val="0"/>
              </a:spcBef>
              <a:spcAft>
                <a:spcPct val="0"/>
              </a:spcAft>
              <a:defRPr sz="2400" b="1">
                <a:solidFill>
                  <a:schemeClr val="tx1"/>
                </a:solidFill>
                <a:latin typeface="Arial" charset="0"/>
                <a:ea typeface="ＭＳ Ｐゴシック" charset="0"/>
                <a:cs typeface="ＭＳ Ｐゴシック" charset="0"/>
              </a:defRPr>
            </a:lvl4pPr>
            <a:lvl5pPr algn="l" rtl="0" eaLnBrk="0" fontAlgn="base" hangingPunct="0">
              <a:spcBef>
                <a:spcPct val="0"/>
              </a:spcBef>
              <a:spcAft>
                <a:spcPct val="0"/>
              </a:spcAft>
              <a:defRPr sz="2400" b="1">
                <a:solidFill>
                  <a:schemeClr val="tx1"/>
                </a:solidFill>
                <a:latin typeface="Arial" charset="0"/>
                <a:ea typeface="ＭＳ Ｐゴシック" charset="0"/>
                <a:cs typeface="ＭＳ Ｐゴシック" charset="0"/>
              </a:defRPr>
            </a:lvl5pPr>
            <a:lvl6pPr marL="457200" algn="l" rtl="0" fontAlgn="base">
              <a:spcBef>
                <a:spcPct val="0"/>
              </a:spcBef>
              <a:spcAft>
                <a:spcPct val="0"/>
              </a:spcAft>
              <a:defRPr sz="2400" b="1">
                <a:solidFill>
                  <a:schemeClr val="tx1"/>
                </a:solidFill>
                <a:latin typeface="Arial" charset="0"/>
              </a:defRPr>
            </a:lvl6pPr>
            <a:lvl7pPr marL="914400" algn="l" rtl="0" fontAlgn="base">
              <a:spcBef>
                <a:spcPct val="0"/>
              </a:spcBef>
              <a:spcAft>
                <a:spcPct val="0"/>
              </a:spcAft>
              <a:defRPr sz="2400" b="1">
                <a:solidFill>
                  <a:schemeClr val="tx1"/>
                </a:solidFill>
                <a:latin typeface="Arial" charset="0"/>
              </a:defRPr>
            </a:lvl7pPr>
            <a:lvl8pPr marL="1371600" algn="l" rtl="0" fontAlgn="base">
              <a:spcBef>
                <a:spcPct val="0"/>
              </a:spcBef>
              <a:spcAft>
                <a:spcPct val="0"/>
              </a:spcAft>
              <a:defRPr sz="2400" b="1">
                <a:solidFill>
                  <a:schemeClr val="tx1"/>
                </a:solidFill>
                <a:latin typeface="Arial" charset="0"/>
              </a:defRPr>
            </a:lvl8pPr>
            <a:lvl9pPr marL="1828800" algn="l" rtl="0" fontAlgn="base">
              <a:spcBef>
                <a:spcPct val="0"/>
              </a:spcBef>
              <a:spcAft>
                <a:spcPct val="0"/>
              </a:spcAft>
              <a:defRPr sz="2400" b="1">
                <a:solidFill>
                  <a:schemeClr val="tx1"/>
                </a:solidFill>
                <a:latin typeface="Arial" charset="0"/>
              </a:defRPr>
            </a:lvl9pPr>
          </a:lstStyle>
          <a:p>
            <a:pPr eaLnBrk="1" hangingPunct="1">
              <a:defRPr/>
            </a:pPr>
            <a:r>
              <a:rPr lang="en-GB" sz="3000" dirty="0">
                <a:solidFill>
                  <a:srgbClr val="F16521"/>
                </a:solidFill>
                <a:latin typeface="Calibri" panose="020F0502020204030204" pitchFamily="34" charset="0"/>
                <a:ea typeface="ＭＳ Ｐゴシック" pitchFamily="34" charset="-128"/>
                <a:cs typeface="+mn-cs"/>
              </a:rPr>
              <a:t> 	</a:t>
            </a:r>
            <a:r>
              <a:rPr lang="en-GB" b="0" dirty="0">
                <a:solidFill>
                  <a:srgbClr val="FF6600"/>
                </a:solidFill>
                <a:latin typeface="Arial" panose="020B0604020202020204" pitchFamily="34" charset="0"/>
                <a:ea typeface="ＭＳ Ｐゴシック" pitchFamily="34" charset="-128"/>
                <a:cs typeface="Arial" panose="020B0604020202020204" pitchFamily="34" charset="0"/>
              </a:rPr>
              <a:t>How: Concrete Measures</a:t>
            </a:r>
          </a:p>
        </p:txBody>
      </p:sp>
      <p:sp>
        <p:nvSpPr>
          <p:cNvPr id="4" name="TextBox 3"/>
          <p:cNvSpPr txBox="1"/>
          <p:nvPr/>
        </p:nvSpPr>
        <p:spPr>
          <a:xfrm>
            <a:off x="683568" y="1275606"/>
            <a:ext cx="7535920" cy="2930033"/>
          </a:xfrm>
          <a:prstGeom prst="rect">
            <a:avLst/>
          </a:prstGeom>
          <a:noFill/>
        </p:spPr>
        <p:txBody>
          <a:bodyPr wrap="square">
            <a:spAutoFit/>
          </a:bodyPr>
          <a:lstStyle/>
          <a:p>
            <a:pPr marL="285750" indent="-285750">
              <a:lnSpc>
                <a:spcPct val="80000"/>
              </a:lnSpc>
              <a:spcBef>
                <a:spcPts val="600"/>
              </a:spcBef>
              <a:buClr>
                <a:schemeClr val="tx1"/>
              </a:buClr>
              <a:buFont typeface="Arial" panose="020B0604020202020204" pitchFamily="34" charset="0"/>
              <a:buChar char="•"/>
            </a:pPr>
            <a:r>
              <a:rPr lang="en-GB" sz="1400" dirty="0">
                <a:solidFill>
                  <a:srgbClr val="002140"/>
                </a:solidFill>
                <a:latin typeface="Arial" panose="020B0604020202020204" pitchFamily="34" charset="0"/>
                <a:cs typeface="Arial" panose="020B0604020202020204" pitchFamily="34" charset="0"/>
              </a:rPr>
              <a:t>Continuously monitoring the participation to the ERC calls and the success rates</a:t>
            </a:r>
          </a:p>
          <a:p>
            <a:pPr marL="285750" indent="-285750">
              <a:lnSpc>
                <a:spcPct val="80000"/>
              </a:lnSpc>
              <a:spcBef>
                <a:spcPts val="600"/>
              </a:spcBef>
              <a:buClr>
                <a:schemeClr val="tx1"/>
              </a:buClr>
              <a:buFont typeface="Arial" panose="020B0604020202020204" pitchFamily="34" charset="0"/>
              <a:buChar char="•"/>
            </a:pPr>
            <a:endParaRPr lang="en-GB" sz="1400" dirty="0">
              <a:solidFill>
                <a:srgbClr val="002140"/>
              </a:solidFill>
              <a:latin typeface="Arial" panose="020B0604020202020204" pitchFamily="34" charset="0"/>
              <a:cs typeface="Arial" panose="020B0604020202020204" pitchFamily="34" charset="0"/>
            </a:endParaRPr>
          </a:p>
          <a:p>
            <a:pPr marL="285750" indent="-285750">
              <a:lnSpc>
                <a:spcPct val="80000"/>
              </a:lnSpc>
              <a:spcBef>
                <a:spcPts val="600"/>
              </a:spcBef>
              <a:buClr>
                <a:schemeClr val="tx1"/>
              </a:buClr>
              <a:buFont typeface="Arial" panose="020B0604020202020204" pitchFamily="34" charset="0"/>
              <a:buChar char="•"/>
            </a:pPr>
            <a:r>
              <a:rPr lang="en-GB" sz="1400" dirty="0">
                <a:solidFill>
                  <a:srgbClr val="002140"/>
                </a:solidFill>
                <a:latin typeface="Arial" panose="020B0604020202020204" pitchFamily="34" charset="0"/>
                <a:cs typeface="Arial" panose="020B0604020202020204" pitchFamily="34" charset="0"/>
              </a:rPr>
              <a:t>Guaranteeing a fair evaluation processes in view  of optimal inclusiveness</a:t>
            </a:r>
          </a:p>
          <a:p>
            <a:pPr marL="285750" indent="-285750">
              <a:lnSpc>
                <a:spcPct val="80000"/>
              </a:lnSpc>
              <a:spcBef>
                <a:spcPts val="600"/>
              </a:spcBef>
              <a:buClr>
                <a:schemeClr val="tx1"/>
              </a:buClr>
              <a:buFont typeface="Arial" panose="020B0604020202020204" pitchFamily="34" charset="0"/>
              <a:buChar char="•"/>
            </a:pPr>
            <a:endParaRPr lang="en-GB" sz="1400" dirty="0">
              <a:solidFill>
                <a:srgbClr val="002140"/>
              </a:solidFill>
              <a:latin typeface="Arial" panose="020B0604020202020204" pitchFamily="34" charset="0"/>
              <a:cs typeface="Arial" panose="020B0604020202020204" pitchFamily="34" charset="0"/>
            </a:endParaRPr>
          </a:p>
          <a:p>
            <a:pPr marL="285750" indent="-285750">
              <a:lnSpc>
                <a:spcPct val="80000"/>
              </a:lnSpc>
              <a:spcBef>
                <a:spcPts val="600"/>
              </a:spcBef>
              <a:buClr>
                <a:schemeClr val="tx1"/>
              </a:buClr>
              <a:buFont typeface="Arial" panose="020B0604020202020204" pitchFamily="34" charset="0"/>
              <a:buChar char="•"/>
            </a:pPr>
            <a:r>
              <a:rPr lang="en-GB" sz="1400" dirty="0">
                <a:solidFill>
                  <a:srgbClr val="002140"/>
                </a:solidFill>
                <a:latin typeface="Arial" panose="020B0604020202020204" pitchFamily="34" charset="0"/>
                <a:cs typeface="Arial" panose="020B0604020202020204" pitchFamily="34" charset="0"/>
              </a:rPr>
              <a:t>Raising awareness on ERC among potential applicants and host institutions</a:t>
            </a:r>
          </a:p>
          <a:p>
            <a:pPr marL="285750" indent="-285750">
              <a:lnSpc>
                <a:spcPct val="80000"/>
              </a:lnSpc>
              <a:spcBef>
                <a:spcPts val="600"/>
              </a:spcBef>
              <a:buClr>
                <a:schemeClr val="tx1"/>
              </a:buClr>
              <a:buFont typeface="Arial" panose="020B0604020202020204" pitchFamily="34" charset="0"/>
              <a:buChar char="•"/>
            </a:pPr>
            <a:endParaRPr lang="en-GB" sz="1400" dirty="0">
              <a:solidFill>
                <a:srgbClr val="002140"/>
              </a:solidFill>
              <a:latin typeface="Arial" panose="020B0604020202020204" pitchFamily="34" charset="0"/>
              <a:cs typeface="Arial" panose="020B0604020202020204" pitchFamily="34" charset="0"/>
            </a:endParaRPr>
          </a:p>
          <a:p>
            <a:pPr marL="285750" indent="-285750">
              <a:lnSpc>
                <a:spcPct val="80000"/>
              </a:lnSpc>
              <a:spcBef>
                <a:spcPts val="600"/>
              </a:spcBef>
              <a:buClr>
                <a:schemeClr val="tx1"/>
              </a:buClr>
              <a:buFont typeface="Arial" panose="020B0604020202020204" pitchFamily="34" charset="0"/>
              <a:buChar char="•"/>
            </a:pPr>
            <a:r>
              <a:rPr lang="en-GB" sz="1400" dirty="0">
                <a:solidFill>
                  <a:srgbClr val="002140"/>
                </a:solidFill>
                <a:latin typeface="Arial" panose="020B0604020202020204" pitchFamily="34" charset="0"/>
                <a:cs typeface="Arial" panose="020B0604020202020204" pitchFamily="34" charset="0"/>
              </a:rPr>
              <a:t>Providing recommendations to national policy-makers</a:t>
            </a:r>
            <a:r>
              <a:rPr lang="" sz="1400" dirty="0">
                <a:solidFill>
                  <a:srgbClr val="002140"/>
                </a:solidFill>
                <a:latin typeface="Arial" panose="020B0604020202020204" pitchFamily="34" charset="0"/>
                <a:cs typeface="Arial" panose="020B0604020202020204" pitchFamily="34" charset="0"/>
              </a:rPr>
              <a:t>, such as</a:t>
            </a:r>
            <a:r>
              <a:rPr lang="en-GB" sz="1400" dirty="0">
                <a:solidFill>
                  <a:srgbClr val="002140"/>
                </a:solidFill>
                <a:latin typeface="Arial" panose="020B0604020202020204" pitchFamily="34" charset="0"/>
                <a:cs typeface="Arial" panose="020B0604020202020204" pitchFamily="34" charset="0"/>
              </a:rPr>
              <a:t>:</a:t>
            </a:r>
          </a:p>
          <a:p>
            <a:pPr marL="628650" lvl="1" indent="-285750">
              <a:lnSpc>
                <a:spcPct val="80000"/>
              </a:lnSpc>
              <a:spcBef>
                <a:spcPts val="600"/>
              </a:spcBef>
              <a:buClr>
                <a:schemeClr val="tx1"/>
              </a:buClr>
              <a:buFont typeface="Wingdings" panose="05000000000000000000" pitchFamily="2" charset="2"/>
              <a:buChar char="ü"/>
            </a:pPr>
            <a:r>
              <a:rPr lang="en-GB" sz="1400" dirty="0">
                <a:solidFill>
                  <a:srgbClr val="002140"/>
                </a:solidFill>
                <a:latin typeface="Arial" panose="020B0604020202020204" pitchFamily="34" charset="0"/>
                <a:cs typeface="Arial" panose="020B0604020202020204" pitchFamily="34" charset="0"/>
              </a:rPr>
              <a:t>support ERC finalists with national funding </a:t>
            </a:r>
          </a:p>
          <a:p>
            <a:pPr marL="628650" lvl="1" indent="-285750">
              <a:lnSpc>
                <a:spcPct val="80000"/>
              </a:lnSpc>
              <a:spcBef>
                <a:spcPts val="600"/>
              </a:spcBef>
              <a:buClr>
                <a:schemeClr val="tx1"/>
              </a:buClr>
              <a:buFont typeface="Wingdings" panose="05000000000000000000" pitchFamily="2" charset="2"/>
              <a:buChar char="ü"/>
            </a:pPr>
            <a:r>
              <a:rPr lang="en-GB" sz="1400" dirty="0">
                <a:solidFill>
                  <a:srgbClr val="002140"/>
                </a:solidFill>
                <a:latin typeface="Arial" panose="020B0604020202020204" pitchFamily="34" charset="0"/>
                <a:cs typeface="Arial" panose="020B0604020202020204" pitchFamily="34" charset="0"/>
              </a:rPr>
              <a:t>support ERC applicants improve their proposals</a:t>
            </a:r>
          </a:p>
          <a:p>
            <a:pPr marL="628650" lvl="1" indent="-285750">
              <a:lnSpc>
                <a:spcPct val="80000"/>
              </a:lnSpc>
              <a:spcBef>
                <a:spcPts val="600"/>
              </a:spcBef>
              <a:buClr>
                <a:schemeClr val="tx1"/>
              </a:buClr>
              <a:buFont typeface="Wingdings" panose="05000000000000000000" pitchFamily="2" charset="2"/>
              <a:buChar char="ü"/>
            </a:pPr>
            <a:r>
              <a:rPr lang="en-GB" sz="1400" dirty="0">
                <a:solidFill>
                  <a:srgbClr val="002140"/>
                </a:solidFill>
                <a:latin typeface="Arial" panose="020B0604020202020204" pitchFamily="34" charset="0"/>
                <a:cs typeface="Arial" panose="020B0604020202020204" pitchFamily="34" charset="0"/>
              </a:rPr>
              <a:t>make participation in ERC calls an essential component </a:t>
            </a:r>
            <a:br>
              <a:rPr lang="en-GB" sz="1400" dirty="0">
                <a:solidFill>
                  <a:srgbClr val="002140"/>
                </a:solidFill>
                <a:latin typeface="Arial" panose="020B0604020202020204" pitchFamily="34" charset="0"/>
                <a:cs typeface="Arial" panose="020B0604020202020204" pitchFamily="34" charset="0"/>
              </a:rPr>
            </a:br>
            <a:r>
              <a:rPr lang="en-GB" sz="1400" dirty="0">
                <a:solidFill>
                  <a:srgbClr val="002140"/>
                </a:solidFill>
                <a:latin typeface="Arial" panose="020B0604020202020204" pitchFamily="34" charset="0"/>
                <a:cs typeface="Arial" panose="020B0604020202020204" pitchFamily="34" charset="0"/>
              </a:rPr>
              <a:t>in national evaluations</a:t>
            </a:r>
          </a:p>
          <a:p>
            <a:pPr marL="628650" lvl="1" indent="-285750">
              <a:lnSpc>
                <a:spcPct val="80000"/>
              </a:lnSpc>
              <a:spcBef>
                <a:spcPts val="600"/>
              </a:spcBef>
              <a:buClr>
                <a:schemeClr val="tx1"/>
              </a:buClr>
              <a:buFont typeface="Wingdings" panose="05000000000000000000" pitchFamily="2" charset="2"/>
              <a:buChar char="ü"/>
            </a:pPr>
            <a:r>
              <a:rPr lang="en-GB" sz="1400" dirty="0">
                <a:solidFill>
                  <a:srgbClr val="002140"/>
                </a:solidFill>
                <a:latin typeface="Arial" panose="020B0604020202020204" pitchFamily="34" charset="0"/>
                <a:cs typeface="Arial" panose="020B0604020202020204" pitchFamily="34" charset="0"/>
              </a:rPr>
              <a:t>ensure a truly and competitive </a:t>
            </a:r>
            <a:r>
              <a:rPr lang="" sz="1400" dirty="0">
                <a:solidFill>
                  <a:srgbClr val="002140"/>
                </a:solidFill>
                <a:latin typeface="Arial" panose="020B0604020202020204" pitchFamily="34" charset="0"/>
                <a:cs typeface="Arial" panose="020B0604020202020204" pitchFamily="34" charset="0"/>
              </a:rPr>
              <a:t>academic </a:t>
            </a:r>
            <a:r>
              <a:rPr lang="en-GB" sz="1400" dirty="0">
                <a:solidFill>
                  <a:srgbClr val="002140"/>
                </a:solidFill>
                <a:latin typeface="Arial" panose="020B0604020202020204" pitchFamily="34" charset="0"/>
                <a:cs typeface="Arial" panose="020B0604020202020204" pitchFamily="34" charset="0"/>
              </a:rPr>
              <a:t>environment</a:t>
            </a:r>
          </a:p>
        </p:txBody>
      </p:sp>
    </p:spTree>
    <p:extLst>
      <p:ext uri="{BB962C8B-B14F-4D97-AF65-F5344CB8AC3E}">
        <p14:creationId xmlns:p14="http://schemas.microsoft.com/office/powerpoint/2010/main" val="3419717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r>
              <a:rPr lang="fr-BE"/>
              <a:t>│</a:t>
            </a:r>
            <a:r>
              <a:rPr lang="en-US"/>
              <a:t> </a:t>
            </a:r>
            <a:fld id="{4D965B2E-4297-4450-92EF-746C567C018A}" type="slidenum">
              <a:rPr lang="en-US" smtClean="0"/>
              <a:pPr>
                <a:defRPr/>
              </a:pPr>
              <a:t>28</a:t>
            </a:fld>
            <a:endParaRPr lang="en-US"/>
          </a:p>
        </p:txBody>
      </p:sp>
      <p:sp>
        <p:nvSpPr>
          <p:cNvPr id="3" name="Rectangle 2"/>
          <p:cNvSpPr/>
          <p:nvPr/>
        </p:nvSpPr>
        <p:spPr>
          <a:xfrm>
            <a:off x="395536" y="1329612"/>
            <a:ext cx="7558255" cy="3130088"/>
          </a:xfrm>
          <a:prstGeom prst="rect">
            <a:avLst/>
          </a:prstGeom>
        </p:spPr>
        <p:txBody>
          <a:bodyPr wrap="square">
            <a:spAutoFit/>
          </a:bodyPr>
          <a:lstStyle/>
          <a:p>
            <a:pPr>
              <a:lnSpc>
                <a:spcPct val="80000"/>
              </a:lnSpc>
              <a:defRPr/>
            </a:pPr>
            <a:r>
              <a:rPr lang="en-IE" sz="1400" b="1" dirty="0">
                <a:solidFill>
                  <a:srgbClr val="002140"/>
                </a:solidFill>
                <a:latin typeface="Arial" panose="020B0604020202020204" pitchFamily="34" charset="0"/>
                <a:cs typeface="Arial" panose="020B0604020202020204" pitchFamily="34" charset="0"/>
              </a:rPr>
              <a:t>Participants in 2021:</a:t>
            </a:r>
          </a:p>
          <a:p>
            <a:pPr>
              <a:lnSpc>
                <a:spcPct val="80000"/>
              </a:lnSpc>
              <a:defRPr/>
            </a:pPr>
            <a:endParaRPr lang="en-IE" sz="1400" b="1" dirty="0">
              <a:solidFill>
                <a:srgbClr val="002140"/>
              </a:solidFill>
              <a:latin typeface="Arial" panose="020B0604020202020204" pitchFamily="34" charset="0"/>
              <a:cs typeface="Arial" panose="020B0604020202020204" pitchFamily="34" charset="0"/>
            </a:endParaRPr>
          </a:p>
          <a:p>
            <a:pPr marL="214313" indent="-214313">
              <a:lnSpc>
                <a:spcPct val="80000"/>
              </a:lnSpc>
              <a:spcAft>
                <a:spcPts val="600"/>
              </a:spcAft>
              <a:buClr>
                <a:schemeClr val="tx1"/>
              </a:buClr>
              <a:buFont typeface="Arial" panose="020B0604020202020204" pitchFamily="34" charset="0"/>
              <a:buChar char="•"/>
              <a:defRPr/>
            </a:pPr>
            <a:r>
              <a:rPr lang="en-US" sz="1400" dirty="0">
                <a:solidFill>
                  <a:srgbClr val="002140"/>
                </a:solidFill>
                <a:latin typeface="Arial" panose="020B0604020202020204" pitchFamily="34" charset="0"/>
                <a:cs typeface="Arial" panose="020B0604020202020204" pitchFamily="34" charset="0"/>
              </a:rPr>
              <a:t>Cyprus</a:t>
            </a:r>
            <a:r>
              <a:rPr lang="pl-PL" sz="1400" dirty="0">
                <a:solidFill>
                  <a:srgbClr val="002140"/>
                </a:solidFill>
                <a:latin typeface="Arial" panose="020B0604020202020204" pitchFamily="34" charset="0"/>
                <a:cs typeface="Arial" panose="020B0604020202020204" pitchFamily="34" charset="0"/>
              </a:rPr>
              <a:t> (</a:t>
            </a:r>
            <a:r>
              <a:rPr lang="en-US" sz="1400" dirty="0">
                <a:solidFill>
                  <a:srgbClr val="002140"/>
                </a:solidFill>
                <a:latin typeface="Arial" panose="020B0604020202020204" pitchFamily="34" charset="0"/>
                <a:cs typeface="Arial" panose="020B0604020202020204" pitchFamily="34" charset="0"/>
              </a:rPr>
              <a:t>Research and Innovation Foundation; coordinates NCPs</a:t>
            </a:r>
            <a:r>
              <a:rPr lang="pl-PL" sz="1400" dirty="0">
                <a:solidFill>
                  <a:srgbClr val="002140"/>
                </a:solidFill>
                <a:latin typeface="Arial" panose="020B0604020202020204" pitchFamily="34" charset="0"/>
                <a:cs typeface="Arial" panose="020B0604020202020204" pitchFamily="34" charset="0"/>
              </a:rPr>
              <a:t>)</a:t>
            </a:r>
            <a:endParaRPr lang="en-US" sz="1400" dirty="0">
              <a:solidFill>
                <a:srgbClr val="002140"/>
              </a:solidFill>
              <a:latin typeface="Arial" panose="020B0604020202020204" pitchFamily="34" charset="0"/>
              <a:cs typeface="Arial" panose="020B0604020202020204" pitchFamily="34" charset="0"/>
            </a:endParaRPr>
          </a:p>
          <a:p>
            <a:pPr marL="214313" indent="-214313">
              <a:lnSpc>
                <a:spcPct val="80000"/>
              </a:lnSpc>
              <a:spcAft>
                <a:spcPts val="600"/>
              </a:spcAft>
              <a:buClr>
                <a:schemeClr val="tx1"/>
              </a:buClr>
              <a:buFont typeface="Arial" panose="020B0604020202020204" pitchFamily="34" charset="0"/>
              <a:buChar char="•"/>
              <a:defRPr/>
            </a:pPr>
            <a:r>
              <a:rPr lang="en-US" sz="1400" dirty="0">
                <a:solidFill>
                  <a:srgbClr val="002140"/>
                </a:solidFill>
                <a:latin typeface="Arial" panose="020B0604020202020204" pitchFamily="34" charset="0"/>
                <a:cs typeface="Arial" panose="020B0604020202020204" pitchFamily="34" charset="0"/>
              </a:rPr>
              <a:t>Czech Republic (Czech National Expert Group; closely cooperates with the NCP)</a:t>
            </a:r>
          </a:p>
          <a:p>
            <a:pPr marL="214313" indent="-214313">
              <a:lnSpc>
                <a:spcPct val="80000"/>
              </a:lnSpc>
              <a:spcAft>
                <a:spcPts val="600"/>
              </a:spcAft>
              <a:buClr>
                <a:schemeClr val="tx1"/>
              </a:buClr>
              <a:buFont typeface="Arial" panose="020B0604020202020204" pitchFamily="34" charset="0"/>
              <a:buChar char="•"/>
              <a:defRPr/>
            </a:pPr>
            <a:r>
              <a:rPr lang="en-US" sz="1400" dirty="0">
                <a:solidFill>
                  <a:srgbClr val="002140"/>
                </a:solidFill>
                <a:latin typeface="Arial" panose="020B0604020202020204" pitchFamily="34" charset="0"/>
                <a:cs typeface="Arial" panose="020B0604020202020204" pitchFamily="34" charset="0"/>
              </a:rPr>
              <a:t>Estonia (The Estonian Research Council; plays the role of the NCP)</a:t>
            </a:r>
          </a:p>
          <a:p>
            <a:pPr marL="214313" indent="-214313">
              <a:lnSpc>
                <a:spcPct val="80000"/>
              </a:lnSpc>
              <a:spcAft>
                <a:spcPts val="600"/>
              </a:spcAft>
              <a:buClr>
                <a:schemeClr val="tx1"/>
              </a:buClr>
              <a:buFont typeface="Arial" panose="020B0604020202020204" pitchFamily="34" charset="0"/>
              <a:buChar char="•"/>
              <a:defRPr/>
            </a:pPr>
            <a:r>
              <a:rPr lang="en-US" sz="1400" dirty="0">
                <a:solidFill>
                  <a:srgbClr val="002140"/>
                </a:solidFill>
                <a:latin typeface="Arial" panose="020B0604020202020204" pitchFamily="34" charset="0"/>
                <a:cs typeface="Arial" panose="020B0604020202020204" pitchFamily="34" charset="0"/>
              </a:rPr>
              <a:t>Hungary (Hungarian Academy of Sciences; hosts NCP)</a:t>
            </a:r>
          </a:p>
          <a:p>
            <a:pPr marL="214313" indent="-214313">
              <a:lnSpc>
                <a:spcPct val="80000"/>
              </a:lnSpc>
              <a:spcAft>
                <a:spcPts val="600"/>
              </a:spcAft>
              <a:buClr>
                <a:schemeClr val="tx1"/>
              </a:buClr>
              <a:buFont typeface="Arial" panose="020B0604020202020204" pitchFamily="34" charset="0"/>
              <a:buChar char="•"/>
              <a:defRPr/>
            </a:pPr>
            <a:r>
              <a:rPr lang="en-US" sz="1400" dirty="0">
                <a:solidFill>
                  <a:srgbClr val="002140"/>
                </a:solidFill>
                <a:latin typeface="Arial" panose="020B0604020202020204" pitchFamily="34" charset="0"/>
                <a:cs typeface="Arial" panose="020B0604020202020204" pitchFamily="34" charset="0"/>
              </a:rPr>
              <a:t>Italy (Italian National Research Council; will operate through NCPs)</a:t>
            </a:r>
          </a:p>
          <a:p>
            <a:pPr marL="214313" indent="-214313">
              <a:lnSpc>
                <a:spcPct val="80000"/>
              </a:lnSpc>
              <a:spcAft>
                <a:spcPts val="600"/>
              </a:spcAft>
              <a:buClr>
                <a:schemeClr val="tx1"/>
              </a:buClr>
              <a:buFont typeface="Arial" panose="020B0604020202020204" pitchFamily="34" charset="0"/>
              <a:buChar char="•"/>
              <a:defRPr/>
            </a:pPr>
            <a:r>
              <a:rPr lang="en-US" sz="1400" dirty="0">
                <a:solidFill>
                  <a:srgbClr val="002140"/>
                </a:solidFill>
                <a:latin typeface="Arial" panose="020B0604020202020204" pitchFamily="34" charset="0"/>
                <a:cs typeface="Arial" panose="020B0604020202020204" pitchFamily="34" charset="0"/>
              </a:rPr>
              <a:t>Malta (Malta Council for Science and Technology; plays the role of the NCP)</a:t>
            </a:r>
          </a:p>
          <a:p>
            <a:pPr marL="214313" indent="-214313">
              <a:lnSpc>
                <a:spcPct val="80000"/>
              </a:lnSpc>
              <a:spcAft>
                <a:spcPts val="600"/>
              </a:spcAft>
              <a:buClr>
                <a:schemeClr val="tx1"/>
              </a:buClr>
              <a:buFont typeface="Arial" panose="020B0604020202020204" pitchFamily="34" charset="0"/>
              <a:buChar char="•"/>
              <a:defRPr/>
            </a:pPr>
            <a:r>
              <a:rPr lang="en-US" sz="1400" dirty="0">
                <a:solidFill>
                  <a:srgbClr val="002140"/>
                </a:solidFill>
                <a:latin typeface="Arial" panose="020B0604020202020204" pitchFamily="34" charset="0"/>
                <a:cs typeface="Arial" panose="020B0604020202020204" pitchFamily="34" charset="0"/>
              </a:rPr>
              <a:t>Poland (NCP through NCBR, NCN, and FNP)</a:t>
            </a:r>
          </a:p>
          <a:p>
            <a:pPr marL="214313" indent="-214313">
              <a:lnSpc>
                <a:spcPct val="80000"/>
              </a:lnSpc>
              <a:spcAft>
                <a:spcPts val="600"/>
              </a:spcAft>
              <a:buClr>
                <a:schemeClr val="tx1"/>
              </a:buClr>
              <a:buFont typeface="Arial" panose="020B0604020202020204" pitchFamily="34" charset="0"/>
              <a:buChar char="•"/>
              <a:defRPr/>
            </a:pPr>
            <a:r>
              <a:rPr lang="en-US" sz="1400" dirty="0">
                <a:solidFill>
                  <a:srgbClr val="002140"/>
                </a:solidFill>
                <a:latin typeface="Arial" panose="020B0604020202020204" pitchFamily="34" charset="0"/>
                <a:cs typeface="Arial" panose="020B0604020202020204" pitchFamily="34" charset="0"/>
              </a:rPr>
              <a:t>Slovakia (Horizon National Office in Slovakia)</a:t>
            </a:r>
          </a:p>
          <a:p>
            <a:pPr marL="214313" indent="-214313">
              <a:lnSpc>
                <a:spcPct val="80000"/>
              </a:lnSpc>
              <a:spcAft>
                <a:spcPts val="600"/>
              </a:spcAft>
              <a:buClr>
                <a:schemeClr val="tx1"/>
              </a:buClr>
              <a:buFont typeface="Arial" panose="020B0604020202020204" pitchFamily="34" charset="0"/>
              <a:buChar char="•"/>
              <a:defRPr/>
            </a:pPr>
            <a:r>
              <a:rPr lang="en-US" sz="1400" dirty="0">
                <a:solidFill>
                  <a:srgbClr val="002140"/>
                </a:solidFill>
                <a:latin typeface="Arial" panose="020B0604020202020204" pitchFamily="34" charset="0"/>
                <a:cs typeface="Arial" panose="020B0604020202020204" pitchFamily="34" charset="0"/>
              </a:rPr>
              <a:t>Turkey (TUBITAK; plays the role of the NCP)</a:t>
            </a:r>
          </a:p>
          <a:p>
            <a:pPr marL="214313" indent="-214313">
              <a:lnSpc>
                <a:spcPct val="80000"/>
              </a:lnSpc>
              <a:buFont typeface="Arial" panose="020B0604020202020204" pitchFamily="34" charset="0"/>
              <a:buChar char="•"/>
              <a:defRPr/>
            </a:pPr>
            <a:endParaRPr lang="en-IE" sz="1400" dirty="0">
              <a:solidFill>
                <a:schemeClr val="tx2"/>
              </a:solidFill>
              <a:latin typeface="Arial" panose="020B0604020202020204" pitchFamily="34" charset="0"/>
              <a:cs typeface="Arial" panose="020B0604020202020204" pitchFamily="34" charset="0"/>
            </a:endParaRPr>
          </a:p>
          <a:p>
            <a:pPr lvl="0">
              <a:defRPr/>
            </a:pPr>
            <a:endParaRPr lang="en-IE" b="1" dirty="0">
              <a:solidFill>
                <a:srgbClr val="4B413C"/>
              </a:solidFill>
              <a:latin typeface="Calibri" panose="020F0502020204030204" pitchFamily="34" charset="0"/>
              <a:cs typeface="Calibri" panose="020F0502020204030204" pitchFamily="34" charset="0"/>
            </a:endParaRPr>
          </a:p>
        </p:txBody>
      </p:sp>
      <p:sp>
        <p:nvSpPr>
          <p:cNvPr id="4" name="Rectangle 3"/>
          <p:cNvSpPr/>
          <p:nvPr/>
        </p:nvSpPr>
        <p:spPr>
          <a:xfrm>
            <a:off x="251520" y="267494"/>
            <a:ext cx="5770150" cy="461665"/>
          </a:xfrm>
          <a:prstGeom prst="rect">
            <a:avLst/>
          </a:prstGeom>
        </p:spPr>
        <p:txBody>
          <a:bodyPr wrap="square">
            <a:spAutoFit/>
          </a:bodyPr>
          <a:lstStyle/>
          <a:p>
            <a:pPr defTabSz="449263" eaLnBrk="0" hangingPunct="0">
              <a:buClr>
                <a:srgbClr val="000000"/>
              </a:buClr>
              <a:defRPr/>
            </a:pPr>
            <a:r>
              <a:rPr lang="en-GB" altLang="en-US" sz="2400" dirty="0">
                <a:solidFill>
                  <a:srgbClr val="FF6600"/>
                </a:solidFill>
                <a:latin typeface="Arial" panose="020B0604020202020204" pitchFamily="34" charset="0"/>
                <a:cs typeface="Arial" panose="020B0604020202020204" pitchFamily="34" charset="0"/>
              </a:rPr>
              <a:t>ERC Mentoring Initiative - 2</a:t>
            </a:r>
          </a:p>
        </p:txBody>
      </p:sp>
    </p:spTree>
    <p:extLst>
      <p:ext uri="{BB962C8B-B14F-4D97-AF65-F5344CB8AC3E}">
        <p14:creationId xmlns:p14="http://schemas.microsoft.com/office/powerpoint/2010/main" val="24155558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r>
              <a:rPr lang="fr-BE"/>
              <a:t>│</a:t>
            </a:r>
            <a:r>
              <a:rPr lang="en-US"/>
              <a:t> </a:t>
            </a:r>
            <a:fld id="{D4781730-827E-4A1A-AEB6-1728DF945E22}" type="slidenum">
              <a:rPr lang="en-US" smtClean="0"/>
              <a:pPr>
                <a:defRPr/>
              </a:pPr>
              <a:t>29</a:t>
            </a:fld>
            <a:endParaRPr lang="en-US"/>
          </a:p>
        </p:txBody>
      </p:sp>
      <p:sp>
        <p:nvSpPr>
          <p:cNvPr id="3" name="TextBox 2"/>
          <p:cNvSpPr txBox="1"/>
          <p:nvPr/>
        </p:nvSpPr>
        <p:spPr>
          <a:xfrm>
            <a:off x="2123728" y="1923678"/>
            <a:ext cx="5082553" cy="461665"/>
          </a:xfrm>
          <a:prstGeom prst="rect">
            <a:avLst/>
          </a:prstGeom>
          <a:noFill/>
        </p:spPr>
        <p:txBody>
          <a:bodyPr wrap="square" rtlCol="0">
            <a:spAutoFit/>
          </a:bodyPr>
          <a:lstStyle/>
          <a:p>
            <a:r>
              <a:rPr lang="en-IE" dirty="0"/>
              <a:t> </a:t>
            </a:r>
            <a:r>
              <a:rPr lang="en-IE" sz="2400" dirty="0"/>
              <a:t>The ERC for Refugees Initiative</a:t>
            </a:r>
            <a:endParaRPr lang="en-US" sz="2400" dirty="0"/>
          </a:p>
        </p:txBody>
      </p:sp>
    </p:spTree>
    <p:extLst>
      <p:ext uri="{BB962C8B-B14F-4D97-AF65-F5344CB8AC3E}">
        <p14:creationId xmlns:p14="http://schemas.microsoft.com/office/powerpoint/2010/main" val="18866785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r>
              <a:rPr lang="fr-BE"/>
              <a:t>│</a:t>
            </a:r>
            <a:r>
              <a:rPr lang="en-US"/>
              <a:t> </a:t>
            </a:r>
            <a:fld id="{D4781730-827E-4A1A-AEB6-1728DF945E22}" type="slidenum">
              <a:rPr lang="en-US" smtClean="0"/>
              <a:pPr>
                <a:defRPr/>
              </a:pPr>
              <a:t>3</a:t>
            </a:fld>
            <a:endParaRPr lang="en-US"/>
          </a:p>
        </p:txBody>
      </p:sp>
      <p:sp>
        <p:nvSpPr>
          <p:cNvPr id="5" name="Titel 4"/>
          <p:cNvSpPr txBox="1">
            <a:spLocks/>
          </p:cNvSpPr>
          <p:nvPr/>
        </p:nvSpPr>
        <p:spPr bwMode="gray">
          <a:xfrm>
            <a:off x="251520" y="123478"/>
            <a:ext cx="7458075"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a:solidFill>
                  <a:schemeClr val="tx1"/>
                </a:solidFill>
                <a:latin typeface="+mj-lt"/>
                <a:ea typeface="ＭＳ Ｐゴシック" charset="0"/>
                <a:cs typeface="ＭＳ Ｐゴシック" charset="0"/>
              </a:defRPr>
            </a:lvl1pPr>
            <a:lvl2pPr algn="l" rtl="0" eaLnBrk="0" fontAlgn="base" hangingPunct="0">
              <a:spcBef>
                <a:spcPct val="0"/>
              </a:spcBef>
              <a:spcAft>
                <a:spcPct val="0"/>
              </a:spcAft>
              <a:defRPr sz="2400" b="1">
                <a:solidFill>
                  <a:schemeClr val="tx1"/>
                </a:solidFill>
                <a:latin typeface="Arial" charset="0"/>
                <a:ea typeface="ＭＳ Ｐゴシック" charset="0"/>
                <a:cs typeface="ＭＳ Ｐゴシック" charset="0"/>
              </a:defRPr>
            </a:lvl2pPr>
            <a:lvl3pPr algn="l" rtl="0" eaLnBrk="0" fontAlgn="base" hangingPunct="0">
              <a:spcBef>
                <a:spcPct val="0"/>
              </a:spcBef>
              <a:spcAft>
                <a:spcPct val="0"/>
              </a:spcAft>
              <a:defRPr sz="2400" b="1">
                <a:solidFill>
                  <a:schemeClr val="tx1"/>
                </a:solidFill>
                <a:latin typeface="Arial" charset="0"/>
                <a:ea typeface="ＭＳ Ｐゴシック" charset="0"/>
                <a:cs typeface="ＭＳ Ｐゴシック" charset="0"/>
              </a:defRPr>
            </a:lvl3pPr>
            <a:lvl4pPr algn="l" rtl="0" eaLnBrk="0" fontAlgn="base" hangingPunct="0">
              <a:spcBef>
                <a:spcPct val="0"/>
              </a:spcBef>
              <a:spcAft>
                <a:spcPct val="0"/>
              </a:spcAft>
              <a:defRPr sz="2400" b="1">
                <a:solidFill>
                  <a:schemeClr val="tx1"/>
                </a:solidFill>
                <a:latin typeface="Arial" charset="0"/>
                <a:ea typeface="ＭＳ Ｐゴシック" charset="0"/>
                <a:cs typeface="ＭＳ Ｐゴシック" charset="0"/>
              </a:defRPr>
            </a:lvl4pPr>
            <a:lvl5pPr algn="l" rtl="0" eaLnBrk="0" fontAlgn="base" hangingPunct="0">
              <a:spcBef>
                <a:spcPct val="0"/>
              </a:spcBef>
              <a:spcAft>
                <a:spcPct val="0"/>
              </a:spcAft>
              <a:defRPr sz="2400" b="1">
                <a:solidFill>
                  <a:schemeClr val="tx1"/>
                </a:solidFill>
                <a:latin typeface="Arial" charset="0"/>
                <a:ea typeface="ＭＳ Ｐゴシック" charset="0"/>
                <a:cs typeface="ＭＳ Ｐゴシック" charset="0"/>
              </a:defRPr>
            </a:lvl5pPr>
            <a:lvl6pPr marL="457200" algn="l" rtl="0" fontAlgn="base">
              <a:spcBef>
                <a:spcPct val="0"/>
              </a:spcBef>
              <a:spcAft>
                <a:spcPct val="0"/>
              </a:spcAft>
              <a:defRPr sz="2400" b="1">
                <a:solidFill>
                  <a:schemeClr val="tx1"/>
                </a:solidFill>
                <a:latin typeface="Arial" charset="0"/>
              </a:defRPr>
            </a:lvl6pPr>
            <a:lvl7pPr marL="914400" algn="l" rtl="0" fontAlgn="base">
              <a:spcBef>
                <a:spcPct val="0"/>
              </a:spcBef>
              <a:spcAft>
                <a:spcPct val="0"/>
              </a:spcAft>
              <a:defRPr sz="2400" b="1">
                <a:solidFill>
                  <a:schemeClr val="tx1"/>
                </a:solidFill>
                <a:latin typeface="Arial" charset="0"/>
              </a:defRPr>
            </a:lvl7pPr>
            <a:lvl8pPr marL="1371600" algn="l" rtl="0" fontAlgn="base">
              <a:spcBef>
                <a:spcPct val="0"/>
              </a:spcBef>
              <a:spcAft>
                <a:spcPct val="0"/>
              </a:spcAft>
              <a:defRPr sz="2400" b="1">
                <a:solidFill>
                  <a:schemeClr val="tx1"/>
                </a:solidFill>
                <a:latin typeface="Arial" charset="0"/>
              </a:defRPr>
            </a:lvl8pPr>
            <a:lvl9pPr marL="1828800" algn="l" rtl="0" fontAlgn="base">
              <a:spcBef>
                <a:spcPct val="0"/>
              </a:spcBef>
              <a:spcAft>
                <a:spcPct val="0"/>
              </a:spcAft>
              <a:defRPr sz="2400" b="1">
                <a:solidFill>
                  <a:schemeClr val="tx1"/>
                </a:solidFill>
                <a:latin typeface="Arial" charset="0"/>
              </a:defRPr>
            </a:lvl9pPr>
          </a:lstStyle>
          <a:p>
            <a:pPr eaLnBrk="1" hangingPunct="1"/>
            <a:r>
              <a:rPr lang="en-US" altLang="en-US" b="0" dirty="0">
                <a:solidFill>
                  <a:srgbClr val="FF6600"/>
                </a:solidFill>
                <a:latin typeface="Calibri Light" panose="020F0302020204030204" pitchFamily="34" charset="0"/>
                <a:ea typeface="ＭＳ Ｐゴシック" charset="-128"/>
                <a:cs typeface="Calibri Light" panose="020F0302020204030204" pitchFamily="34" charset="0"/>
              </a:rPr>
              <a:t>ERC Grant Schemes</a:t>
            </a:r>
            <a:endParaRPr lang="de-AT" altLang="en-US" b="0" dirty="0">
              <a:solidFill>
                <a:srgbClr val="FF6600"/>
              </a:solidFill>
              <a:latin typeface="Calibri Light" panose="020F0302020204030204" pitchFamily="34" charset="0"/>
              <a:ea typeface="ＭＳ Ｐゴシック" charset="-128"/>
              <a:cs typeface="Calibri Light" panose="020F0302020204030204" pitchFamily="34" charset="0"/>
            </a:endParaRPr>
          </a:p>
        </p:txBody>
      </p:sp>
      <p:sp>
        <p:nvSpPr>
          <p:cNvPr id="6" name="Rectangle 5"/>
          <p:cNvSpPr/>
          <p:nvPr/>
        </p:nvSpPr>
        <p:spPr>
          <a:xfrm>
            <a:off x="251520" y="1756031"/>
            <a:ext cx="3707081" cy="954107"/>
          </a:xfrm>
          <a:prstGeom prst="rect">
            <a:avLst/>
          </a:prstGeom>
        </p:spPr>
        <p:txBody>
          <a:bodyPr wrap="square">
            <a:spAutoFit/>
          </a:bodyPr>
          <a:lstStyle/>
          <a:p>
            <a:pPr marL="342900" indent="-342900" algn="ctr" eaLnBrk="0" hangingPunct="0"/>
            <a:r>
              <a:rPr lang="en-GB" sz="1400" dirty="0">
                <a:solidFill>
                  <a:srgbClr val="002140"/>
                </a:solidFill>
                <a:latin typeface="Calibri Light" panose="020F0302020204030204" pitchFamily="34" charset="0"/>
                <a:ea typeface="MS PGothic" pitchFamily="34" charset="-128"/>
                <a:cs typeface="Calibri Light" panose="020F0302020204030204" pitchFamily="34" charset="0"/>
              </a:rPr>
              <a:t>Starting Grants </a:t>
            </a:r>
          </a:p>
          <a:p>
            <a:pPr marL="342900" indent="-342900" algn="ctr" eaLnBrk="0" hangingPunct="0"/>
            <a:r>
              <a:rPr lang="en-GB" sz="1400" dirty="0">
                <a:solidFill>
                  <a:srgbClr val="002140"/>
                </a:solidFill>
                <a:latin typeface="Calibri Light" panose="020F0302020204030204" pitchFamily="34" charset="0"/>
                <a:ea typeface="MS PGothic" pitchFamily="34" charset="-128"/>
                <a:cs typeface="Calibri Light" panose="020F0302020204030204" pitchFamily="34" charset="0"/>
              </a:rPr>
              <a:t>starters (2-7 years after PhD) </a:t>
            </a:r>
            <a:r>
              <a:rPr lang="en-GB" sz="1400" dirty="0">
                <a:solidFill>
                  <a:srgbClr val="002140"/>
                </a:solidFill>
                <a:latin typeface="Calibri Light" panose="020F0302020204030204" pitchFamily="34" charset="0"/>
                <a:ea typeface="MS PGothic" pitchFamily="34" charset="-128"/>
                <a:cs typeface="Calibri Light" panose="020F0302020204030204" pitchFamily="34" charset="0"/>
                <a:sym typeface="Wingdings" pitchFamily="2" charset="2"/>
              </a:rPr>
              <a:t>up to € 1.5 Mio </a:t>
            </a:r>
          </a:p>
          <a:p>
            <a:pPr marL="342900" indent="-342900" algn="ctr"/>
            <a:r>
              <a:rPr lang="en-GB" sz="1400" dirty="0">
                <a:solidFill>
                  <a:srgbClr val="002140"/>
                </a:solidFill>
                <a:latin typeface="Calibri Light" panose="020F0302020204030204" pitchFamily="34" charset="0"/>
                <a:ea typeface="MS PGothic" pitchFamily="34" charset="-128"/>
                <a:cs typeface="Calibri Light" panose="020F0302020204030204" pitchFamily="34" charset="0"/>
                <a:sym typeface="Wingdings" pitchFamily="2" charset="2"/>
              </a:rPr>
              <a:t>for 5 years</a:t>
            </a:r>
            <a:endParaRPr lang="en-GB" sz="1400" dirty="0">
              <a:solidFill>
                <a:srgbClr val="002140"/>
              </a:solidFill>
              <a:latin typeface="Calibri Light" panose="020F0302020204030204" pitchFamily="34" charset="0"/>
              <a:ea typeface="MS PGothic" pitchFamily="34" charset="-128"/>
              <a:cs typeface="Calibri Light" panose="020F0302020204030204" pitchFamily="34" charset="0"/>
            </a:endParaRPr>
          </a:p>
          <a:p>
            <a:pPr marL="342900" indent="-342900" algn="ctr"/>
            <a:r>
              <a:rPr lang="en-GB" sz="1400" dirty="0">
                <a:solidFill>
                  <a:srgbClr val="002140"/>
                </a:solidFill>
                <a:latin typeface="Calibri Light" panose="020F0302020204030204" pitchFamily="34" charset="0"/>
                <a:ea typeface="MS PGothic" pitchFamily="34" charset="-128"/>
                <a:cs typeface="Calibri Light" panose="020F0302020204030204" pitchFamily="34" charset="0"/>
              </a:rPr>
              <a:t> </a:t>
            </a:r>
          </a:p>
        </p:txBody>
      </p:sp>
      <p:sp>
        <p:nvSpPr>
          <p:cNvPr id="7" name="Rectangle 6"/>
          <p:cNvSpPr/>
          <p:nvPr/>
        </p:nvSpPr>
        <p:spPr>
          <a:xfrm>
            <a:off x="4572001" y="1756031"/>
            <a:ext cx="4572000" cy="954107"/>
          </a:xfrm>
          <a:prstGeom prst="rect">
            <a:avLst/>
          </a:prstGeom>
        </p:spPr>
        <p:txBody>
          <a:bodyPr>
            <a:spAutoFit/>
          </a:bodyPr>
          <a:lstStyle/>
          <a:p>
            <a:pPr marL="342900" indent="-342900" algn="ctr" eaLnBrk="0" hangingPunct="0"/>
            <a:r>
              <a:rPr lang="en-GB" sz="1400" dirty="0">
                <a:solidFill>
                  <a:srgbClr val="002140"/>
                </a:solidFill>
                <a:latin typeface="Calibri Light" panose="020F0302020204030204" pitchFamily="34" charset="0"/>
                <a:ea typeface="MS PGothic" pitchFamily="34" charset="-128"/>
                <a:cs typeface="Calibri Light" panose="020F0302020204030204" pitchFamily="34" charset="0"/>
              </a:rPr>
              <a:t>Consolidator Grants</a:t>
            </a:r>
          </a:p>
          <a:p>
            <a:pPr marL="342900" indent="-342900" algn="ctr"/>
            <a:r>
              <a:rPr lang="en-GB" sz="1400" dirty="0">
                <a:solidFill>
                  <a:srgbClr val="002140"/>
                </a:solidFill>
                <a:latin typeface="Calibri Light" panose="020F0302020204030204" pitchFamily="34" charset="0"/>
                <a:ea typeface="MS PGothic" pitchFamily="34" charset="-128"/>
                <a:cs typeface="Calibri Light" panose="020F0302020204030204" pitchFamily="34" charset="0"/>
              </a:rPr>
              <a:t>Consolidators (7-12 years after PhD) </a:t>
            </a:r>
            <a:r>
              <a:rPr lang="en-GB" sz="1400" dirty="0">
                <a:solidFill>
                  <a:srgbClr val="002140"/>
                </a:solidFill>
                <a:latin typeface="Calibri Light" panose="020F0302020204030204" pitchFamily="34" charset="0"/>
                <a:ea typeface="MS PGothic" pitchFamily="34" charset="-128"/>
                <a:cs typeface="Calibri Light" panose="020F0302020204030204" pitchFamily="34" charset="0"/>
                <a:sym typeface="Wingdings" pitchFamily="2" charset="2"/>
              </a:rPr>
              <a:t>up to € 2 Mio </a:t>
            </a:r>
          </a:p>
          <a:p>
            <a:pPr marL="342900" indent="-342900" algn="ctr"/>
            <a:r>
              <a:rPr lang="en-GB" sz="1400" dirty="0">
                <a:solidFill>
                  <a:srgbClr val="002140"/>
                </a:solidFill>
                <a:latin typeface="Calibri Light" panose="020F0302020204030204" pitchFamily="34" charset="0"/>
                <a:ea typeface="MS PGothic" pitchFamily="34" charset="-128"/>
                <a:cs typeface="Calibri Light" panose="020F0302020204030204" pitchFamily="34" charset="0"/>
                <a:sym typeface="Wingdings" pitchFamily="2" charset="2"/>
              </a:rPr>
              <a:t>for 5 years</a:t>
            </a:r>
            <a:endParaRPr lang="en-GB" sz="1400" dirty="0">
              <a:solidFill>
                <a:srgbClr val="002140"/>
              </a:solidFill>
              <a:latin typeface="Calibri Light" panose="020F0302020204030204" pitchFamily="34" charset="0"/>
              <a:ea typeface="MS PGothic" pitchFamily="34" charset="-128"/>
              <a:cs typeface="Calibri Light" panose="020F0302020204030204" pitchFamily="34" charset="0"/>
            </a:endParaRPr>
          </a:p>
          <a:p>
            <a:pPr marL="342900" indent="-342900" algn="ctr"/>
            <a:r>
              <a:rPr lang="en-GB" sz="1400" dirty="0">
                <a:solidFill>
                  <a:srgbClr val="002140"/>
                </a:solidFill>
                <a:latin typeface="Calibri Light" panose="020F0302020204030204" pitchFamily="34" charset="0"/>
                <a:ea typeface="MS PGothic" pitchFamily="34" charset="-128"/>
                <a:cs typeface="Calibri Light" panose="020F0302020204030204" pitchFamily="34" charset="0"/>
              </a:rPr>
              <a:t> </a:t>
            </a:r>
          </a:p>
        </p:txBody>
      </p:sp>
      <p:sp>
        <p:nvSpPr>
          <p:cNvPr id="8" name="Rectangle 7"/>
          <p:cNvSpPr/>
          <p:nvPr/>
        </p:nvSpPr>
        <p:spPr>
          <a:xfrm>
            <a:off x="35496" y="3273827"/>
            <a:ext cx="4104456" cy="954107"/>
          </a:xfrm>
          <a:prstGeom prst="rect">
            <a:avLst/>
          </a:prstGeom>
        </p:spPr>
        <p:txBody>
          <a:bodyPr wrap="square">
            <a:spAutoFit/>
          </a:bodyPr>
          <a:lstStyle/>
          <a:p>
            <a:pPr marL="342900" indent="-342900" algn="ctr" eaLnBrk="0" hangingPunct="0"/>
            <a:r>
              <a:rPr lang="en-GB" sz="1400" dirty="0">
                <a:solidFill>
                  <a:srgbClr val="002140"/>
                </a:solidFill>
                <a:latin typeface="Calibri Light" panose="020F0302020204030204" pitchFamily="34" charset="0"/>
                <a:ea typeface="MS PGothic" pitchFamily="34" charset="-128"/>
                <a:cs typeface="Calibri Light" panose="020F0302020204030204" pitchFamily="34" charset="0"/>
              </a:rPr>
              <a:t>Advanced Grants </a:t>
            </a:r>
          </a:p>
          <a:p>
            <a:pPr marL="342900" indent="-342900" algn="ctr" eaLnBrk="0" hangingPunct="0"/>
            <a:r>
              <a:rPr lang="en-GB" sz="1400" dirty="0">
                <a:solidFill>
                  <a:srgbClr val="002140"/>
                </a:solidFill>
                <a:latin typeface="Calibri Light" panose="020F0302020204030204" pitchFamily="34" charset="0"/>
                <a:ea typeface="MS PGothic" pitchFamily="34" charset="-128"/>
                <a:cs typeface="Calibri Light" panose="020F0302020204030204" pitchFamily="34" charset="0"/>
              </a:rPr>
              <a:t>track-record of significant research achievements in the last 10 years </a:t>
            </a:r>
            <a:r>
              <a:rPr lang="en-GB" sz="1400" dirty="0">
                <a:solidFill>
                  <a:srgbClr val="002140"/>
                </a:solidFill>
                <a:latin typeface="Calibri Light" panose="020F0302020204030204" pitchFamily="34" charset="0"/>
                <a:ea typeface="MS PGothic" pitchFamily="34" charset="-128"/>
                <a:cs typeface="Calibri Light" panose="020F0302020204030204" pitchFamily="34" charset="0"/>
                <a:sym typeface="Wingdings" pitchFamily="2" charset="2"/>
              </a:rPr>
              <a:t>up to € 2.5 Mio </a:t>
            </a:r>
          </a:p>
          <a:p>
            <a:pPr marL="342900" indent="-342900" algn="ctr" eaLnBrk="0" hangingPunct="0"/>
            <a:r>
              <a:rPr lang="en-GB" sz="1400" dirty="0">
                <a:solidFill>
                  <a:srgbClr val="002140"/>
                </a:solidFill>
                <a:latin typeface="Calibri Light" panose="020F0302020204030204" pitchFamily="34" charset="0"/>
                <a:ea typeface="MS PGothic" pitchFamily="34" charset="-128"/>
                <a:cs typeface="Calibri Light" panose="020F0302020204030204" pitchFamily="34" charset="0"/>
                <a:sym typeface="Wingdings" pitchFamily="2" charset="2"/>
              </a:rPr>
              <a:t>for 5 years</a:t>
            </a:r>
            <a:endParaRPr lang="en-GB" sz="1400" dirty="0">
              <a:solidFill>
                <a:srgbClr val="002140"/>
              </a:solidFill>
              <a:latin typeface="Calibri Light" panose="020F0302020204030204" pitchFamily="34" charset="0"/>
              <a:ea typeface="MS PGothic" pitchFamily="34" charset="-128"/>
              <a:cs typeface="Calibri Light" panose="020F0302020204030204" pitchFamily="34" charset="0"/>
            </a:endParaRPr>
          </a:p>
        </p:txBody>
      </p:sp>
      <p:sp>
        <p:nvSpPr>
          <p:cNvPr id="9" name="Rectangle 8"/>
          <p:cNvSpPr/>
          <p:nvPr/>
        </p:nvSpPr>
        <p:spPr>
          <a:xfrm>
            <a:off x="4914261" y="3273827"/>
            <a:ext cx="3887480" cy="997196"/>
          </a:xfrm>
          <a:prstGeom prst="rect">
            <a:avLst/>
          </a:prstGeom>
        </p:spPr>
        <p:txBody>
          <a:bodyPr wrap="square">
            <a:spAutoFit/>
          </a:bodyPr>
          <a:lstStyle/>
          <a:p>
            <a:pPr marL="342900" indent="-342900" algn="ctr" eaLnBrk="0" hangingPunct="0"/>
            <a:r>
              <a:rPr lang="en-GB" sz="1400" dirty="0">
                <a:solidFill>
                  <a:srgbClr val="002140"/>
                </a:solidFill>
                <a:latin typeface="Calibri Light" panose="020F0302020204030204" pitchFamily="34" charset="0"/>
                <a:ea typeface="MS PGothic" pitchFamily="34" charset="-128"/>
                <a:cs typeface="Calibri Light" panose="020F0302020204030204" pitchFamily="34" charset="0"/>
              </a:rPr>
              <a:t>Synergy Grants</a:t>
            </a:r>
          </a:p>
          <a:p>
            <a:pPr marL="342900" indent="-342900" algn="ctr" eaLnBrk="0" hangingPunct="0">
              <a:spcBef>
                <a:spcPct val="20000"/>
              </a:spcBef>
              <a:buClr>
                <a:srgbClr val="FB5105"/>
              </a:buClr>
            </a:pPr>
            <a:r>
              <a:rPr lang="en-GB" sz="1400" dirty="0">
                <a:solidFill>
                  <a:srgbClr val="002140"/>
                </a:solidFill>
                <a:latin typeface="Calibri Light" panose="020F0302020204030204" pitchFamily="34" charset="0"/>
                <a:ea typeface="MS PGothic" pitchFamily="34" charset="-128"/>
                <a:cs typeface="Calibri Light" panose="020F0302020204030204" pitchFamily="34" charset="0"/>
              </a:rPr>
              <a:t>2 – 4 Principal Investigators up to € 10.0 Mio for 6 years</a:t>
            </a:r>
            <a:br>
              <a:rPr lang="en-GB" sz="1400" dirty="0">
                <a:solidFill>
                  <a:srgbClr val="002140"/>
                </a:solidFill>
                <a:latin typeface="Calibri Light" panose="020F0302020204030204" pitchFamily="34" charset="0"/>
                <a:ea typeface="MS PGothic" pitchFamily="34" charset="-128"/>
                <a:cs typeface="Calibri Light" panose="020F0302020204030204" pitchFamily="34" charset="0"/>
              </a:rPr>
            </a:br>
            <a:r>
              <a:rPr lang="hr-HR" sz="1400" dirty="0">
                <a:solidFill>
                  <a:srgbClr val="002140"/>
                </a:solidFill>
                <a:latin typeface="Calibri Light" panose="020F0302020204030204" pitchFamily="34" charset="0"/>
                <a:cs typeface="Calibri Light" panose="020F0302020204030204" pitchFamily="34" charset="0"/>
              </a:rPr>
              <a:t>1 PI </a:t>
            </a:r>
            <a:r>
              <a:rPr lang="hr-HR" sz="1400" dirty="0" err="1">
                <a:solidFill>
                  <a:srgbClr val="002140"/>
                </a:solidFill>
                <a:latin typeface="Calibri Light" panose="020F0302020204030204" pitchFamily="34" charset="0"/>
                <a:cs typeface="Calibri Light" panose="020F0302020204030204" pitchFamily="34" charset="0"/>
              </a:rPr>
              <a:t>can</a:t>
            </a:r>
            <a:r>
              <a:rPr lang="hr-HR" sz="1400" dirty="0">
                <a:solidFill>
                  <a:srgbClr val="002140"/>
                </a:solidFill>
                <a:latin typeface="Calibri Light" panose="020F0302020204030204" pitchFamily="34" charset="0"/>
                <a:cs typeface="Calibri Light" panose="020F0302020204030204" pitchFamily="34" charset="0"/>
              </a:rPr>
              <a:t> </a:t>
            </a:r>
            <a:r>
              <a:rPr lang="hr-HR" sz="1400" dirty="0" err="1">
                <a:solidFill>
                  <a:srgbClr val="002140"/>
                </a:solidFill>
                <a:latin typeface="Calibri Light" panose="020F0302020204030204" pitchFamily="34" charset="0"/>
                <a:cs typeface="Calibri Light" panose="020F0302020204030204" pitchFamily="34" charset="0"/>
              </a:rPr>
              <a:t>be</a:t>
            </a:r>
            <a:r>
              <a:rPr lang="hr-HR" sz="1400" dirty="0">
                <a:solidFill>
                  <a:srgbClr val="002140"/>
                </a:solidFill>
                <a:latin typeface="Calibri Light" panose="020F0302020204030204" pitchFamily="34" charset="0"/>
                <a:cs typeface="Calibri Light" panose="020F0302020204030204" pitchFamily="34" charset="0"/>
              </a:rPr>
              <a:t> </a:t>
            </a:r>
            <a:r>
              <a:rPr lang="hr-HR" sz="1400" dirty="0" err="1">
                <a:solidFill>
                  <a:srgbClr val="002140"/>
                </a:solidFill>
                <a:latin typeface="Calibri Light" panose="020F0302020204030204" pitchFamily="34" charset="0"/>
                <a:cs typeface="Calibri Light" panose="020F0302020204030204" pitchFamily="34" charset="0"/>
              </a:rPr>
              <a:t>based</a:t>
            </a:r>
            <a:r>
              <a:rPr lang="hr-HR" sz="1400" dirty="0">
                <a:solidFill>
                  <a:srgbClr val="002140"/>
                </a:solidFill>
                <a:latin typeface="Calibri Light" panose="020F0302020204030204" pitchFamily="34" charset="0"/>
                <a:cs typeface="Calibri Light" panose="020F0302020204030204" pitchFamily="34" charset="0"/>
              </a:rPr>
              <a:t> </a:t>
            </a:r>
            <a:r>
              <a:rPr lang="hr-HR" sz="1400" dirty="0" err="1">
                <a:solidFill>
                  <a:srgbClr val="002140"/>
                </a:solidFill>
                <a:latin typeface="Calibri Light" panose="020F0302020204030204" pitchFamily="34" charset="0"/>
                <a:cs typeface="Calibri Light" panose="020F0302020204030204" pitchFamily="34" charset="0"/>
              </a:rPr>
              <a:t>outside</a:t>
            </a:r>
            <a:r>
              <a:rPr lang="hr-HR" sz="1400" dirty="0">
                <a:solidFill>
                  <a:srgbClr val="002140"/>
                </a:solidFill>
                <a:latin typeface="Calibri Light" panose="020F0302020204030204" pitchFamily="34" charset="0"/>
                <a:cs typeface="Calibri Light" panose="020F0302020204030204" pitchFamily="34" charset="0"/>
              </a:rPr>
              <a:t> EU/AC</a:t>
            </a:r>
            <a:endParaRPr lang="en-GB" sz="1400" dirty="0">
              <a:solidFill>
                <a:srgbClr val="002140"/>
              </a:solidFill>
              <a:latin typeface="Calibri Light" panose="020F0302020204030204" pitchFamily="34" charset="0"/>
              <a:ea typeface="MS PGothic" pitchFamily="34" charset="-128"/>
              <a:cs typeface="Calibri Light" panose="020F0302020204030204" pitchFamily="34" charset="0"/>
            </a:endParaRPr>
          </a:p>
        </p:txBody>
      </p:sp>
      <p:sp>
        <p:nvSpPr>
          <p:cNvPr id="10" name="Rectangle 9"/>
          <p:cNvSpPr/>
          <p:nvPr/>
        </p:nvSpPr>
        <p:spPr>
          <a:xfrm>
            <a:off x="1259632" y="4371870"/>
            <a:ext cx="6390456" cy="738664"/>
          </a:xfrm>
          <a:prstGeom prst="rect">
            <a:avLst/>
          </a:prstGeom>
        </p:spPr>
        <p:txBody>
          <a:bodyPr wrap="square">
            <a:spAutoFit/>
          </a:bodyPr>
          <a:lstStyle/>
          <a:p>
            <a:pPr marL="342900" indent="-342900" algn="ctr" eaLnBrk="0" hangingPunct="0"/>
            <a:r>
              <a:rPr lang="en-GB" sz="1400" dirty="0">
                <a:solidFill>
                  <a:srgbClr val="002140"/>
                </a:solidFill>
                <a:latin typeface="Calibri Light" panose="020F0302020204030204" pitchFamily="34" charset="0"/>
                <a:ea typeface="MS PGothic" pitchFamily="34" charset="-128"/>
                <a:cs typeface="Calibri Light" panose="020F0302020204030204" pitchFamily="34" charset="0"/>
              </a:rPr>
              <a:t>Proof-of-Concept </a:t>
            </a:r>
          </a:p>
          <a:p>
            <a:pPr marL="342900" indent="-342900" algn="ctr" eaLnBrk="0" hangingPunct="0"/>
            <a:r>
              <a:rPr lang="en-GB" sz="1400" dirty="0">
                <a:solidFill>
                  <a:srgbClr val="002140"/>
                </a:solidFill>
                <a:latin typeface="Calibri Light" panose="020F0302020204030204" pitchFamily="34" charset="0"/>
                <a:ea typeface="MS PGothic" pitchFamily="34" charset="-128"/>
                <a:cs typeface="Calibri Light" panose="020F0302020204030204" pitchFamily="34" charset="0"/>
              </a:rPr>
              <a:t>bridging gap between research - earliest stage of marketable innovation </a:t>
            </a:r>
            <a:br>
              <a:rPr lang="en-GB" sz="1400" dirty="0">
                <a:solidFill>
                  <a:srgbClr val="002140"/>
                </a:solidFill>
                <a:latin typeface="Calibri Light" panose="020F0302020204030204" pitchFamily="34" charset="0"/>
                <a:ea typeface="MS PGothic" pitchFamily="34" charset="-128"/>
                <a:cs typeface="Calibri Light" panose="020F0302020204030204" pitchFamily="34" charset="0"/>
              </a:rPr>
            </a:br>
            <a:r>
              <a:rPr lang="en-GB" sz="1400" dirty="0">
                <a:solidFill>
                  <a:srgbClr val="002140"/>
                </a:solidFill>
                <a:latin typeface="Calibri Light" panose="020F0302020204030204" pitchFamily="34" charset="0"/>
                <a:ea typeface="MS PGothic" pitchFamily="34" charset="-128"/>
                <a:cs typeface="Calibri Light" panose="020F0302020204030204" pitchFamily="34" charset="0"/>
              </a:rPr>
              <a:t>lump sum </a:t>
            </a:r>
            <a:r>
              <a:rPr lang="de-DE" sz="1400" dirty="0">
                <a:solidFill>
                  <a:srgbClr val="002140"/>
                </a:solidFill>
                <a:latin typeface="Calibri Light" panose="020F0302020204030204" pitchFamily="34" charset="0"/>
                <a:ea typeface="MS PGothic" pitchFamily="34" charset="-128"/>
                <a:cs typeface="Calibri Light" panose="020F0302020204030204" pitchFamily="34" charset="0"/>
              </a:rPr>
              <a:t>€150,000 </a:t>
            </a:r>
            <a:r>
              <a:rPr lang="en-GB" sz="1400" dirty="0">
                <a:solidFill>
                  <a:srgbClr val="002140"/>
                </a:solidFill>
                <a:latin typeface="Calibri Light" panose="020F0302020204030204" pitchFamily="34" charset="0"/>
                <a:ea typeface="MS PGothic" pitchFamily="34" charset="-128"/>
                <a:cs typeface="Calibri Light" panose="020F0302020204030204" pitchFamily="34" charset="0"/>
              </a:rPr>
              <a:t>for ERC grant holders</a:t>
            </a:r>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07284" y="2571830"/>
            <a:ext cx="795551" cy="720000"/>
          </a:xfrm>
          <a:prstGeom prst="rect">
            <a:avLst/>
          </a:prstGeom>
        </p:spPr>
      </p:pic>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56518" y="1061769"/>
            <a:ext cx="802966" cy="720000"/>
          </a:xfrm>
          <a:prstGeom prst="rect">
            <a:avLst/>
          </a:prstGeom>
        </p:spPr>
      </p:pic>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93377" y="3651870"/>
            <a:ext cx="722966" cy="720000"/>
          </a:xfrm>
          <a:prstGeom prst="rect">
            <a:avLst/>
          </a:prstGeom>
        </p:spPr>
      </p:pic>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82835" y="1059582"/>
            <a:ext cx="720000" cy="720000"/>
          </a:xfrm>
          <a:prstGeom prst="rect">
            <a:avLst/>
          </a:prstGeom>
        </p:spPr>
      </p:pic>
      <p:pic>
        <p:nvPicPr>
          <p:cNvPr id="15" name="Picture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495036" y="2571830"/>
            <a:ext cx="725930" cy="720000"/>
          </a:xfrm>
          <a:prstGeom prst="rect">
            <a:avLst/>
          </a:prstGeom>
        </p:spPr>
      </p:pic>
    </p:spTree>
    <p:extLst>
      <p:ext uri="{BB962C8B-B14F-4D97-AF65-F5344CB8AC3E}">
        <p14:creationId xmlns:p14="http://schemas.microsoft.com/office/powerpoint/2010/main" val="19142887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r>
              <a:rPr lang="fr-BE"/>
              <a:t>│</a:t>
            </a:r>
            <a:r>
              <a:rPr lang="en-US"/>
              <a:t> </a:t>
            </a:r>
            <a:fld id="{D4781730-827E-4A1A-AEB6-1728DF945E22}" type="slidenum">
              <a:rPr lang="en-US" smtClean="0"/>
              <a:pPr>
                <a:defRPr/>
              </a:pPr>
              <a:t>30</a:t>
            </a:fld>
            <a:endParaRPr lang="en-US"/>
          </a:p>
        </p:txBody>
      </p:sp>
      <p:pic>
        <p:nvPicPr>
          <p:cNvPr id="4" name="Picture 3"/>
          <p:cNvPicPr>
            <a:picLocks noChangeAspect="1"/>
          </p:cNvPicPr>
          <p:nvPr/>
        </p:nvPicPr>
        <p:blipFill>
          <a:blip r:embed="rId2"/>
          <a:stretch>
            <a:fillRect/>
          </a:stretch>
        </p:blipFill>
        <p:spPr>
          <a:xfrm>
            <a:off x="205539" y="443558"/>
            <a:ext cx="1964169" cy="4660774"/>
          </a:xfrm>
          <a:prstGeom prst="rect">
            <a:avLst/>
          </a:prstGeom>
        </p:spPr>
      </p:pic>
      <p:sp>
        <p:nvSpPr>
          <p:cNvPr id="5" name="TextBox 4"/>
          <p:cNvSpPr txBox="1"/>
          <p:nvPr/>
        </p:nvSpPr>
        <p:spPr>
          <a:xfrm>
            <a:off x="5398320" y="754127"/>
            <a:ext cx="3528392" cy="1631216"/>
          </a:xfrm>
          <a:prstGeom prst="rect">
            <a:avLst/>
          </a:prstGeom>
          <a:noFill/>
        </p:spPr>
        <p:txBody>
          <a:bodyPr wrap="square" rtlCol="0">
            <a:spAutoFit/>
          </a:bodyPr>
          <a:lstStyle/>
          <a:p>
            <a:r>
              <a:rPr lang="en-IE" sz="1100" dirty="0">
                <a:solidFill>
                  <a:srgbClr val="002140"/>
                </a:solidFill>
              </a:rPr>
              <a:t>Only one funded proposal in Ukraine:</a:t>
            </a:r>
          </a:p>
          <a:p>
            <a:endParaRPr lang="en-IE" sz="1100" dirty="0">
              <a:solidFill>
                <a:srgbClr val="002140"/>
              </a:solidFill>
            </a:endParaRPr>
          </a:p>
          <a:p>
            <a:r>
              <a:rPr lang="fr-BE" sz="1100" dirty="0">
                <a:solidFill>
                  <a:srgbClr val="002140"/>
                </a:solidFill>
              </a:rPr>
              <a:t>Prof. </a:t>
            </a:r>
            <a:r>
              <a:rPr lang="fr-BE" sz="1100" dirty="0" err="1">
                <a:solidFill>
                  <a:srgbClr val="002140"/>
                </a:solidFill>
              </a:rPr>
              <a:t>Pavlo</a:t>
            </a:r>
            <a:r>
              <a:rPr lang="fr-BE" sz="1100" dirty="0">
                <a:solidFill>
                  <a:srgbClr val="002140"/>
                </a:solidFill>
              </a:rPr>
              <a:t> MYKHAILIUK</a:t>
            </a:r>
            <a:endParaRPr lang="en-US" sz="1100" dirty="0">
              <a:solidFill>
                <a:srgbClr val="002140"/>
              </a:solidFill>
            </a:endParaRPr>
          </a:p>
          <a:p>
            <a:r>
              <a:rPr lang="fr-BE" sz="1100" dirty="0" err="1">
                <a:solidFill>
                  <a:srgbClr val="002140"/>
                </a:solidFill>
              </a:rPr>
              <a:t>CoG</a:t>
            </a:r>
            <a:r>
              <a:rPr lang="fr-BE" sz="1100" dirty="0">
                <a:solidFill>
                  <a:srgbClr val="002140"/>
                </a:solidFill>
              </a:rPr>
              <a:t> 2020 PE5</a:t>
            </a:r>
            <a:endParaRPr lang="en-US" sz="1100" dirty="0">
              <a:solidFill>
                <a:srgbClr val="002140"/>
              </a:solidFill>
            </a:endParaRPr>
          </a:p>
          <a:p>
            <a:r>
              <a:rPr lang="fr-BE" sz="1100" dirty="0" err="1">
                <a:solidFill>
                  <a:srgbClr val="002140"/>
                </a:solidFill>
              </a:rPr>
              <a:t>Title</a:t>
            </a:r>
            <a:r>
              <a:rPr lang="fr-BE" sz="1100" dirty="0">
                <a:solidFill>
                  <a:srgbClr val="002140"/>
                </a:solidFill>
              </a:rPr>
              <a:t> of </a:t>
            </a:r>
            <a:r>
              <a:rPr lang="fr-BE" sz="1100" dirty="0" err="1">
                <a:solidFill>
                  <a:srgbClr val="002140"/>
                </a:solidFill>
              </a:rPr>
              <a:t>project</a:t>
            </a:r>
            <a:r>
              <a:rPr lang="fr-BE" sz="1100" dirty="0">
                <a:solidFill>
                  <a:srgbClr val="002140"/>
                </a:solidFill>
              </a:rPr>
              <a:t>: </a:t>
            </a:r>
            <a:r>
              <a:rPr lang="fr-BE" sz="1100" dirty="0" err="1">
                <a:solidFill>
                  <a:srgbClr val="002140"/>
                </a:solidFill>
              </a:rPr>
              <a:t>Saturated</a:t>
            </a:r>
            <a:r>
              <a:rPr lang="fr-BE" sz="1100" dirty="0">
                <a:solidFill>
                  <a:srgbClr val="002140"/>
                </a:solidFill>
              </a:rPr>
              <a:t> </a:t>
            </a:r>
            <a:r>
              <a:rPr lang="fr-BE" sz="1100" dirty="0" err="1">
                <a:solidFill>
                  <a:srgbClr val="002140"/>
                </a:solidFill>
              </a:rPr>
              <a:t>bioisosteres</a:t>
            </a:r>
            <a:r>
              <a:rPr lang="fr-BE" sz="1100" dirty="0">
                <a:solidFill>
                  <a:srgbClr val="002140"/>
                </a:solidFill>
              </a:rPr>
              <a:t> of </a:t>
            </a:r>
            <a:r>
              <a:rPr lang="fr-BE" sz="1100" dirty="0" err="1">
                <a:solidFill>
                  <a:srgbClr val="002140"/>
                </a:solidFill>
              </a:rPr>
              <a:t>benzene</a:t>
            </a:r>
            <a:r>
              <a:rPr lang="fr-BE" sz="1100" dirty="0">
                <a:solidFill>
                  <a:srgbClr val="002140"/>
                </a:solidFill>
              </a:rPr>
              <a:t>  and </a:t>
            </a:r>
            <a:r>
              <a:rPr lang="fr-BE" sz="1100" dirty="0" err="1">
                <a:solidFill>
                  <a:srgbClr val="002140"/>
                </a:solidFill>
              </a:rPr>
              <a:t>their</a:t>
            </a:r>
            <a:r>
              <a:rPr lang="fr-BE" sz="1100" dirty="0">
                <a:solidFill>
                  <a:srgbClr val="002140"/>
                </a:solidFill>
              </a:rPr>
              <a:t> application in </a:t>
            </a:r>
            <a:r>
              <a:rPr lang="fr-BE" sz="1100" dirty="0" err="1">
                <a:solidFill>
                  <a:srgbClr val="002140"/>
                </a:solidFill>
              </a:rPr>
              <a:t>drug</a:t>
            </a:r>
            <a:r>
              <a:rPr lang="fr-BE" sz="1100" dirty="0">
                <a:solidFill>
                  <a:srgbClr val="002140"/>
                </a:solidFill>
              </a:rPr>
              <a:t> design</a:t>
            </a:r>
            <a:endParaRPr lang="en-US" sz="1100" dirty="0">
              <a:solidFill>
                <a:srgbClr val="002140"/>
              </a:solidFill>
            </a:endParaRPr>
          </a:p>
          <a:p>
            <a:r>
              <a:rPr lang="fr-BE" sz="1100" dirty="0">
                <a:solidFill>
                  <a:srgbClr val="002140"/>
                </a:solidFill>
              </a:rPr>
              <a:t>Host institution </a:t>
            </a:r>
            <a:r>
              <a:rPr lang="fr-BE" sz="1100" dirty="0" err="1">
                <a:solidFill>
                  <a:srgbClr val="002140"/>
                </a:solidFill>
              </a:rPr>
              <a:t>Enamine</a:t>
            </a:r>
            <a:r>
              <a:rPr lang="fr-BE" sz="1100" dirty="0">
                <a:solidFill>
                  <a:srgbClr val="002140"/>
                </a:solidFill>
              </a:rPr>
              <a:t> </a:t>
            </a:r>
            <a:r>
              <a:rPr lang="fr-BE" sz="1100" dirty="0" err="1">
                <a:solidFill>
                  <a:srgbClr val="002140"/>
                </a:solidFill>
              </a:rPr>
              <a:t>LtD</a:t>
            </a:r>
            <a:r>
              <a:rPr lang="fr-BE" sz="1100" dirty="0">
                <a:solidFill>
                  <a:srgbClr val="002140"/>
                </a:solidFill>
              </a:rPr>
              <a:t>. </a:t>
            </a:r>
          </a:p>
          <a:p>
            <a:r>
              <a:rPr lang="fr-BE" sz="1100" u="sng" dirty="0">
                <a:hlinkClick r:id="rId3"/>
              </a:rPr>
              <a:t>https://enamine.lookchem.com/</a:t>
            </a:r>
            <a:endParaRPr lang="en-US" sz="1100" dirty="0"/>
          </a:p>
          <a:p>
            <a:endParaRPr lang="en-US" sz="1200" dirty="0">
              <a:solidFill>
                <a:srgbClr val="002140"/>
              </a:solidFill>
            </a:endParaRPr>
          </a:p>
        </p:txBody>
      </p:sp>
      <p:sp>
        <p:nvSpPr>
          <p:cNvPr id="7" name="TextBox 6"/>
          <p:cNvSpPr txBox="1"/>
          <p:nvPr/>
        </p:nvSpPr>
        <p:spPr>
          <a:xfrm>
            <a:off x="5714873" y="2758157"/>
            <a:ext cx="3096344" cy="461665"/>
          </a:xfrm>
          <a:prstGeom prst="rect">
            <a:avLst/>
          </a:prstGeom>
          <a:noFill/>
        </p:spPr>
        <p:txBody>
          <a:bodyPr wrap="square" rtlCol="0">
            <a:spAutoFit/>
          </a:bodyPr>
          <a:lstStyle/>
          <a:p>
            <a:r>
              <a:rPr lang="en-IE" sz="1200" dirty="0">
                <a:solidFill>
                  <a:srgbClr val="002140"/>
                </a:solidFill>
              </a:rPr>
              <a:t>Nationals of EP countries holding an ERC grant in other ERA countries</a:t>
            </a:r>
            <a:endParaRPr lang="en-US" sz="1200" dirty="0">
              <a:solidFill>
                <a:srgbClr val="002140"/>
              </a:solidFill>
            </a:endParaRPr>
          </a:p>
        </p:txBody>
      </p:sp>
      <p:sp>
        <p:nvSpPr>
          <p:cNvPr id="8" name="TextBox 7"/>
          <p:cNvSpPr txBox="1"/>
          <p:nvPr/>
        </p:nvSpPr>
        <p:spPr>
          <a:xfrm>
            <a:off x="107504" y="123478"/>
            <a:ext cx="5499467" cy="307777"/>
          </a:xfrm>
          <a:prstGeom prst="rect">
            <a:avLst/>
          </a:prstGeom>
          <a:noFill/>
        </p:spPr>
        <p:txBody>
          <a:bodyPr wrap="square" rtlCol="0">
            <a:spAutoFit/>
          </a:bodyPr>
          <a:lstStyle/>
          <a:p>
            <a:r>
              <a:rPr lang="en-IE" sz="1400" dirty="0">
                <a:solidFill>
                  <a:srgbClr val="002140"/>
                </a:solidFill>
              </a:rPr>
              <a:t>Evaluated proposals from HI in EP countries</a:t>
            </a:r>
            <a:endParaRPr lang="en-US" sz="1400" dirty="0">
              <a:solidFill>
                <a:srgbClr val="002140"/>
              </a:solidFill>
            </a:endParaRPr>
          </a:p>
        </p:txBody>
      </p:sp>
      <p:graphicFrame>
        <p:nvGraphicFramePr>
          <p:cNvPr id="9" name="Table 8">
            <a:extLst>
              <a:ext uri="{FF2B5EF4-FFF2-40B4-BE49-F238E27FC236}">
                <a16:creationId xmlns:a16="http://schemas.microsoft.com/office/drawing/2014/main" id="{D7A187CE-4B27-4F63-A4B4-A43ED59DDE40}"/>
              </a:ext>
            </a:extLst>
          </p:cNvPr>
          <p:cNvGraphicFramePr>
            <a:graphicFrameLocks noGrp="1"/>
          </p:cNvGraphicFramePr>
          <p:nvPr>
            <p:extLst>
              <p:ext uri="{D42A27DB-BD31-4B8C-83A1-F6EECF244321}">
                <p14:modId xmlns:p14="http://schemas.microsoft.com/office/powerpoint/2010/main" val="2794750221"/>
              </p:ext>
            </p:extLst>
          </p:nvPr>
        </p:nvGraphicFramePr>
        <p:xfrm>
          <a:off x="5796136" y="3451200"/>
          <a:ext cx="2152624" cy="1191312"/>
        </p:xfrm>
        <a:graphic>
          <a:graphicData uri="http://schemas.openxmlformats.org/drawingml/2006/table">
            <a:tbl>
              <a:tblPr>
                <a:tableStyleId>{5C22544A-7EE6-4342-B048-85BDC9FD1C3A}</a:tableStyleId>
              </a:tblPr>
              <a:tblGrid>
                <a:gridCol w="1055736">
                  <a:extLst>
                    <a:ext uri="{9D8B030D-6E8A-4147-A177-3AD203B41FA5}">
                      <a16:colId xmlns:a16="http://schemas.microsoft.com/office/drawing/2014/main" val="2174727600"/>
                    </a:ext>
                  </a:extLst>
                </a:gridCol>
                <a:gridCol w="1096888">
                  <a:extLst>
                    <a:ext uri="{9D8B030D-6E8A-4147-A177-3AD203B41FA5}">
                      <a16:colId xmlns:a16="http://schemas.microsoft.com/office/drawing/2014/main" val="4176903052"/>
                    </a:ext>
                  </a:extLst>
                </a:gridCol>
              </a:tblGrid>
              <a:tr h="198552">
                <a:tc>
                  <a:txBody>
                    <a:bodyPr/>
                    <a:lstStyle/>
                    <a:p>
                      <a:pPr algn="l" fontAlgn="b"/>
                      <a:r>
                        <a:rPr lang="en-IE" sz="1100" b="1" u="none" strike="noStrike" dirty="0">
                          <a:solidFill>
                            <a:schemeClr val="bg1">
                              <a:lumMod val="10000"/>
                            </a:schemeClr>
                          </a:solidFill>
                          <a:effectLst/>
                        </a:rPr>
                        <a:t>Nationals</a:t>
                      </a:r>
                      <a:endParaRPr lang="en-IE" sz="1100" b="1" i="0" u="none" strike="noStrike" dirty="0">
                        <a:solidFill>
                          <a:schemeClr val="bg1">
                            <a:lumMod val="10000"/>
                          </a:schemeClr>
                        </a:solidFill>
                        <a:effectLst/>
                        <a:latin typeface="Calibri" panose="020F0502020204030204" pitchFamily="34" charset="0"/>
                      </a:endParaRPr>
                    </a:p>
                  </a:txBody>
                  <a:tcPr marL="6350" marR="6350" marT="6350" marB="0" anchor="b"/>
                </a:tc>
                <a:tc>
                  <a:txBody>
                    <a:bodyPr/>
                    <a:lstStyle/>
                    <a:p>
                      <a:pPr algn="l" fontAlgn="b"/>
                      <a:r>
                        <a:rPr lang="en-IE" sz="1100" b="1" u="none" strike="noStrike" dirty="0">
                          <a:solidFill>
                            <a:schemeClr val="bg1">
                              <a:lumMod val="10000"/>
                            </a:schemeClr>
                          </a:solidFill>
                          <a:effectLst/>
                        </a:rPr>
                        <a:t>Signed Grant</a:t>
                      </a:r>
                      <a:endParaRPr lang="en-IE" sz="1100" b="1" i="0" u="none" strike="noStrike" dirty="0">
                        <a:solidFill>
                          <a:schemeClr val="bg1">
                            <a:lumMod val="10000"/>
                          </a:schemeClr>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625348535"/>
                  </a:ext>
                </a:extLst>
              </a:tr>
              <a:tr h="198552">
                <a:tc>
                  <a:txBody>
                    <a:bodyPr/>
                    <a:lstStyle/>
                    <a:p>
                      <a:pPr algn="l" fontAlgn="b"/>
                      <a:r>
                        <a:rPr lang="en-IE" sz="1100" b="0" i="0" u="none" strike="noStrike" dirty="0">
                          <a:solidFill>
                            <a:srgbClr val="000000"/>
                          </a:solidFill>
                          <a:effectLst/>
                          <a:latin typeface="Calibri" panose="020F0502020204030204" pitchFamily="34" charset="0"/>
                        </a:rPr>
                        <a:t>Georgia</a:t>
                      </a:r>
                    </a:p>
                  </a:txBody>
                  <a:tcPr marL="6350" marR="6350" marT="6350" marB="0" anchor="b"/>
                </a:tc>
                <a:tc>
                  <a:txBody>
                    <a:bodyPr/>
                    <a:lstStyle/>
                    <a:p>
                      <a:pPr algn="r" fontAlgn="b"/>
                      <a:r>
                        <a:rPr lang="en-IE" sz="1100" b="0" i="0" u="none" strike="noStrike" dirty="0">
                          <a:solidFill>
                            <a:srgbClr val="000000"/>
                          </a:solidFill>
                          <a:effectLst/>
                          <a:latin typeface="Calibri" panose="020F0502020204030204" pitchFamily="34" charset="0"/>
                        </a:rPr>
                        <a:t>2</a:t>
                      </a:r>
                    </a:p>
                  </a:txBody>
                  <a:tcPr marL="6350" marR="6350" marT="6350" marB="0" anchor="b"/>
                </a:tc>
                <a:extLst>
                  <a:ext uri="{0D108BD9-81ED-4DB2-BD59-A6C34878D82A}">
                    <a16:rowId xmlns:a16="http://schemas.microsoft.com/office/drawing/2014/main" val="2438813656"/>
                  </a:ext>
                </a:extLst>
              </a:tr>
              <a:tr h="198552">
                <a:tc>
                  <a:txBody>
                    <a:bodyPr/>
                    <a:lstStyle/>
                    <a:p>
                      <a:pPr algn="l" fontAlgn="b"/>
                      <a:r>
                        <a:rPr lang="en-US" sz="1100" b="0" i="0" u="none" strike="noStrike" dirty="0">
                          <a:solidFill>
                            <a:srgbClr val="000000"/>
                          </a:solidFill>
                          <a:effectLst/>
                          <a:latin typeface="Calibri" panose="020F0502020204030204" pitchFamily="34" charset="0"/>
                        </a:rPr>
                        <a:t>U</a:t>
                      </a:r>
                      <a:r>
                        <a:rPr lang="en-IE" sz="1100" b="0" i="0" u="none" strike="noStrike" dirty="0" err="1">
                          <a:solidFill>
                            <a:srgbClr val="000000"/>
                          </a:solidFill>
                          <a:effectLst/>
                          <a:latin typeface="Calibri" panose="020F0502020204030204" pitchFamily="34" charset="0"/>
                        </a:rPr>
                        <a:t>kraine</a:t>
                      </a:r>
                      <a:endParaRPr lang="en-IE"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1100" b="0" i="0" u="none" strike="noStrike" dirty="0">
                          <a:solidFill>
                            <a:srgbClr val="000000"/>
                          </a:solidFill>
                          <a:effectLst/>
                          <a:latin typeface="Calibri" panose="020F0502020204030204" pitchFamily="34" charset="0"/>
                        </a:rPr>
                        <a:t>21</a:t>
                      </a:r>
                      <a:endParaRPr lang="en-IE" sz="11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4136160769"/>
                  </a:ext>
                </a:extLst>
              </a:tr>
              <a:tr h="198552">
                <a:tc>
                  <a:txBody>
                    <a:bodyPr/>
                    <a:lstStyle/>
                    <a:p>
                      <a:pPr algn="l" fontAlgn="b"/>
                      <a:r>
                        <a:rPr lang="en-US" sz="1100" b="0" i="0" u="none" strike="noStrike" dirty="0">
                          <a:solidFill>
                            <a:srgbClr val="000000"/>
                          </a:solidFill>
                          <a:effectLst/>
                          <a:latin typeface="Calibri" panose="020F0502020204030204" pitchFamily="34" charset="0"/>
                        </a:rPr>
                        <a:t>A</a:t>
                      </a:r>
                      <a:r>
                        <a:rPr lang="en-IE" sz="1100" b="0" i="0" u="none" strike="noStrike" dirty="0" err="1">
                          <a:solidFill>
                            <a:srgbClr val="000000"/>
                          </a:solidFill>
                          <a:effectLst/>
                          <a:latin typeface="Calibri" panose="020F0502020204030204" pitchFamily="34" charset="0"/>
                        </a:rPr>
                        <a:t>rmenia</a:t>
                      </a:r>
                      <a:endParaRPr lang="en-IE"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1100" b="0" i="0" u="none" strike="noStrike" dirty="0">
                          <a:solidFill>
                            <a:srgbClr val="000000"/>
                          </a:solidFill>
                          <a:effectLst/>
                          <a:latin typeface="Calibri" panose="020F0502020204030204" pitchFamily="34" charset="0"/>
                        </a:rPr>
                        <a:t>1</a:t>
                      </a:r>
                      <a:endParaRPr lang="en-IE" sz="11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910192170"/>
                  </a:ext>
                </a:extLst>
              </a:tr>
              <a:tr h="198552">
                <a:tc>
                  <a:txBody>
                    <a:bodyPr/>
                    <a:lstStyle/>
                    <a:p>
                      <a:pPr algn="l" fontAlgn="b"/>
                      <a:r>
                        <a:rPr lang="en-IE" sz="1100" b="0" i="0" u="none" strike="noStrike">
                          <a:solidFill>
                            <a:srgbClr val="000000"/>
                          </a:solidFill>
                          <a:effectLst/>
                          <a:latin typeface="Calibri" panose="020F0502020204030204" pitchFamily="34" charset="0"/>
                        </a:rPr>
                        <a:t>MD</a:t>
                      </a:r>
                    </a:p>
                  </a:txBody>
                  <a:tcPr marL="6350" marR="6350" marT="6350" marB="0" anchor="b"/>
                </a:tc>
                <a:tc>
                  <a:txBody>
                    <a:bodyPr/>
                    <a:lstStyle/>
                    <a:p>
                      <a:pPr algn="r" fontAlgn="b"/>
                      <a:r>
                        <a:rPr lang="en-IE" sz="1100" b="0" i="0" u="none" strike="noStrike" dirty="0">
                          <a:solidFill>
                            <a:srgbClr val="000000"/>
                          </a:solidFill>
                          <a:effectLst/>
                          <a:latin typeface="Calibri" panose="020F0502020204030204" pitchFamily="34" charset="0"/>
                        </a:rPr>
                        <a:t>1</a:t>
                      </a:r>
                    </a:p>
                  </a:txBody>
                  <a:tcPr marL="6350" marR="6350" marT="6350" marB="0" anchor="b"/>
                </a:tc>
                <a:extLst>
                  <a:ext uri="{0D108BD9-81ED-4DB2-BD59-A6C34878D82A}">
                    <a16:rowId xmlns:a16="http://schemas.microsoft.com/office/drawing/2014/main" val="3072871677"/>
                  </a:ext>
                </a:extLst>
              </a:tr>
              <a:tr h="198552">
                <a:tc>
                  <a:txBody>
                    <a:bodyPr/>
                    <a:lstStyle/>
                    <a:p>
                      <a:pPr algn="l" fontAlgn="b"/>
                      <a:r>
                        <a:rPr lang="en-IE" sz="1100" b="0" i="0" u="none" strike="noStrike">
                          <a:solidFill>
                            <a:srgbClr val="000000"/>
                          </a:solidFill>
                          <a:effectLst/>
                          <a:latin typeface="Calibri" panose="020F0502020204030204" pitchFamily="34" charset="0"/>
                        </a:rPr>
                        <a:t>total</a:t>
                      </a:r>
                    </a:p>
                  </a:txBody>
                  <a:tcPr marL="6350" marR="6350" marT="6350" marB="0" anchor="b"/>
                </a:tc>
                <a:tc>
                  <a:txBody>
                    <a:bodyPr/>
                    <a:lstStyle/>
                    <a:p>
                      <a:pPr algn="r" fontAlgn="b"/>
                      <a:r>
                        <a:rPr lang="en-IE" sz="1100" b="0" i="0" u="none" strike="noStrike" dirty="0">
                          <a:solidFill>
                            <a:srgbClr val="000000"/>
                          </a:solidFill>
                          <a:effectLst/>
                          <a:latin typeface="Calibri" panose="020F0502020204030204" pitchFamily="34" charset="0"/>
                        </a:rPr>
                        <a:t>25</a:t>
                      </a:r>
                    </a:p>
                  </a:txBody>
                  <a:tcPr marL="6350" marR="6350" marT="6350" marB="0" anchor="b"/>
                </a:tc>
                <a:extLst>
                  <a:ext uri="{0D108BD9-81ED-4DB2-BD59-A6C34878D82A}">
                    <a16:rowId xmlns:a16="http://schemas.microsoft.com/office/drawing/2014/main" val="1400478095"/>
                  </a:ext>
                </a:extLst>
              </a:tr>
            </a:tbl>
          </a:graphicData>
        </a:graphic>
      </p:graphicFrame>
      <p:graphicFrame>
        <p:nvGraphicFramePr>
          <p:cNvPr id="11" name="Table 10">
            <a:extLst>
              <a:ext uri="{FF2B5EF4-FFF2-40B4-BE49-F238E27FC236}">
                <a16:creationId xmlns:a16="http://schemas.microsoft.com/office/drawing/2014/main" id="{0E4B9F98-7C88-4DEE-8DDF-E6F47852AD62}"/>
              </a:ext>
            </a:extLst>
          </p:cNvPr>
          <p:cNvGraphicFramePr>
            <a:graphicFrameLocks noGrp="1"/>
          </p:cNvGraphicFramePr>
          <p:nvPr>
            <p:extLst>
              <p:ext uri="{D42A27DB-BD31-4B8C-83A1-F6EECF244321}">
                <p14:modId xmlns:p14="http://schemas.microsoft.com/office/powerpoint/2010/main" val="3237930705"/>
              </p:ext>
            </p:extLst>
          </p:nvPr>
        </p:nvGraphicFramePr>
        <p:xfrm>
          <a:off x="2267745" y="703372"/>
          <a:ext cx="2736304" cy="1839828"/>
        </p:xfrm>
        <a:graphic>
          <a:graphicData uri="http://schemas.openxmlformats.org/drawingml/2006/table">
            <a:tbl>
              <a:tblPr>
                <a:tableStyleId>{5C22544A-7EE6-4342-B048-85BDC9FD1C3A}</a:tableStyleId>
              </a:tblPr>
              <a:tblGrid>
                <a:gridCol w="1512168">
                  <a:extLst>
                    <a:ext uri="{9D8B030D-6E8A-4147-A177-3AD203B41FA5}">
                      <a16:colId xmlns:a16="http://schemas.microsoft.com/office/drawing/2014/main" val="1633330209"/>
                    </a:ext>
                  </a:extLst>
                </a:gridCol>
                <a:gridCol w="365953">
                  <a:extLst>
                    <a:ext uri="{9D8B030D-6E8A-4147-A177-3AD203B41FA5}">
                      <a16:colId xmlns:a16="http://schemas.microsoft.com/office/drawing/2014/main" val="3678003510"/>
                    </a:ext>
                  </a:extLst>
                </a:gridCol>
                <a:gridCol w="858183">
                  <a:extLst>
                    <a:ext uri="{9D8B030D-6E8A-4147-A177-3AD203B41FA5}">
                      <a16:colId xmlns:a16="http://schemas.microsoft.com/office/drawing/2014/main" val="2516065434"/>
                    </a:ext>
                  </a:extLst>
                </a:gridCol>
              </a:tblGrid>
              <a:tr h="501941">
                <a:tc>
                  <a:txBody>
                    <a:bodyPr/>
                    <a:lstStyle/>
                    <a:p>
                      <a:pPr algn="l" fontAlgn="b"/>
                      <a:r>
                        <a:rPr lang="en-IE" sz="1100" b="1" u="none" strike="noStrike" kern="1200" dirty="0">
                          <a:solidFill>
                            <a:schemeClr val="bg1">
                              <a:lumMod val="10000"/>
                            </a:schemeClr>
                          </a:solidFill>
                          <a:effectLst/>
                          <a:latin typeface="+mn-lt"/>
                          <a:ea typeface="+mn-ea"/>
                          <a:cs typeface="+mn-cs"/>
                        </a:rPr>
                        <a:t>Submissions from 2018-2021</a:t>
                      </a:r>
                    </a:p>
                  </a:txBody>
                  <a:tcPr marL="6350" marR="6350" marT="6350" marB="0" anchor="b"/>
                </a:tc>
                <a:tc>
                  <a:txBody>
                    <a:bodyPr/>
                    <a:lstStyle/>
                    <a:p>
                      <a:pPr algn="l" fontAlgn="b"/>
                      <a:r>
                        <a:rPr lang="en-IE" sz="1100" b="1" u="none" strike="noStrike" kern="1200">
                          <a:solidFill>
                            <a:schemeClr val="bg1">
                              <a:lumMod val="10000"/>
                            </a:schemeClr>
                          </a:solidFill>
                          <a:effectLst/>
                          <a:latin typeface="+mn-lt"/>
                          <a:ea typeface="+mn-ea"/>
                          <a:cs typeface="+mn-cs"/>
                        </a:rPr>
                        <a:t>HI</a:t>
                      </a:r>
                    </a:p>
                  </a:txBody>
                  <a:tcPr marL="6350" marR="6350" marT="6350" marB="0" anchor="b"/>
                </a:tc>
                <a:tc>
                  <a:txBody>
                    <a:bodyPr/>
                    <a:lstStyle/>
                    <a:p>
                      <a:pPr algn="l" fontAlgn="b"/>
                      <a:r>
                        <a:rPr lang="en-IE" sz="1100" b="1" u="none" strike="noStrike" kern="1200" dirty="0">
                          <a:solidFill>
                            <a:schemeClr val="bg1">
                              <a:lumMod val="10000"/>
                            </a:schemeClr>
                          </a:solidFill>
                          <a:effectLst/>
                          <a:latin typeface="+mn-lt"/>
                          <a:ea typeface="+mn-ea"/>
                          <a:cs typeface="+mn-cs"/>
                        </a:rPr>
                        <a:t>Nationals</a:t>
                      </a:r>
                    </a:p>
                  </a:txBody>
                  <a:tcPr marL="6350" marR="6350" marT="6350" marB="0" anchor="b"/>
                </a:tc>
                <a:extLst>
                  <a:ext uri="{0D108BD9-81ED-4DB2-BD59-A6C34878D82A}">
                    <a16:rowId xmlns:a16="http://schemas.microsoft.com/office/drawing/2014/main" val="1348584113"/>
                  </a:ext>
                </a:extLst>
              </a:tr>
              <a:tr h="270563">
                <a:tc>
                  <a:txBody>
                    <a:bodyPr/>
                    <a:lstStyle/>
                    <a:p>
                      <a:pPr algn="l" fontAlgn="b"/>
                      <a:r>
                        <a:rPr lang="en-IE" sz="1100" b="0" i="0" u="none" strike="noStrike" kern="1200" dirty="0">
                          <a:solidFill>
                            <a:schemeClr val="bg1">
                              <a:lumMod val="10000"/>
                            </a:schemeClr>
                          </a:solidFill>
                          <a:effectLst/>
                          <a:latin typeface="Calibri" panose="020F0502020204030204" pitchFamily="34" charset="0"/>
                          <a:ea typeface="+mn-ea"/>
                          <a:cs typeface="+mn-cs"/>
                        </a:rPr>
                        <a:t>Georgia</a:t>
                      </a:r>
                    </a:p>
                  </a:txBody>
                  <a:tcPr marL="6350" marR="6350" marT="6350" marB="0" anchor="b"/>
                </a:tc>
                <a:tc>
                  <a:txBody>
                    <a:bodyPr/>
                    <a:lstStyle/>
                    <a:p>
                      <a:pPr algn="r" fontAlgn="b"/>
                      <a:r>
                        <a:rPr lang="en-IE" sz="1100" b="0" i="0" u="none" strike="noStrike">
                          <a:solidFill>
                            <a:srgbClr val="000000"/>
                          </a:solidFill>
                          <a:effectLst/>
                          <a:latin typeface="Calibri" panose="020F0502020204030204" pitchFamily="34" charset="0"/>
                        </a:rPr>
                        <a:t>33</a:t>
                      </a:r>
                    </a:p>
                  </a:txBody>
                  <a:tcPr marL="6350" marR="6350" marT="6350" marB="0" anchor="b"/>
                </a:tc>
                <a:tc>
                  <a:txBody>
                    <a:bodyPr/>
                    <a:lstStyle/>
                    <a:p>
                      <a:pPr algn="r" fontAlgn="b"/>
                      <a:r>
                        <a:rPr lang="en-IE" sz="1100" b="0" i="0" u="none" strike="noStrike">
                          <a:solidFill>
                            <a:srgbClr val="000000"/>
                          </a:solidFill>
                          <a:effectLst/>
                          <a:latin typeface="Calibri" panose="020F0502020204030204" pitchFamily="34" charset="0"/>
                        </a:rPr>
                        <a:t>40</a:t>
                      </a:r>
                    </a:p>
                  </a:txBody>
                  <a:tcPr marL="6350" marR="6350" marT="6350" marB="0" anchor="b"/>
                </a:tc>
                <a:extLst>
                  <a:ext uri="{0D108BD9-81ED-4DB2-BD59-A6C34878D82A}">
                    <a16:rowId xmlns:a16="http://schemas.microsoft.com/office/drawing/2014/main" val="2690015703"/>
                  </a:ext>
                </a:extLst>
              </a:tr>
              <a:tr h="270563">
                <a:tc>
                  <a:txBody>
                    <a:bodyPr/>
                    <a:lstStyle/>
                    <a:p>
                      <a:pPr algn="l" fontAlgn="b"/>
                      <a:r>
                        <a:rPr lang="en-IE" sz="1100" b="0" i="0" u="none" strike="noStrike" kern="1200" dirty="0">
                          <a:solidFill>
                            <a:schemeClr val="bg1">
                              <a:lumMod val="10000"/>
                            </a:schemeClr>
                          </a:solidFill>
                          <a:effectLst/>
                          <a:latin typeface="Calibri" panose="020F0502020204030204" pitchFamily="34" charset="0"/>
                          <a:ea typeface="+mn-ea"/>
                          <a:cs typeface="+mn-cs"/>
                        </a:rPr>
                        <a:t>Ukraine</a:t>
                      </a:r>
                    </a:p>
                  </a:txBody>
                  <a:tcPr marL="6350" marR="6350" marT="6350" marB="0" anchor="b"/>
                </a:tc>
                <a:tc>
                  <a:txBody>
                    <a:bodyPr/>
                    <a:lstStyle/>
                    <a:p>
                      <a:pPr algn="r" fontAlgn="b"/>
                      <a:r>
                        <a:rPr lang="en-IE" sz="1100" b="0" i="0" u="none" strike="noStrike">
                          <a:solidFill>
                            <a:srgbClr val="000000"/>
                          </a:solidFill>
                          <a:effectLst/>
                          <a:latin typeface="Calibri" panose="020F0502020204030204" pitchFamily="34" charset="0"/>
                        </a:rPr>
                        <a:t>49</a:t>
                      </a:r>
                    </a:p>
                  </a:txBody>
                  <a:tcPr marL="6350" marR="6350" marT="6350" marB="0" anchor="b"/>
                </a:tc>
                <a:tc>
                  <a:txBody>
                    <a:bodyPr/>
                    <a:lstStyle/>
                    <a:p>
                      <a:pPr algn="r" fontAlgn="b"/>
                      <a:r>
                        <a:rPr lang="en-IE" sz="1100" b="0" i="0" u="none" strike="noStrike">
                          <a:solidFill>
                            <a:srgbClr val="000000"/>
                          </a:solidFill>
                          <a:effectLst/>
                          <a:latin typeface="Calibri" panose="020F0502020204030204" pitchFamily="34" charset="0"/>
                        </a:rPr>
                        <a:t>119</a:t>
                      </a:r>
                    </a:p>
                  </a:txBody>
                  <a:tcPr marL="6350" marR="6350" marT="6350" marB="0" anchor="b"/>
                </a:tc>
                <a:extLst>
                  <a:ext uri="{0D108BD9-81ED-4DB2-BD59-A6C34878D82A}">
                    <a16:rowId xmlns:a16="http://schemas.microsoft.com/office/drawing/2014/main" val="1396160956"/>
                  </a:ext>
                </a:extLst>
              </a:tr>
              <a:tr h="270563">
                <a:tc>
                  <a:txBody>
                    <a:bodyPr/>
                    <a:lstStyle/>
                    <a:p>
                      <a:pPr algn="l" fontAlgn="b"/>
                      <a:r>
                        <a:rPr lang="en-IE" sz="1100" b="0" i="0" u="none" strike="noStrike" kern="1200" dirty="0">
                          <a:solidFill>
                            <a:schemeClr val="bg1">
                              <a:lumMod val="10000"/>
                            </a:schemeClr>
                          </a:solidFill>
                          <a:effectLst/>
                          <a:latin typeface="Calibri" panose="020F0502020204030204" pitchFamily="34" charset="0"/>
                          <a:ea typeface="+mn-ea"/>
                          <a:cs typeface="+mn-cs"/>
                        </a:rPr>
                        <a:t>Armenia</a:t>
                      </a:r>
                    </a:p>
                  </a:txBody>
                  <a:tcPr marL="6350" marR="6350" marT="6350" marB="0" anchor="b"/>
                </a:tc>
                <a:tc>
                  <a:txBody>
                    <a:bodyPr/>
                    <a:lstStyle/>
                    <a:p>
                      <a:pPr algn="r" fontAlgn="b"/>
                      <a:r>
                        <a:rPr lang="en-IE" sz="1100" b="0" i="0" u="none" strike="noStrike">
                          <a:solidFill>
                            <a:srgbClr val="000000"/>
                          </a:solidFill>
                          <a:effectLst/>
                          <a:latin typeface="Calibri" panose="020F0502020204030204" pitchFamily="34" charset="0"/>
                        </a:rPr>
                        <a:t>7</a:t>
                      </a:r>
                    </a:p>
                  </a:txBody>
                  <a:tcPr marL="6350" marR="6350" marT="6350" marB="0" anchor="b"/>
                </a:tc>
                <a:tc>
                  <a:txBody>
                    <a:bodyPr/>
                    <a:lstStyle/>
                    <a:p>
                      <a:pPr algn="r" fontAlgn="b"/>
                      <a:r>
                        <a:rPr lang="en-IE" sz="1100" b="0" i="0" u="none" strike="noStrike">
                          <a:solidFill>
                            <a:srgbClr val="000000"/>
                          </a:solidFill>
                          <a:effectLst/>
                          <a:latin typeface="Calibri" panose="020F0502020204030204" pitchFamily="34" charset="0"/>
                        </a:rPr>
                        <a:t>13</a:t>
                      </a:r>
                    </a:p>
                  </a:txBody>
                  <a:tcPr marL="6350" marR="6350" marT="6350" marB="0" anchor="b"/>
                </a:tc>
                <a:extLst>
                  <a:ext uri="{0D108BD9-81ED-4DB2-BD59-A6C34878D82A}">
                    <a16:rowId xmlns:a16="http://schemas.microsoft.com/office/drawing/2014/main" val="1528436393"/>
                  </a:ext>
                </a:extLst>
              </a:tr>
              <a:tr h="270563">
                <a:tc>
                  <a:txBody>
                    <a:bodyPr/>
                    <a:lstStyle/>
                    <a:p>
                      <a:pPr algn="l" fontAlgn="b"/>
                      <a:r>
                        <a:rPr lang="en-IE" sz="1100" b="0" i="0" u="none" strike="noStrike" kern="1200" dirty="0">
                          <a:solidFill>
                            <a:schemeClr val="bg1">
                              <a:lumMod val="10000"/>
                            </a:schemeClr>
                          </a:solidFill>
                          <a:effectLst/>
                          <a:latin typeface="Calibri" panose="020F0502020204030204" pitchFamily="34" charset="0"/>
                          <a:ea typeface="+mn-ea"/>
                          <a:cs typeface="+mn-cs"/>
                        </a:rPr>
                        <a:t>Moldova</a:t>
                      </a:r>
                    </a:p>
                  </a:txBody>
                  <a:tcPr marL="6350" marR="6350" marT="6350" marB="0" anchor="b"/>
                </a:tc>
                <a:tc>
                  <a:txBody>
                    <a:bodyPr/>
                    <a:lstStyle/>
                    <a:p>
                      <a:pPr algn="r" fontAlgn="b"/>
                      <a:r>
                        <a:rPr lang="en-IE" sz="1100" b="0" i="0" u="none" strike="noStrike">
                          <a:solidFill>
                            <a:srgbClr val="000000"/>
                          </a:solidFill>
                          <a:effectLst/>
                          <a:latin typeface="Calibri" panose="020F0502020204030204" pitchFamily="34" charset="0"/>
                        </a:rPr>
                        <a:t>3</a:t>
                      </a:r>
                    </a:p>
                  </a:txBody>
                  <a:tcPr marL="6350" marR="6350" marT="6350" marB="0" anchor="b"/>
                </a:tc>
                <a:tc>
                  <a:txBody>
                    <a:bodyPr/>
                    <a:lstStyle/>
                    <a:p>
                      <a:pPr algn="r" fontAlgn="b"/>
                      <a:r>
                        <a:rPr lang="en-IE" sz="1100" b="0" i="0" u="none" strike="noStrike">
                          <a:solidFill>
                            <a:srgbClr val="000000"/>
                          </a:solidFill>
                          <a:effectLst/>
                          <a:latin typeface="Calibri" panose="020F0502020204030204" pitchFamily="34" charset="0"/>
                        </a:rPr>
                        <a:t>3</a:t>
                      </a:r>
                    </a:p>
                  </a:txBody>
                  <a:tcPr marL="6350" marR="6350" marT="6350" marB="0" anchor="b"/>
                </a:tc>
                <a:extLst>
                  <a:ext uri="{0D108BD9-81ED-4DB2-BD59-A6C34878D82A}">
                    <a16:rowId xmlns:a16="http://schemas.microsoft.com/office/drawing/2014/main" val="3370442623"/>
                  </a:ext>
                </a:extLst>
              </a:tr>
              <a:tr h="255635">
                <a:tc>
                  <a:txBody>
                    <a:bodyPr/>
                    <a:lstStyle/>
                    <a:p>
                      <a:pPr algn="l" fontAlgn="b"/>
                      <a:r>
                        <a:rPr lang="en-IE" sz="1100" b="0" i="0" u="none" strike="noStrike">
                          <a:solidFill>
                            <a:srgbClr val="000000"/>
                          </a:solidFill>
                          <a:effectLst/>
                          <a:latin typeface="Calibri" panose="020F0502020204030204" pitchFamily="34" charset="0"/>
                        </a:rPr>
                        <a:t>total</a:t>
                      </a:r>
                    </a:p>
                  </a:txBody>
                  <a:tcPr marL="6350" marR="6350" marT="6350" marB="0" anchor="b"/>
                </a:tc>
                <a:tc>
                  <a:txBody>
                    <a:bodyPr/>
                    <a:lstStyle/>
                    <a:p>
                      <a:pPr algn="r" fontAlgn="b"/>
                      <a:r>
                        <a:rPr lang="en-IE" sz="1100" b="0" i="0" u="none" strike="noStrike">
                          <a:solidFill>
                            <a:srgbClr val="000000"/>
                          </a:solidFill>
                          <a:effectLst/>
                          <a:latin typeface="Calibri" panose="020F0502020204030204" pitchFamily="34" charset="0"/>
                        </a:rPr>
                        <a:t>92</a:t>
                      </a:r>
                    </a:p>
                  </a:txBody>
                  <a:tcPr marL="6350" marR="6350" marT="6350" marB="0" anchor="b"/>
                </a:tc>
                <a:tc>
                  <a:txBody>
                    <a:bodyPr/>
                    <a:lstStyle/>
                    <a:p>
                      <a:pPr algn="r" fontAlgn="b"/>
                      <a:r>
                        <a:rPr lang="en-IE" sz="1100" b="0" i="0" u="none" strike="noStrike" dirty="0">
                          <a:solidFill>
                            <a:srgbClr val="000000"/>
                          </a:solidFill>
                          <a:effectLst/>
                          <a:latin typeface="Calibri" panose="020F0502020204030204" pitchFamily="34" charset="0"/>
                        </a:rPr>
                        <a:t>175</a:t>
                      </a:r>
                    </a:p>
                  </a:txBody>
                  <a:tcPr marL="6350" marR="6350" marT="6350" marB="0" anchor="b"/>
                </a:tc>
                <a:extLst>
                  <a:ext uri="{0D108BD9-81ED-4DB2-BD59-A6C34878D82A}">
                    <a16:rowId xmlns:a16="http://schemas.microsoft.com/office/drawing/2014/main" val="2382626791"/>
                  </a:ext>
                </a:extLst>
              </a:tr>
            </a:tbl>
          </a:graphicData>
        </a:graphic>
      </p:graphicFrame>
    </p:spTree>
    <p:extLst>
      <p:ext uri="{BB962C8B-B14F-4D97-AF65-F5344CB8AC3E}">
        <p14:creationId xmlns:p14="http://schemas.microsoft.com/office/powerpoint/2010/main" val="33023431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9564" y="380926"/>
            <a:ext cx="8726932" cy="678656"/>
          </a:xfrm>
        </p:spPr>
        <p:txBody>
          <a:bodyPr/>
          <a:lstStyle/>
          <a:p>
            <a:r>
              <a:rPr lang="en-US" dirty="0">
                <a:cs typeface="Arial" panose="020B0604020202020204" pitchFamily="34" charset="0"/>
              </a:rPr>
              <a:t>Statement by the ERC Scientific Council – 8 March 2022</a:t>
            </a:r>
          </a:p>
        </p:txBody>
      </p:sp>
      <p:sp>
        <p:nvSpPr>
          <p:cNvPr id="3" name="Content Placeholder 2"/>
          <p:cNvSpPr>
            <a:spLocks noGrp="1"/>
          </p:cNvSpPr>
          <p:nvPr>
            <p:ph idx="1"/>
          </p:nvPr>
        </p:nvSpPr>
        <p:spPr>
          <a:xfrm>
            <a:off x="296865" y="1356122"/>
            <a:ext cx="8379592" cy="3308747"/>
          </a:xfrm>
        </p:spPr>
        <p:txBody>
          <a:bodyPr/>
          <a:lstStyle/>
          <a:p>
            <a:pPr algn="just"/>
            <a:r>
              <a:rPr lang="en-US" dirty="0">
                <a:solidFill>
                  <a:srgbClr val="002140"/>
                </a:solidFill>
                <a:latin typeface="Arial" panose="020B0604020202020204" pitchFamily="34" charset="0"/>
                <a:cs typeface="Arial" panose="020B0604020202020204" pitchFamily="34" charset="0"/>
              </a:rPr>
              <a:t>We, the ERC Scientific Council, condemn the Russian attack on Ukraine. We express our strongest support for Ukraine and its scientific community.</a:t>
            </a:r>
          </a:p>
          <a:p>
            <a:pPr algn="just"/>
            <a:endParaRPr lang="en-US" dirty="0">
              <a:solidFill>
                <a:srgbClr val="002140"/>
              </a:solidFill>
              <a:latin typeface="Arial" panose="020B0604020202020204" pitchFamily="34" charset="0"/>
              <a:cs typeface="Arial" panose="020B0604020202020204" pitchFamily="34" charset="0"/>
            </a:endParaRPr>
          </a:p>
          <a:p>
            <a:pPr algn="just"/>
            <a:r>
              <a:rPr lang="en-US" dirty="0">
                <a:solidFill>
                  <a:srgbClr val="002140"/>
                </a:solidFill>
                <a:latin typeface="Arial" panose="020B0604020202020204" pitchFamily="34" charset="0"/>
                <a:cs typeface="Arial" panose="020B0604020202020204" pitchFamily="34" charset="0"/>
              </a:rPr>
              <a:t>We applaud those, including many courageous Russian scientists, who have spoken out against this war. Many European research institutions are offering to host researchers from Ukraine who have had to flee their country. We encourage this and other support initiatives - they all make a difference.</a:t>
            </a:r>
          </a:p>
          <a:p>
            <a:pPr algn="just"/>
            <a:endParaRPr lang="en-US" dirty="0">
              <a:solidFill>
                <a:srgbClr val="002140"/>
              </a:solidFill>
              <a:latin typeface="Arial" panose="020B0604020202020204" pitchFamily="34" charset="0"/>
              <a:cs typeface="Arial" panose="020B0604020202020204" pitchFamily="34" charset="0"/>
            </a:endParaRPr>
          </a:p>
          <a:p>
            <a:pPr algn="just"/>
            <a:r>
              <a:rPr lang="en-US" dirty="0">
                <a:solidFill>
                  <a:srgbClr val="002140"/>
                </a:solidFill>
                <a:latin typeface="Arial" panose="020B0604020202020204" pitchFamily="34" charset="0"/>
                <a:cs typeface="Arial" panose="020B0604020202020204" pitchFamily="34" charset="0"/>
              </a:rPr>
              <a:t>We are reminded at this time that the scientific community must stand together and show solidarity.</a:t>
            </a:r>
          </a:p>
          <a:p>
            <a:endParaRPr lang="en-US" dirty="0">
              <a:solidFill>
                <a:srgbClr val="002140"/>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r>
              <a:rPr lang="fr-BE"/>
              <a:t>│</a:t>
            </a:r>
            <a:r>
              <a:rPr lang="en-US"/>
              <a:t> </a:t>
            </a:r>
            <a:fld id="{ECDB6CD9-F0C4-48B3-BB06-3EB0C6FFEBCE}" type="slidenum">
              <a:rPr lang="en-US" smtClean="0"/>
              <a:pPr>
                <a:defRPr/>
              </a:pPr>
              <a:t>31</a:t>
            </a:fld>
            <a:endParaRPr lang="en-US"/>
          </a:p>
        </p:txBody>
      </p:sp>
    </p:spTree>
    <p:extLst>
      <p:ext uri="{BB962C8B-B14F-4D97-AF65-F5344CB8AC3E}">
        <p14:creationId xmlns:p14="http://schemas.microsoft.com/office/powerpoint/2010/main" val="42362747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r>
              <a:rPr lang="fr-BE" dirty="0">
                <a:latin typeface="Calibri Light" panose="020F0302020204030204" pitchFamily="34" charset="0"/>
                <a:cs typeface="Calibri Light" panose="020F0302020204030204" pitchFamily="34" charset="0"/>
              </a:rPr>
              <a:t>│</a:t>
            </a:r>
            <a:r>
              <a:rPr lang="en-US" dirty="0">
                <a:latin typeface="Calibri Light" panose="020F0302020204030204" pitchFamily="34" charset="0"/>
                <a:cs typeface="Calibri Light" panose="020F0302020204030204" pitchFamily="34" charset="0"/>
              </a:rPr>
              <a:t> </a:t>
            </a:r>
            <a:fld id="{D4781730-827E-4A1A-AEB6-1728DF945E22}" type="slidenum">
              <a:rPr lang="en-US" smtClean="0">
                <a:latin typeface="Calibri Light" panose="020F0302020204030204" pitchFamily="34" charset="0"/>
                <a:cs typeface="Calibri Light" panose="020F0302020204030204" pitchFamily="34" charset="0"/>
              </a:rPr>
              <a:pPr>
                <a:defRPr/>
              </a:pPr>
              <a:t>4</a:t>
            </a:fld>
            <a:endParaRPr lang="en-US" dirty="0">
              <a:latin typeface="Calibri Light" panose="020F0302020204030204" pitchFamily="34" charset="0"/>
              <a:cs typeface="Calibri Light" panose="020F0302020204030204" pitchFamily="34" charset="0"/>
            </a:endParaRPr>
          </a:p>
        </p:txBody>
      </p:sp>
      <p:sp>
        <p:nvSpPr>
          <p:cNvPr id="13" name="Titel 4"/>
          <p:cNvSpPr txBox="1">
            <a:spLocks/>
          </p:cNvSpPr>
          <p:nvPr/>
        </p:nvSpPr>
        <p:spPr bwMode="gray">
          <a:xfrm>
            <a:off x="251520" y="123478"/>
            <a:ext cx="7458075"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a:solidFill>
                  <a:schemeClr val="tx1"/>
                </a:solidFill>
                <a:latin typeface="+mj-lt"/>
                <a:ea typeface="ＭＳ Ｐゴシック" charset="0"/>
                <a:cs typeface="ＭＳ Ｐゴシック" charset="0"/>
              </a:defRPr>
            </a:lvl1pPr>
            <a:lvl2pPr algn="l" rtl="0" eaLnBrk="0" fontAlgn="base" hangingPunct="0">
              <a:spcBef>
                <a:spcPct val="0"/>
              </a:spcBef>
              <a:spcAft>
                <a:spcPct val="0"/>
              </a:spcAft>
              <a:defRPr sz="2400" b="1">
                <a:solidFill>
                  <a:schemeClr val="tx1"/>
                </a:solidFill>
                <a:latin typeface="Arial" charset="0"/>
                <a:ea typeface="ＭＳ Ｐゴシック" charset="0"/>
                <a:cs typeface="ＭＳ Ｐゴシック" charset="0"/>
              </a:defRPr>
            </a:lvl2pPr>
            <a:lvl3pPr algn="l" rtl="0" eaLnBrk="0" fontAlgn="base" hangingPunct="0">
              <a:spcBef>
                <a:spcPct val="0"/>
              </a:spcBef>
              <a:spcAft>
                <a:spcPct val="0"/>
              </a:spcAft>
              <a:defRPr sz="2400" b="1">
                <a:solidFill>
                  <a:schemeClr val="tx1"/>
                </a:solidFill>
                <a:latin typeface="Arial" charset="0"/>
                <a:ea typeface="ＭＳ Ｐゴシック" charset="0"/>
                <a:cs typeface="ＭＳ Ｐゴシック" charset="0"/>
              </a:defRPr>
            </a:lvl3pPr>
            <a:lvl4pPr algn="l" rtl="0" eaLnBrk="0" fontAlgn="base" hangingPunct="0">
              <a:spcBef>
                <a:spcPct val="0"/>
              </a:spcBef>
              <a:spcAft>
                <a:spcPct val="0"/>
              </a:spcAft>
              <a:defRPr sz="2400" b="1">
                <a:solidFill>
                  <a:schemeClr val="tx1"/>
                </a:solidFill>
                <a:latin typeface="Arial" charset="0"/>
                <a:ea typeface="ＭＳ Ｐゴシック" charset="0"/>
                <a:cs typeface="ＭＳ Ｐゴシック" charset="0"/>
              </a:defRPr>
            </a:lvl4pPr>
            <a:lvl5pPr algn="l" rtl="0" eaLnBrk="0" fontAlgn="base" hangingPunct="0">
              <a:spcBef>
                <a:spcPct val="0"/>
              </a:spcBef>
              <a:spcAft>
                <a:spcPct val="0"/>
              </a:spcAft>
              <a:defRPr sz="2400" b="1">
                <a:solidFill>
                  <a:schemeClr val="tx1"/>
                </a:solidFill>
                <a:latin typeface="Arial" charset="0"/>
                <a:ea typeface="ＭＳ Ｐゴシック" charset="0"/>
                <a:cs typeface="ＭＳ Ｐゴシック" charset="0"/>
              </a:defRPr>
            </a:lvl5pPr>
            <a:lvl6pPr marL="457200" algn="l" rtl="0" fontAlgn="base">
              <a:spcBef>
                <a:spcPct val="0"/>
              </a:spcBef>
              <a:spcAft>
                <a:spcPct val="0"/>
              </a:spcAft>
              <a:defRPr sz="2400" b="1">
                <a:solidFill>
                  <a:schemeClr val="tx1"/>
                </a:solidFill>
                <a:latin typeface="Arial" charset="0"/>
              </a:defRPr>
            </a:lvl6pPr>
            <a:lvl7pPr marL="914400" algn="l" rtl="0" fontAlgn="base">
              <a:spcBef>
                <a:spcPct val="0"/>
              </a:spcBef>
              <a:spcAft>
                <a:spcPct val="0"/>
              </a:spcAft>
              <a:defRPr sz="2400" b="1">
                <a:solidFill>
                  <a:schemeClr val="tx1"/>
                </a:solidFill>
                <a:latin typeface="Arial" charset="0"/>
              </a:defRPr>
            </a:lvl7pPr>
            <a:lvl8pPr marL="1371600" algn="l" rtl="0" fontAlgn="base">
              <a:spcBef>
                <a:spcPct val="0"/>
              </a:spcBef>
              <a:spcAft>
                <a:spcPct val="0"/>
              </a:spcAft>
              <a:defRPr sz="2400" b="1">
                <a:solidFill>
                  <a:schemeClr val="tx1"/>
                </a:solidFill>
                <a:latin typeface="Arial" charset="0"/>
              </a:defRPr>
            </a:lvl8pPr>
            <a:lvl9pPr marL="1828800" algn="l" rtl="0" fontAlgn="base">
              <a:spcBef>
                <a:spcPct val="0"/>
              </a:spcBef>
              <a:spcAft>
                <a:spcPct val="0"/>
              </a:spcAft>
              <a:defRPr sz="2400" b="1">
                <a:solidFill>
                  <a:schemeClr val="tx1"/>
                </a:solidFill>
                <a:latin typeface="Arial" charset="0"/>
              </a:defRPr>
            </a:lvl9pPr>
          </a:lstStyle>
          <a:p>
            <a:r>
              <a:rPr lang="en-US" b="0" dirty="0">
                <a:solidFill>
                  <a:srgbClr val="FF6600"/>
                </a:solidFill>
                <a:latin typeface="Calibri Light" panose="020F0302020204030204" pitchFamily="34" charset="0"/>
                <a:cs typeface="Calibri Light" panose="020F0302020204030204" pitchFamily="34" charset="0"/>
              </a:rPr>
              <a:t>ERC Budget 2007 – 2027: EUR 36.5 billion</a:t>
            </a:r>
            <a:endParaRPr lang="en-GB" altLang="en-US" b="0" kern="0" dirty="0">
              <a:solidFill>
                <a:srgbClr val="FF6600"/>
              </a:solidFill>
              <a:latin typeface="Calibri Light" panose="020F0302020204030204" pitchFamily="34" charset="0"/>
              <a:ea typeface="ＭＳ Ｐゴシック" pitchFamily="34" charset="-128"/>
              <a:cs typeface="Calibri Light" panose="020F0302020204030204" pitchFamily="34" charset="0"/>
            </a:endParaRPr>
          </a:p>
        </p:txBody>
      </p:sp>
      <p:pic>
        <p:nvPicPr>
          <p:cNvPr id="3" name="Picture 2"/>
          <p:cNvPicPr>
            <a:picLocks noChangeAspect="1"/>
          </p:cNvPicPr>
          <p:nvPr/>
        </p:nvPicPr>
        <p:blipFill>
          <a:blip r:embed="rId2"/>
          <a:stretch>
            <a:fillRect/>
          </a:stretch>
        </p:blipFill>
        <p:spPr>
          <a:xfrm>
            <a:off x="2339752" y="1028353"/>
            <a:ext cx="6348787" cy="3958305"/>
          </a:xfrm>
          <a:prstGeom prst="rect">
            <a:avLst/>
          </a:prstGeom>
        </p:spPr>
      </p:pic>
      <p:grpSp>
        <p:nvGrpSpPr>
          <p:cNvPr id="9" name="Group 8"/>
          <p:cNvGrpSpPr/>
          <p:nvPr/>
        </p:nvGrpSpPr>
        <p:grpSpPr>
          <a:xfrm>
            <a:off x="105897" y="1995686"/>
            <a:ext cx="2389539" cy="1214286"/>
            <a:chOff x="323155" y="1970425"/>
            <a:chExt cx="2284253" cy="1214286"/>
          </a:xfrm>
        </p:grpSpPr>
        <p:sp>
          <p:nvSpPr>
            <p:cNvPr id="5" name="Rectangle 4"/>
            <p:cNvSpPr/>
            <p:nvPr/>
          </p:nvSpPr>
          <p:spPr bwMode="auto">
            <a:xfrm>
              <a:off x="323528" y="1995686"/>
              <a:ext cx="288032" cy="288032"/>
            </a:xfrm>
            <a:prstGeom prst="rect">
              <a:avLst/>
            </a:prstGeom>
            <a:solidFill>
              <a:srgbClr val="F79F57"/>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800" u="none" strike="noStrike" cap="none" normalizeH="0" baseline="0">
                <a:ln>
                  <a:noFill/>
                </a:ln>
                <a:solidFill>
                  <a:schemeClr val="tx1"/>
                </a:solidFill>
                <a:effectLst/>
                <a:latin typeface="Calibri Light" panose="020F0302020204030204" pitchFamily="34" charset="0"/>
                <a:cs typeface="Calibri Light" panose="020F0302020204030204" pitchFamily="34" charset="0"/>
              </a:endParaRPr>
            </a:p>
          </p:txBody>
        </p:sp>
        <p:sp>
          <p:nvSpPr>
            <p:cNvPr id="7" name="Rectangle 6"/>
            <p:cNvSpPr/>
            <p:nvPr/>
          </p:nvSpPr>
          <p:spPr bwMode="auto">
            <a:xfrm>
              <a:off x="328235" y="2427734"/>
              <a:ext cx="288032" cy="288032"/>
            </a:xfrm>
            <a:prstGeom prst="rect">
              <a:avLst/>
            </a:prstGeom>
            <a:solidFill>
              <a:srgbClr val="FF660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800" u="none" strike="noStrike" cap="none" normalizeH="0" baseline="0">
                <a:ln>
                  <a:noFill/>
                </a:ln>
                <a:solidFill>
                  <a:schemeClr val="tx1"/>
                </a:solidFill>
                <a:effectLst/>
                <a:latin typeface="Calibri Light" panose="020F0302020204030204" pitchFamily="34" charset="0"/>
                <a:cs typeface="Calibri Light" panose="020F0302020204030204" pitchFamily="34" charset="0"/>
              </a:endParaRPr>
            </a:p>
          </p:txBody>
        </p:sp>
        <p:sp>
          <p:nvSpPr>
            <p:cNvPr id="8" name="Rectangle 7"/>
            <p:cNvSpPr/>
            <p:nvPr/>
          </p:nvSpPr>
          <p:spPr bwMode="auto">
            <a:xfrm>
              <a:off x="323155" y="2871418"/>
              <a:ext cx="288032" cy="288032"/>
            </a:xfrm>
            <a:prstGeom prst="rect">
              <a:avLst/>
            </a:prstGeom>
            <a:solidFill>
              <a:srgbClr val="B4490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800" u="none" strike="noStrike" cap="none" normalizeH="0" baseline="0">
                <a:ln>
                  <a:noFill/>
                </a:ln>
                <a:solidFill>
                  <a:schemeClr val="tx1"/>
                </a:solidFill>
                <a:effectLst/>
                <a:latin typeface="Calibri Light" panose="020F0302020204030204" pitchFamily="34" charset="0"/>
                <a:cs typeface="Calibri Light" panose="020F0302020204030204" pitchFamily="34" charset="0"/>
              </a:endParaRPr>
            </a:p>
          </p:txBody>
        </p:sp>
        <p:sp>
          <p:nvSpPr>
            <p:cNvPr id="6" name="TextBox 5"/>
            <p:cNvSpPr txBox="1"/>
            <p:nvPr/>
          </p:nvSpPr>
          <p:spPr>
            <a:xfrm>
              <a:off x="732717" y="1970425"/>
              <a:ext cx="1655852" cy="584775"/>
            </a:xfrm>
            <a:prstGeom prst="rect">
              <a:avLst/>
            </a:prstGeom>
            <a:noFill/>
          </p:spPr>
          <p:txBody>
            <a:bodyPr wrap="square" rtlCol="0">
              <a:spAutoFit/>
            </a:bodyPr>
            <a:lstStyle/>
            <a:p>
              <a:r>
                <a:rPr lang="en-IE" sz="1600" dirty="0">
                  <a:solidFill>
                    <a:srgbClr val="002140"/>
                  </a:solidFill>
                  <a:latin typeface="Calibri Light" panose="020F0302020204030204" pitchFamily="34" charset="0"/>
                  <a:cs typeface="Calibri Light" panose="020F0302020204030204" pitchFamily="34" charset="0"/>
                </a:rPr>
                <a:t>FP7: </a:t>
              </a:r>
              <a:r>
                <a:rPr lang="en-IE" sz="1600">
                  <a:solidFill>
                    <a:srgbClr val="002140"/>
                  </a:solidFill>
                  <a:latin typeface="Calibri Light" panose="020F0302020204030204" pitchFamily="34" charset="0"/>
                  <a:cs typeface="Calibri Light" panose="020F0302020204030204" pitchFamily="34" charset="0"/>
                </a:rPr>
                <a:t>€7.5 </a:t>
              </a:r>
              <a:r>
                <a:rPr lang="en-IE" sz="1600" dirty="0">
                  <a:solidFill>
                    <a:srgbClr val="002140"/>
                  </a:solidFill>
                  <a:latin typeface="Calibri Light" panose="020F0302020204030204" pitchFamily="34" charset="0"/>
                  <a:cs typeface="Calibri Light" panose="020F0302020204030204" pitchFamily="34" charset="0"/>
                </a:rPr>
                <a:t>billion </a:t>
              </a:r>
            </a:p>
            <a:p>
              <a:endParaRPr lang="en-GB" sz="1600" dirty="0">
                <a:solidFill>
                  <a:srgbClr val="002140"/>
                </a:solidFill>
                <a:latin typeface="Calibri Light" panose="020F0302020204030204" pitchFamily="34" charset="0"/>
                <a:cs typeface="Calibri Light" panose="020F0302020204030204" pitchFamily="34" charset="0"/>
              </a:endParaRPr>
            </a:p>
          </p:txBody>
        </p:sp>
        <p:sp>
          <p:nvSpPr>
            <p:cNvPr id="10" name="TextBox 9"/>
            <p:cNvSpPr txBox="1"/>
            <p:nvPr/>
          </p:nvSpPr>
          <p:spPr>
            <a:xfrm>
              <a:off x="732717" y="2402473"/>
              <a:ext cx="1874691" cy="584775"/>
            </a:xfrm>
            <a:prstGeom prst="rect">
              <a:avLst/>
            </a:prstGeom>
            <a:noFill/>
          </p:spPr>
          <p:txBody>
            <a:bodyPr wrap="square" rtlCol="0">
              <a:spAutoFit/>
            </a:bodyPr>
            <a:lstStyle/>
            <a:p>
              <a:r>
                <a:rPr lang="en-IE" sz="1600" dirty="0">
                  <a:solidFill>
                    <a:srgbClr val="002140"/>
                  </a:solidFill>
                  <a:latin typeface="Calibri Light" panose="020F0302020204030204" pitchFamily="34" charset="0"/>
                  <a:cs typeface="Calibri Light" panose="020F0302020204030204" pitchFamily="34" charset="0"/>
                </a:rPr>
                <a:t>H2020: €13 billion</a:t>
              </a:r>
            </a:p>
            <a:p>
              <a:endParaRPr lang="en-GB" sz="1600" dirty="0">
                <a:solidFill>
                  <a:srgbClr val="002140"/>
                </a:solidFill>
                <a:latin typeface="Calibri Light" panose="020F0302020204030204" pitchFamily="34" charset="0"/>
                <a:cs typeface="Calibri Light" panose="020F0302020204030204" pitchFamily="34" charset="0"/>
              </a:endParaRPr>
            </a:p>
          </p:txBody>
        </p:sp>
        <p:sp>
          <p:nvSpPr>
            <p:cNvPr id="11" name="TextBox 10"/>
            <p:cNvSpPr txBox="1"/>
            <p:nvPr/>
          </p:nvSpPr>
          <p:spPr>
            <a:xfrm>
              <a:off x="732717" y="2846157"/>
              <a:ext cx="1518182" cy="338554"/>
            </a:xfrm>
            <a:prstGeom prst="rect">
              <a:avLst/>
            </a:prstGeom>
            <a:noFill/>
          </p:spPr>
          <p:txBody>
            <a:bodyPr wrap="square" rtlCol="0">
              <a:spAutoFit/>
            </a:bodyPr>
            <a:lstStyle/>
            <a:p>
              <a:r>
                <a:rPr lang="en-IE" sz="1600" dirty="0">
                  <a:solidFill>
                    <a:srgbClr val="002140"/>
                  </a:solidFill>
                  <a:latin typeface="Calibri Light" panose="020F0302020204030204" pitchFamily="34" charset="0"/>
                  <a:cs typeface="Calibri Light" panose="020F0302020204030204" pitchFamily="34" charset="0"/>
                </a:rPr>
                <a:t>HE: </a:t>
              </a:r>
              <a:r>
                <a:rPr lang="el-GR" sz="1600" dirty="0">
                  <a:solidFill>
                    <a:srgbClr val="002140"/>
                  </a:solidFill>
                  <a:latin typeface="Calibri Light" panose="020F0302020204030204" pitchFamily="34" charset="0"/>
                  <a:cs typeface="Calibri Light" panose="020F0302020204030204" pitchFamily="34" charset="0"/>
                </a:rPr>
                <a:t>€16 </a:t>
              </a:r>
              <a:r>
                <a:rPr lang="fr-BE" sz="1600" dirty="0">
                  <a:solidFill>
                    <a:srgbClr val="002140"/>
                  </a:solidFill>
                  <a:latin typeface="Calibri Light" panose="020F0302020204030204" pitchFamily="34" charset="0"/>
                  <a:cs typeface="Calibri Light" panose="020F0302020204030204" pitchFamily="34" charset="0"/>
                </a:rPr>
                <a:t>billion</a:t>
              </a:r>
              <a:endParaRPr lang="en-IE" sz="1600" dirty="0">
                <a:solidFill>
                  <a:srgbClr val="002140"/>
                </a:solidFill>
                <a:latin typeface="Calibri Light" panose="020F0302020204030204" pitchFamily="34" charset="0"/>
                <a:cs typeface="Calibri Light" panose="020F0302020204030204" pitchFamily="34" charset="0"/>
              </a:endParaRPr>
            </a:p>
          </p:txBody>
        </p:sp>
      </p:grpSp>
    </p:spTree>
    <p:extLst>
      <p:ext uri="{BB962C8B-B14F-4D97-AF65-F5344CB8AC3E}">
        <p14:creationId xmlns:p14="http://schemas.microsoft.com/office/powerpoint/2010/main" val="28566519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299ECF9-2160-F665-7E8A-94355CEEC75B}"/>
              </a:ext>
            </a:extLst>
          </p:cNvPr>
          <p:cNvSpPr>
            <a:spLocks noGrp="1"/>
          </p:cNvSpPr>
          <p:nvPr>
            <p:ph type="sldNum" sz="quarter" idx="10"/>
          </p:nvPr>
        </p:nvSpPr>
        <p:spPr/>
        <p:txBody>
          <a:bodyPr/>
          <a:lstStyle/>
          <a:p>
            <a:pPr>
              <a:defRPr/>
            </a:pPr>
            <a:r>
              <a:rPr lang="fr-BE">
                <a:latin typeface="Calibri Light" panose="020F0302020204030204" pitchFamily="34" charset="0"/>
                <a:cs typeface="Calibri Light" panose="020F0302020204030204" pitchFamily="34" charset="0"/>
              </a:rPr>
              <a:t>│</a:t>
            </a:r>
            <a:r>
              <a:rPr lang="en-US">
                <a:latin typeface="Calibri Light" panose="020F0302020204030204" pitchFamily="34" charset="0"/>
                <a:cs typeface="Calibri Light" panose="020F0302020204030204" pitchFamily="34" charset="0"/>
              </a:rPr>
              <a:t> </a:t>
            </a:r>
            <a:fld id="{ECDB6CD9-F0C4-48B3-BB06-3EB0C6FFEBCE}" type="slidenum">
              <a:rPr lang="en-US" smtClean="0">
                <a:latin typeface="Calibri Light" panose="020F0302020204030204" pitchFamily="34" charset="0"/>
                <a:cs typeface="Calibri Light" panose="020F0302020204030204" pitchFamily="34" charset="0"/>
              </a:rPr>
              <a:pPr>
                <a:defRPr/>
              </a:pPr>
              <a:t>5</a:t>
            </a:fld>
            <a:endParaRPr lang="en-US">
              <a:latin typeface="Calibri Light" panose="020F0302020204030204" pitchFamily="34" charset="0"/>
              <a:cs typeface="Calibri Light" panose="020F0302020204030204" pitchFamily="34" charset="0"/>
            </a:endParaRPr>
          </a:p>
        </p:txBody>
      </p:sp>
      <p:sp>
        <p:nvSpPr>
          <p:cNvPr id="5" name="Title 1">
            <a:extLst>
              <a:ext uri="{FF2B5EF4-FFF2-40B4-BE49-F238E27FC236}">
                <a16:creationId xmlns:a16="http://schemas.microsoft.com/office/drawing/2014/main" id="{3A187AFB-22FE-1938-D839-1B9C84D0F5F6}"/>
              </a:ext>
            </a:extLst>
          </p:cNvPr>
          <p:cNvSpPr txBox="1">
            <a:spLocks/>
          </p:cNvSpPr>
          <p:nvPr/>
        </p:nvSpPr>
        <p:spPr bwMode="gray">
          <a:xfrm>
            <a:off x="278053" y="267494"/>
            <a:ext cx="7458075" cy="6794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2400" b="1">
                <a:solidFill>
                  <a:schemeClr val="tx1"/>
                </a:solidFill>
                <a:latin typeface="+mj-lt"/>
                <a:ea typeface="ＭＳ Ｐゴシック" charset="0"/>
                <a:cs typeface="ＭＳ Ｐゴシック" charset="0"/>
              </a:defRPr>
            </a:lvl1pPr>
            <a:lvl2pPr algn="l" rtl="0" eaLnBrk="1" fontAlgn="base" hangingPunct="1">
              <a:spcBef>
                <a:spcPct val="0"/>
              </a:spcBef>
              <a:spcAft>
                <a:spcPct val="0"/>
              </a:spcAft>
              <a:defRPr sz="2400" b="1">
                <a:solidFill>
                  <a:schemeClr val="tx1"/>
                </a:solidFill>
                <a:latin typeface="Arial" charset="0"/>
                <a:ea typeface="ＭＳ Ｐゴシック" charset="0"/>
                <a:cs typeface="ＭＳ Ｐゴシック" charset="0"/>
              </a:defRPr>
            </a:lvl2pPr>
            <a:lvl3pPr algn="l" rtl="0" eaLnBrk="1" fontAlgn="base" hangingPunct="1">
              <a:spcBef>
                <a:spcPct val="0"/>
              </a:spcBef>
              <a:spcAft>
                <a:spcPct val="0"/>
              </a:spcAft>
              <a:defRPr sz="2400" b="1">
                <a:solidFill>
                  <a:schemeClr val="tx1"/>
                </a:solidFill>
                <a:latin typeface="Arial" charset="0"/>
                <a:ea typeface="ＭＳ Ｐゴシック" charset="0"/>
                <a:cs typeface="ＭＳ Ｐゴシック" charset="0"/>
              </a:defRPr>
            </a:lvl3pPr>
            <a:lvl4pPr algn="l" rtl="0" eaLnBrk="1" fontAlgn="base" hangingPunct="1">
              <a:spcBef>
                <a:spcPct val="0"/>
              </a:spcBef>
              <a:spcAft>
                <a:spcPct val="0"/>
              </a:spcAft>
              <a:defRPr sz="2400" b="1">
                <a:solidFill>
                  <a:schemeClr val="tx1"/>
                </a:solidFill>
                <a:latin typeface="Arial" charset="0"/>
                <a:ea typeface="ＭＳ Ｐゴシック" charset="0"/>
                <a:cs typeface="ＭＳ Ｐゴシック" charset="0"/>
              </a:defRPr>
            </a:lvl4pPr>
            <a:lvl5pPr algn="l" rtl="0" eaLnBrk="1" fontAlgn="base" hangingPunct="1">
              <a:spcBef>
                <a:spcPct val="0"/>
              </a:spcBef>
              <a:spcAft>
                <a:spcPct val="0"/>
              </a:spcAft>
              <a:defRPr sz="2400" b="1">
                <a:solidFill>
                  <a:schemeClr val="tx1"/>
                </a:solidFill>
                <a:latin typeface="Arial" charset="0"/>
                <a:ea typeface="ＭＳ Ｐゴシック" charset="0"/>
                <a:cs typeface="ＭＳ Ｐゴシック" charset="0"/>
              </a:defRPr>
            </a:lvl5pPr>
            <a:lvl6pPr marL="457200" algn="l" rtl="0" eaLnBrk="1" fontAlgn="base" hangingPunct="1">
              <a:spcBef>
                <a:spcPct val="0"/>
              </a:spcBef>
              <a:spcAft>
                <a:spcPct val="0"/>
              </a:spcAft>
              <a:defRPr sz="2400" b="1">
                <a:solidFill>
                  <a:schemeClr val="tx1"/>
                </a:solidFill>
                <a:latin typeface="Arial" charset="0"/>
              </a:defRPr>
            </a:lvl6pPr>
            <a:lvl7pPr marL="914400" algn="l" rtl="0" eaLnBrk="1" fontAlgn="base" hangingPunct="1">
              <a:spcBef>
                <a:spcPct val="0"/>
              </a:spcBef>
              <a:spcAft>
                <a:spcPct val="0"/>
              </a:spcAft>
              <a:defRPr sz="2400" b="1">
                <a:solidFill>
                  <a:schemeClr val="tx1"/>
                </a:solidFill>
                <a:latin typeface="Arial" charset="0"/>
              </a:defRPr>
            </a:lvl7pPr>
            <a:lvl8pPr marL="1371600" algn="l" rtl="0" eaLnBrk="1" fontAlgn="base" hangingPunct="1">
              <a:spcBef>
                <a:spcPct val="0"/>
              </a:spcBef>
              <a:spcAft>
                <a:spcPct val="0"/>
              </a:spcAft>
              <a:defRPr sz="2400" b="1">
                <a:solidFill>
                  <a:schemeClr val="tx1"/>
                </a:solidFill>
                <a:latin typeface="Arial" charset="0"/>
              </a:defRPr>
            </a:lvl8pPr>
            <a:lvl9pPr marL="1828800" algn="l" rtl="0" eaLnBrk="1" fontAlgn="base" hangingPunct="1">
              <a:spcBef>
                <a:spcPct val="0"/>
              </a:spcBef>
              <a:spcAft>
                <a:spcPct val="0"/>
              </a:spcAft>
              <a:defRPr sz="2400" b="1">
                <a:solidFill>
                  <a:schemeClr val="tx1"/>
                </a:solidFill>
                <a:latin typeface="Arial" charset="0"/>
              </a:defRPr>
            </a:lvl9pPr>
          </a:lstStyle>
          <a:p>
            <a:r>
              <a:rPr lang="en-US" b="0" dirty="0">
                <a:solidFill>
                  <a:srgbClr val="FF6600"/>
                </a:solidFill>
                <a:latin typeface="Calibri Light" panose="020F0302020204030204" pitchFamily="34" charset="0"/>
                <a:cs typeface="Calibri Light" panose="020F0302020204030204" pitchFamily="34" charset="0"/>
              </a:rPr>
              <a:t>Why Should one Apply for an ERC grant?</a:t>
            </a:r>
          </a:p>
        </p:txBody>
      </p:sp>
      <p:sp>
        <p:nvSpPr>
          <p:cNvPr id="6" name="Rectangle 5">
            <a:extLst>
              <a:ext uri="{FF2B5EF4-FFF2-40B4-BE49-F238E27FC236}">
                <a16:creationId xmlns:a16="http://schemas.microsoft.com/office/drawing/2014/main" id="{D444013B-EABF-4EE7-3E11-0E919C9EF8AA}"/>
              </a:ext>
            </a:extLst>
          </p:cNvPr>
          <p:cNvSpPr/>
          <p:nvPr/>
        </p:nvSpPr>
        <p:spPr>
          <a:xfrm>
            <a:off x="287760" y="1275606"/>
            <a:ext cx="6876528" cy="3338735"/>
          </a:xfrm>
          <a:prstGeom prst="rect">
            <a:avLst/>
          </a:prstGeom>
        </p:spPr>
        <p:txBody>
          <a:bodyPr wrap="square">
            <a:spAutoFit/>
          </a:bodyPr>
          <a:lstStyle>
            <a:defPPr>
              <a:defRPr lang="en-GB"/>
            </a:defPPr>
            <a:lvl1pPr algn="l"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a:lstStyle>
          <a:p>
            <a:pPr marL="214313" indent="-214313">
              <a:lnSpc>
                <a:spcPct val="200000"/>
              </a:lnSpc>
              <a:buClr>
                <a:srgbClr val="F16521"/>
              </a:buClr>
              <a:buFont typeface="Arial" panose="020B0604020202020204" pitchFamily="34" charset="0"/>
              <a:buChar char="•"/>
              <a:defRPr/>
            </a:pPr>
            <a:r>
              <a:rPr lang="en-US" dirty="0">
                <a:solidFill>
                  <a:srgbClr val="002140"/>
                </a:solidFill>
                <a:latin typeface="Calibri Light" panose="020F0302020204030204" pitchFamily="34" charset="0"/>
                <a:cs typeface="Calibri Light" panose="020F0302020204030204" pitchFamily="34" charset="0"/>
              </a:rPr>
              <a:t>Research topic of own choice, with a team of own choice</a:t>
            </a:r>
          </a:p>
          <a:p>
            <a:pPr marL="214313" indent="-214313">
              <a:lnSpc>
                <a:spcPct val="200000"/>
              </a:lnSpc>
              <a:buClr>
                <a:srgbClr val="F16521"/>
              </a:buClr>
              <a:buFont typeface="Arial" panose="020B0604020202020204" pitchFamily="34" charset="0"/>
              <a:buChar char="•"/>
              <a:defRPr/>
            </a:pPr>
            <a:r>
              <a:rPr lang="en-US" dirty="0">
                <a:solidFill>
                  <a:srgbClr val="002140"/>
                </a:solidFill>
                <a:latin typeface="Calibri Light" panose="020F0302020204030204" pitchFamily="34" charset="0"/>
                <a:cs typeface="Calibri Light" panose="020F0302020204030204" pitchFamily="34" charset="0"/>
              </a:rPr>
              <a:t>True financial autonomy for 5 years (6 years for Synergy Grants)</a:t>
            </a:r>
          </a:p>
          <a:p>
            <a:pPr marL="214313" indent="-214313">
              <a:lnSpc>
                <a:spcPct val="200000"/>
              </a:lnSpc>
              <a:buClr>
                <a:srgbClr val="F16521"/>
              </a:buClr>
              <a:buFont typeface="Arial" panose="020B0604020202020204" pitchFamily="34" charset="0"/>
              <a:buChar char="•"/>
              <a:defRPr/>
            </a:pPr>
            <a:r>
              <a:rPr lang="en-US" dirty="0">
                <a:solidFill>
                  <a:srgbClr val="002140"/>
                </a:solidFill>
                <a:latin typeface="Calibri Light" panose="020F0302020204030204" pitchFamily="34" charset="0"/>
                <a:cs typeface="Calibri Light" panose="020F0302020204030204" pitchFamily="34" charset="0"/>
              </a:rPr>
              <a:t>Negotiate with the host institution the best conditions of work</a:t>
            </a:r>
          </a:p>
          <a:p>
            <a:pPr marL="214313" indent="-214313">
              <a:lnSpc>
                <a:spcPct val="200000"/>
              </a:lnSpc>
              <a:buClr>
                <a:srgbClr val="F16521"/>
              </a:buClr>
              <a:buFont typeface="Arial" panose="020B0604020202020204" pitchFamily="34" charset="0"/>
              <a:buChar char="•"/>
              <a:defRPr/>
            </a:pPr>
            <a:r>
              <a:rPr lang="en-US" dirty="0">
                <a:solidFill>
                  <a:srgbClr val="002140"/>
                </a:solidFill>
                <a:latin typeface="Calibri Light" panose="020F0302020204030204" pitchFamily="34" charset="0"/>
                <a:cs typeface="Calibri Light" panose="020F0302020204030204" pitchFamily="34" charset="0"/>
              </a:rPr>
              <a:t>Attract top team members (EU and non-EU) and collaborators</a:t>
            </a:r>
          </a:p>
          <a:p>
            <a:pPr marL="214313" indent="-214313">
              <a:lnSpc>
                <a:spcPct val="200000"/>
              </a:lnSpc>
              <a:buClr>
                <a:srgbClr val="F16521"/>
              </a:buClr>
              <a:buFont typeface="Arial" panose="020B0604020202020204" pitchFamily="34" charset="0"/>
              <a:buChar char="•"/>
              <a:defRPr/>
            </a:pPr>
            <a:r>
              <a:rPr lang="en-US" dirty="0">
                <a:solidFill>
                  <a:srgbClr val="002140"/>
                </a:solidFill>
                <a:latin typeface="Calibri Light" panose="020F0302020204030204" pitchFamily="34" charset="0"/>
                <a:cs typeface="Calibri Light" panose="020F0302020204030204" pitchFamily="34" charset="0"/>
              </a:rPr>
              <a:t>Portability of grants within Europe </a:t>
            </a:r>
          </a:p>
          <a:p>
            <a:pPr marL="214313" indent="-214313">
              <a:lnSpc>
                <a:spcPct val="200000"/>
              </a:lnSpc>
              <a:buClr>
                <a:srgbClr val="F16521"/>
              </a:buClr>
              <a:buFont typeface="Arial" panose="020B0604020202020204" pitchFamily="34" charset="0"/>
              <a:buChar char="•"/>
              <a:defRPr/>
            </a:pPr>
            <a:r>
              <a:rPr lang="en-US" dirty="0">
                <a:solidFill>
                  <a:srgbClr val="002140"/>
                </a:solidFill>
                <a:latin typeface="Calibri Light" panose="020F0302020204030204" pitchFamily="34" charset="0"/>
                <a:cs typeface="Calibri Light" panose="020F0302020204030204" pitchFamily="34" charset="0"/>
              </a:rPr>
              <a:t>Attract additional funding</a:t>
            </a:r>
          </a:p>
        </p:txBody>
      </p:sp>
    </p:spTree>
    <p:extLst>
      <p:ext uri="{BB962C8B-B14F-4D97-AF65-F5344CB8AC3E}">
        <p14:creationId xmlns:p14="http://schemas.microsoft.com/office/powerpoint/2010/main" val="27757839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r>
              <a:rPr lang="fr-BE"/>
              <a:t>│</a:t>
            </a:r>
            <a:r>
              <a:rPr lang="en-US"/>
              <a:t> </a:t>
            </a:r>
            <a:fld id="{D4781730-827E-4A1A-AEB6-1728DF945E22}" type="slidenum">
              <a:rPr lang="en-US" smtClean="0"/>
              <a:pPr>
                <a:defRPr/>
              </a:pPr>
              <a:t>6</a:t>
            </a:fld>
            <a:endParaRPr lang="en-US"/>
          </a:p>
        </p:txBody>
      </p:sp>
      <p:sp>
        <p:nvSpPr>
          <p:cNvPr id="4" name="Rectangle 2"/>
          <p:cNvSpPr txBox="1">
            <a:spLocks noChangeArrowheads="1"/>
          </p:cNvSpPr>
          <p:nvPr/>
        </p:nvSpPr>
        <p:spPr bwMode="gray">
          <a:xfrm>
            <a:off x="223601" y="0"/>
            <a:ext cx="7497763" cy="1230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r>
              <a:rPr lang="en-GB" altLang="en-US" sz="2400" dirty="0">
                <a:solidFill>
                  <a:srgbClr val="FF6600"/>
                </a:solidFill>
                <a:latin typeface="Arial" pitchFamily="34" charset="0"/>
                <a:ea typeface="MS PGothic" pitchFamily="34" charset="-128"/>
              </a:rPr>
              <a:t>Success Rate by Country of </a:t>
            </a:r>
            <a:r>
              <a:rPr lang="en-US" sz="2400" dirty="0">
                <a:solidFill>
                  <a:srgbClr val="FF6600"/>
                </a:solidFill>
              </a:rPr>
              <a:t>Host Institution </a:t>
            </a:r>
            <a:endParaRPr lang="en-GB" altLang="en-US" sz="2400" dirty="0">
              <a:solidFill>
                <a:srgbClr val="FF6600"/>
              </a:solidFill>
              <a:latin typeface="Arial" pitchFamily="34" charset="0"/>
              <a:ea typeface="MS PGothic" pitchFamily="34" charset="-128"/>
            </a:endParaRPr>
          </a:p>
        </p:txBody>
      </p:sp>
      <p:sp>
        <p:nvSpPr>
          <p:cNvPr id="9" name="TextBox 8">
            <a:extLst>
              <a:ext uri="{FF2B5EF4-FFF2-40B4-BE49-F238E27FC236}">
                <a16:creationId xmlns:a16="http://schemas.microsoft.com/office/drawing/2014/main" id="{351867EE-E05B-A641-AD1A-F3D9B93C5CFE}"/>
              </a:ext>
            </a:extLst>
          </p:cNvPr>
          <p:cNvSpPr txBox="1"/>
          <p:nvPr/>
        </p:nvSpPr>
        <p:spPr>
          <a:xfrm>
            <a:off x="5353415" y="4640237"/>
            <a:ext cx="2242922" cy="307777"/>
          </a:xfrm>
          <a:prstGeom prst="rect">
            <a:avLst/>
          </a:prstGeom>
          <a:noFill/>
        </p:spPr>
        <p:txBody>
          <a:bodyPr wrap="none" rtlCol="0">
            <a:spAutoFit/>
          </a:bodyPr>
          <a:lstStyle/>
          <a:p>
            <a:r>
              <a:rPr lang="en-BE" sz="1400" dirty="0">
                <a:solidFill>
                  <a:srgbClr val="1F497D"/>
                </a:solidFill>
              </a:rPr>
              <a:t>Success rate (2007-202</a:t>
            </a:r>
            <a:r>
              <a:rPr lang="en-IE" sz="1400" dirty="0">
                <a:solidFill>
                  <a:srgbClr val="1F497D"/>
                </a:solidFill>
              </a:rPr>
              <a:t>1</a:t>
            </a:r>
            <a:r>
              <a:rPr lang="en-BE" sz="1400" dirty="0">
                <a:solidFill>
                  <a:srgbClr val="1F497D"/>
                </a:solidFill>
              </a:rPr>
              <a:t>)</a:t>
            </a:r>
          </a:p>
        </p:txBody>
      </p:sp>
      <p:pic>
        <p:nvPicPr>
          <p:cNvPr id="10" name="Picture 9"/>
          <p:cNvPicPr>
            <a:picLocks noChangeAspect="1"/>
          </p:cNvPicPr>
          <p:nvPr/>
        </p:nvPicPr>
        <p:blipFill>
          <a:blip r:embed="rId3"/>
          <a:stretch>
            <a:fillRect/>
          </a:stretch>
        </p:blipFill>
        <p:spPr>
          <a:xfrm>
            <a:off x="1331643" y="1030747"/>
            <a:ext cx="6281605" cy="3564000"/>
          </a:xfrm>
          <a:prstGeom prst="rect">
            <a:avLst/>
          </a:prstGeom>
        </p:spPr>
      </p:pic>
      <p:sp>
        <p:nvSpPr>
          <p:cNvPr id="18" name="Down Arrow 17"/>
          <p:cNvSpPr/>
          <p:nvPr/>
        </p:nvSpPr>
        <p:spPr bwMode="auto">
          <a:xfrm>
            <a:off x="7308304" y="3435846"/>
            <a:ext cx="144016" cy="407075"/>
          </a:xfrm>
          <a:prstGeom prst="downArrow">
            <a:avLst/>
          </a:prstGeom>
          <a:solidFill>
            <a:srgbClr val="FF0000"/>
          </a:solidFill>
          <a:ln w="9525"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20824409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r>
              <a:rPr lang="fr-BE"/>
              <a:t>│</a:t>
            </a:r>
            <a:r>
              <a:rPr lang="en-US"/>
              <a:t> </a:t>
            </a:r>
            <a:fld id="{D4781730-827E-4A1A-AEB6-1728DF945E22}" type="slidenum">
              <a:rPr lang="en-US" smtClean="0"/>
              <a:pPr>
                <a:defRPr/>
              </a:pPr>
              <a:t>7</a:t>
            </a:fld>
            <a:endParaRPr lang="en-US"/>
          </a:p>
        </p:txBody>
      </p:sp>
      <p:pic>
        <p:nvPicPr>
          <p:cNvPr id="4" name="Picture 3"/>
          <p:cNvPicPr>
            <a:picLocks noChangeAspect="1"/>
          </p:cNvPicPr>
          <p:nvPr/>
        </p:nvPicPr>
        <p:blipFill>
          <a:blip r:embed="rId2"/>
          <a:stretch>
            <a:fillRect/>
          </a:stretch>
        </p:blipFill>
        <p:spPr>
          <a:xfrm>
            <a:off x="205539" y="443558"/>
            <a:ext cx="1990197" cy="4722536"/>
          </a:xfrm>
          <a:prstGeom prst="rect">
            <a:avLst/>
          </a:prstGeom>
        </p:spPr>
      </p:pic>
      <p:sp>
        <p:nvSpPr>
          <p:cNvPr id="5" name="TextBox 4"/>
          <p:cNvSpPr txBox="1"/>
          <p:nvPr/>
        </p:nvSpPr>
        <p:spPr>
          <a:xfrm>
            <a:off x="2555776" y="739293"/>
            <a:ext cx="5760640" cy="1461939"/>
          </a:xfrm>
          <a:prstGeom prst="rect">
            <a:avLst/>
          </a:prstGeom>
          <a:noFill/>
        </p:spPr>
        <p:txBody>
          <a:bodyPr wrap="square" rtlCol="0">
            <a:spAutoFit/>
          </a:bodyPr>
          <a:lstStyle/>
          <a:p>
            <a:r>
              <a:rPr lang="en-IE" sz="1100" dirty="0">
                <a:solidFill>
                  <a:srgbClr val="002140"/>
                </a:solidFill>
              </a:rPr>
              <a:t>Only one funded proposal in Ukraine:</a:t>
            </a:r>
          </a:p>
          <a:p>
            <a:endParaRPr lang="en-IE" sz="1100" dirty="0">
              <a:solidFill>
                <a:srgbClr val="002140"/>
              </a:solidFill>
            </a:endParaRPr>
          </a:p>
          <a:p>
            <a:r>
              <a:rPr lang="fr-BE" sz="1100" dirty="0">
                <a:solidFill>
                  <a:srgbClr val="002140"/>
                </a:solidFill>
              </a:rPr>
              <a:t>Prof. </a:t>
            </a:r>
            <a:r>
              <a:rPr lang="fr-BE" sz="1100" dirty="0" err="1">
                <a:solidFill>
                  <a:srgbClr val="002140"/>
                </a:solidFill>
              </a:rPr>
              <a:t>Pavlo</a:t>
            </a:r>
            <a:r>
              <a:rPr lang="fr-BE" sz="1100" dirty="0">
                <a:solidFill>
                  <a:srgbClr val="002140"/>
                </a:solidFill>
              </a:rPr>
              <a:t> MYKHAILIUK</a:t>
            </a:r>
            <a:endParaRPr lang="en-US" sz="1100" dirty="0">
              <a:solidFill>
                <a:srgbClr val="002140"/>
              </a:solidFill>
            </a:endParaRPr>
          </a:p>
          <a:p>
            <a:r>
              <a:rPr lang="fr-BE" sz="1100" dirty="0" err="1">
                <a:solidFill>
                  <a:srgbClr val="002140"/>
                </a:solidFill>
              </a:rPr>
              <a:t>CoG</a:t>
            </a:r>
            <a:r>
              <a:rPr lang="fr-BE" sz="1100" dirty="0">
                <a:solidFill>
                  <a:srgbClr val="002140"/>
                </a:solidFill>
              </a:rPr>
              <a:t> 2020 PE5</a:t>
            </a:r>
            <a:endParaRPr lang="en-US" sz="1100" dirty="0">
              <a:solidFill>
                <a:srgbClr val="002140"/>
              </a:solidFill>
            </a:endParaRPr>
          </a:p>
          <a:p>
            <a:r>
              <a:rPr lang="fr-BE" sz="1100" dirty="0" err="1">
                <a:solidFill>
                  <a:srgbClr val="002140"/>
                </a:solidFill>
              </a:rPr>
              <a:t>Title</a:t>
            </a:r>
            <a:r>
              <a:rPr lang="fr-BE" sz="1100" dirty="0">
                <a:solidFill>
                  <a:srgbClr val="002140"/>
                </a:solidFill>
              </a:rPr>
              <a:t> of </a:t>
            </a:r>
            <a:r>
              <a:rPr lang="fr-BE" sz="1100" dirty="0" err="1">
                <a:solidFill>
                  <a:srgbClr val="002140"/>
                </a:solidFill>
              </a:rPr>
              <a:t>project</a:t>
            </a:r>
            <a:r>
              <a:rPr lang="fr-BE" sz="1100" dirty="0">
                <a:solidFill>
                  <a:srgbClr val="002140"/>
                </a:solidFill>
              </a:rPr>
              <a:t>: </a:t>
            </a:r>
            <a:r>
              <a:rPr lang="fr-BE" sz="1100" dirty="0" err="1">
                <a:solidFill>
                  <a:srgbClr val="002140"/>
                </a:solidFill>
              </a:rPr>
              <a:t>Saturated</a:t>
            </a:r>
            <a:r>
              <a:rPr lang="fr-BE" sz="1100" dirty="0">
                <a:solidFill>
                  <a:srgbClr val="002140"/>
                </a:solidFill>
              </a:rPr>
              <a:t> </a:t>
            </a:r>
            <a:r>
              <a:rPr lang="fr-BE" sz="1100" dirty="0" err="1">
                <a:solidFill>
                  <a:srgbClr val="002140"/>
                </a:solidFill>
              </a:rPr>
              <a:t>bioisosteres</a:t>
            </a:r>
            <a:r>
              <a:rPr lang="fr-BE" sz="1100" dirty="0">
                <a:solidFill>
                  <a:srgbClr val="002140"/>
                </a:solidFill>
              </a:rPr>
              <a:t> of </a:t>
            </a:r>
            <a:r>
              <a:rPr lang="fr-BE" sz="1100" dirty="0" err="1">
                <a:solidFill>
                  <a:srgbClr val="002140"/>
                </a:solidFill>
              </a:rPr>
              <a:t>benzene</a:t>
            </a:r>
            <a:r>
              <a:rPr lang="fr-BE" sz="1100" dirty="0">
                <a:solidFill>
                  <a:srgbClr val="002140"/>
                </a:solidFill>
              </a:rPr>
              <a:t>  and </a:t>
            </a:r>
            <a:r>
              <a:rPr lang="fr-BE" sz="1100" dirty="0" err="1">
                <a:solidFill>
                  <a:srgbClr val="002140"/>
                </a:solidFill>
              </a:rPr>
              <a:t>their</a:t>
            </a:r>
            <a:r>
              <a:rPr lang="fr-BE" sz="1100" dirty="0">
                <a:solidFill>
                  <a:srgbClr val="002140"/>
                </a:solidFill>
              </a:rPr>
              <a:t> application in </a:t>
            </a:r>
            <a:r>
              <a:rPr lang="fr-BE" sz="1100" dirty="0" err="1">
                <a:solidFill>
                  <a:srgbClr val="002140"/>
                </a:solidFill>
              </a:rPr>
              <a:t>drug</a:t>
            </a:r>
            <a:r>
              <a:rPr lang="fr-BE" sz="1100" dirty="0">
                <a:solidFill>
                  <a:srgbClr val="002140"/>
                </a:solidFill>
              </a:rPr>
              <a:t> design</a:t>
            </a:r>
            <a:endParaRPr lang="en-US" sz="1100" dirty="0">
              <a:solidFill>
                <a:srgbClr val="002140"/>
              </a:solidFill>
            </a:endParaRPr>
          </a:p>
          <a:p>
            <a:r>
              <a:rPr lang="fr-BE" sz="1100" dirty="0">
                <a:solidFill>
                  <a:srgbClr val="002140"/>
                </a:solidFill>
              </a:rPr>
              <a:t>Host institution </a:t>
            </a:r>
            <a:r>
              <a:rPr lang="fr-BE" sz="1100" dirty="0" err="1">
                <a:solidFill>
                  <a:srgbClr val="002140"/>
                </a:solidFill>
              </a:rPr>
              <a:t>Enamine</a:t>
            </a:r>
            <a:r>
              <a:rPr lang="fr-BE" sz="1100" dirty="0">
                <a:solidFill>
                  <a:srgbClr val="002140"/>
                </a:solidFill>
              </a:rPr>
              <a:t> </a:t>
            </a:r>
            <a:r>
              <a:rPr lang="fr-BE" sz="1100" dirty="0" err="1">
                <a:solidFill>
                  <a:srgbClr val="002140"/>
                </a:solidFill>
              </a:rPr>
              <a:t>LtD</a:t>
            </a:r>
            <a:r>
              <a:rPr lang="fr-BE" sz="1100" dirty="0">
                <a:solidFill>
                  <a:srgbClr val="002140"/>
                </a:solidFill>
              </a:rPr>
              <a:t>. </a:t>
            </a:r>
          </a:p>
          <a:p>
            <a:r>
              <a:rPr lang="fr-BE" sz="1100" u="sng" dirty="0">
                <a:hlinkClick r:id="rId3"/>
              </a:rPr>
              <a:t>https://enamine.lookchem.com/</a:t>
            </a:r>
            <a:endParaRPr lang="en-US" sz="1100" dirty="0"/>
          </a:p>
          <a:p>
            <a:endParaRPr lang="en-US" sz="1200" dirty="0">
              <a:solidFill>
                <a:srgbClr val="002140"/>
              </a:solidFill>
            </a:endParaRPr>
          </a:p>
        </p:txBody>
      </p:sp>
      <p:sp>
        <p:nvSpPr>
          <p:cNvPr id="7" name="TextBox 6"/>
          <p:cNvSpPr txBox="1"/>
          <p:nvPr/>
        </p:nvSpPr>
        <p:spPr>
          <a:xfrm>
            <a:off x="2555776" y="2230285"/>
            <a:ext cx="5184576" cy="276999"/>
          </a:xfrm>
          <a:prstGeom prst="rect">
            <a:avLst/>
          </a:prstGeom>
          <a:noFill/>
        </p:spPr>
        <p:txBody>
          <a:bodyPr wrap="square" rtlCol="0">
            <a:spAutoFit/>
          </a:bodyPr>
          <a:lstStyle/>
          <a:p>
            <a:r>
              <a:rPr lang="en-IE" sz="1200" dirty="0">
                <a:solidFill>
                  <a:srgbClr val="002140"/>
                </a:solidFill>
              </a:rPr>
              <a:t>Nationals of EP countries holding an ERC grant in other ERA countries</a:t>
            </a:r>
            <a:endParaRPr lang="en-US" sz="1200" dirty="0">
              <a:solidFill>
                <a:srgbClr val="002140"/>
              </a:solidFill>
            </a:endParaRPr>
          </a:p>
        </p:txBody>
      </p:sp>
      <p:sp>
        <p:nvSpPr>
          <p:cNvPr id="8" name="TextBox 7"/>
          <p:cNvSpPr txBox="1"/>
          <p:nvPr/>
        </p:nvSpPr>
        <p:spPr>
          <a:xfrm>
            <a:off x="62118" y="-23047"/>
            <a:ext cx="8496944" cy="461665"/>
          </a:xfrm>
          <a:prstGeom prst="rect">
            <a:avLst/>
          </a:prstGeom>
          <a:noFill/>
        </p:spPr>
        <p:txBody>
          <a:bodyPr wrap="square" rtlCol="0">
            <a:spAutoFit/>
          </a:bodyPr>
          <a:lstStyle/>
          <a:p>
            <a:r>
              <a:rPr lang="en-IE" sz="2400" dirty="0">
                <a:solidFill>
                  <a:srgbClr val="FF6600"/>
                </a:solidFill>
                <a:latin typeface="Arial" pitchFamily="34" charset="0"/>
                <a:ea typeface="MS PGothic" pitchFamily="34" charset="-128"/>
              </a:rPr>
              <a:t>Evaluated proposals from HI in EP countries</a:t>
            </a:r>
            <a:endParaRPr lang="en-US" sz="2400" dirty="0">
              <a:solidFill>
                <a:srgbClr val="FF6600"/>
              </a:solidFill>
              <a:latin typeface="Arial" pitchFamily="34" charset="0"/>
              <a:ea typeface="MS PGothic" pitchFamily="34" charset="-128"/>
            </a:endParaRPr>
          </a:p>
        </p:txBody>
      </p:sp>
      <p:graphicFrame>
        <p:nvGraphicFramePr>
          <p:cNvPr id="9" name="Table 8">
            <a:extLst>
              <a:ext uri="{FF2B5EF4-FFF2-40B4-BE49-F238E27FC236}">
                <a16:creationId xmlns:a16="http://schemas.microsoft.com/office/drawing/2014/main" id="{D7A187CE-4B27-4F63-A4B4-A43ED59DDE40}"/>
              </a:ext>
            </a:extLst>
          </p:cNvPr>
          <p:cNvGraphicFramePr>
            <a:graphicFrameLocks noGrp="1"/>
          </p:cNvGraphicFramePr>
          <p:nvPr>
            <p:extLst>
              <p:ext uri="{D42A27DB-BD31-4B8C-83A1-F6EECF244321}">
                <p14:modId xmlns:p14="http://schemas.microsoft.com/office/powerpoint/2010/main" val="1465369565"/>
              </p:ext>
            </p:extLst>
          </p:nvPr>
        </p:nvGraphicFramePr>
        <p:xfrm>
          <a:off x="2771987" y="2804358"/>
          <a:ext cx="3312181" cy="1839827"/>
        </p:xfrm>
        <a:graphic>
          <a:graphicData uri="http://schemas.openxmlformats.org/drawingml/2006/table">
            <a:tbl>
              <a:tblPr>
                <a:tableStyleId>{5C22544A-7EE6-4342-B048-85BDC9FD1C3A}</a:tableStyleId>
              </a:tblPr>
              <a:tblGrid>
                <a:gridCol w="1530667">
                  <a:extLst>
                    <a:ext uri="{9D8B030D-6E8A-4147-A177-3AD203B41FA5}">
                      <a16:colId xmlns:a16="http://schemas.microsoft.com/office/drawing/2014/main" val="2174727600"/>
                    </a:ext>
                  </a:extLst>
                </a:gridCol>
                <a:gridCol w="1781514">
                  <a:extLst>
                    <a:ext uri="{9D8B030D-6E8A-4147-A177-3AD203B41FA5}">
                      <a16:colId xmlns:a16="http://schemas.microsoft.com/office/drawing/2014/main" val="4176903052"/>
                    </a:ext>
                  </a:extLst>
                </a:gridCol>
              </a:tblGrid>
              <a:tr h="283682">
                <a:tc>
                  <a:txBody>
                    <a:bodyPr/>
                    <a:lstStyle/>
                    <a:p>
                      <a:pPr algn="l" fontAlgn="b"/>
                      <a:r>
                        <a:rPr lang="en-IE" sz="1400" b="1" u="none" strike="noStrike" dirty="0">
                          <a:solidFill>
                            <a:schemeClr val="bg1">
                              <a:lumMod val="10000"/>
                            </a:schemeClr>
                          </a:solidFill>
                          <a:effectLst/>
                        </a:rPr>
                        <a:t>Nationals</a:t>
                      </a:r>
                      <a:endParaRPr lang="en-IE" sz="1400" b="1" i="0" u="none" strike="noStrike" dirty="0">
                        <a:solidFill>
                          <a:schemeClr val="bg1">
                            <a:lumMod val="10000"/>
                          </a:schemeClr>
                        </a:solidFill>
                        <a:effectLst/>
                        <a:latin typeface="Calibri" panose="020F0502020204030204" pitchFamily="34" charset="0"/>
                      </a:endParaRPr>
                    </a:p>
                  </a:txBody>
                  <a:tcPr marL="6350" marR="6350" marT="6350" marB="0" anchor="b"/>
                </a:tc>
                <a:tc>
                  <a:txBody>
                    <a:bodyPr/>
                    <a:lstStyle/>
                    <a:p>
                      <a:pPr algn="l" fontAlgn="b"/>
                      <a:r>
                        <a:rPr lang="en-IE" sz="1400" b="1" u="none" strike="noStrike" dirty="0">
                          <a:solidFill>
                            <a:schemeClr val="bg1">
                              <a:lumMod val="10000"/>
                            </a:schemeClr>
                          </a:solidFill>
                          <a:effectLst/>
                        </a:rPr>
                        <a:t>Signed Grant</a:t>
                      </a:r>
                      <a:endParaRPr lang="en-IE" sz="1400" b="1" i="0" u="none" strike="noStrike" dirty="0">
                        <a:solidFill>
                          <a:schemeClr val="bg1">
                            <a:lumMod val="10000"/>
                          </a:schemeClr>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625348535"/>
                  </a:ext>
                </a:extLst>
              </a:tr>
              <a:tr h="311229">
                <a:tc>
                  <a:txBody>
                    <a:bodyPr/>
                    <a:lstStyle/>
                    <a:p>
                      <a:pPr algn="l" fontAlgn="b"/>
                      <a:r>
                        <a:rPr lang="en-IE" sz="2000" b="0" i="0" u="none" strike="noStrike" dirty="0">
                          <a:solidFill>
                            <a:srgbClr val="000000"/>
                          </a:solidFill>
                          <a:effectLst/>
                          <a:latin typeface="Calibri" panose="020F0502020204030204" pitchFamily="34" charset="0"/>
                        </a:rPr>
                        <a:t>Georgia</a:t>
                      </a:r>
                    </a:p>
                  </a:txBody>
                  <a:tcPr marL="6350" marR="6350" marT="6350" marB="0" anchor="b"/>
                </a:tc>
                <a:tc>
                  <a:txBody>
                    <a:bodyPr/>
                    <a:lstStyle/>
                    <a:p>
                      <a:pPr algn="r" fontAlgn="b"/>
                      <a:r>
                        <a:rPr lang="en-IE" sz="2000" b="0" i="0" u="none" strike="noStrike" dirty="0">
                          <a:solidFill>
                            <a:srgbClr val="000000"/>
                          </a:solidFill>
                          <a:effectLst/>
                          <a:latin typeface="Calibri" panose="020F0502020204030204" pitchFamily="34" charset="0"/>
                        </a:rPr>
                        <a:t>2</a:t>
                      </a:r>
                    </a:p>
                  </a:txBody>
                  <a:tcPr marL="6350" marR="6350" marT="6350" marB="0" anchor="b"/>
                </a:tc>
                <a:extLst>
                  <a:ext uri="{0D108BD9-81ED-4DB2-BD59-A6C34878D82A}">
                    <a16:rowId xmlns:a16="http://schemas.microsoft.com/office/drawing/2014/main" val="2438813656"/>
                  </a:ext>
                </a:extLst>
              </a:tr>
              <a:tr h="311229">
                <a:tc>
                  <a:txBody>
                    <a:bodyPr/>
                    <a:lstStyle/>
                    <a:p>
                      <a:pPr algn="l" fontAlgn="b"/>
                      <a:r>
                        <a:rPr lang="en-US" sz="2000" b="0" i="0" u="none" strike="noStrike" dirty="0">
                          <a:solidFill>
                            <a:srgbClr val="000000"/>
                          </a:solidFill>
                          <a:effectLst/>
                          <a:latin typeface="Calibri" panose="020F0502020204030204" pitchFamily="34" charset="0"/>
                        </a:rPr>
                        <a:t>U</a:t>
                      </a:r>
                      <a:r>
                        <a:rPr lang="en-IE" sz="2000" b="0" i="0" u="none" strike="noStrike" dirty="0" err="1">
                          <a:solidFill>
                            <a:srgbClr val="000000"/>
                          </a:solidFill>
                          <a:effectLst/>
                          <a:latin typeface="Calibri" panose="020F0502020204030204" pitchFamily="34" charset="0"/>
                        </a:rPr>
                        <a:t>kraine</a:t>
                      </a:r>
                      <a:endParaRPr lang="en-IE" sz="20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000" b="0" i="0" u="none" strike="noStrike" dirty="0">
                          <a:solidFill>
                            <a:srgbClr val="000000"/>
                          </a:solidFill>
                          <a:effectLst/>
                          <a:latin typeface="Calibri" panose="020F0502020204030204" pitchFamily="34" charset="0"/>
                        </a:rPr>
                        <a:t>21</a:t>
                      </a:r>
                      <a:endParaRPr lang="en-IE" sz="20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4136160769"/>
                  </a:ext>
                </a:extLst>
              </a:tr>
              <a:tr h="311229">
                <a:tc>
                  <a:txBody>
                    <a:bodyPr/>
                    <a:lstStyle/>
                    <a:p>
                      <a:pPr algn="l" fontAlgn="b"/>
                      <a:r>
                        <a:rPr lang="en-US" sz="2000" b="0" i="0" u="none" strike="noStrike" dirty="0">
                          <a:solidFill>
                            <a:srgbClr val="000000"/>
                          </a:solidFill>
                          <a:effectLst/>
                          <a:latin typeface="Calibri" panose="020F0502020204030204" pitchFamily="34" charset="0"/>
                        </a:rPr>
                        <a:t>A</a:t>
                      </a:r>
                      <a:r>
                        <a:rPr lang="en-IE" sz="2000" b="0" i="0" u="none" strike="noStrike" dirty="0" err="1">
                          <a:solidFill>
                            <a:srgbClr val="000000"/>
                          </a:solidFill>
                          <a:effectLst/>
                          <a:latin typeface="Calibri" panose="020F0502020204030204" pitchFamily="34" charset="0"/>
                        </a:rPr>
                        <a:t>rmenia</a:t>
                      </a:r>
                      <a:endParaRPr lang="en-IE" sz="20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000" b="0" i="0" u="none" strike="noStrike" dirty="0">
                          <a:solidFill>
                            <a:srgbClr val="000000"/>
                          </a:solidFill>
                          <a:effectLst/>
                          <a:latin typeface="Calibri" panose="020F0502020204030204" pitchFamily="34" charset="0"/>
                        </a:rPr>
                        <a:t>1</a:t>
                      </a:r>
                      <a:endParaRPr lang="en-IE" sz="20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910192170"/>
                  </a:ext>
                </a:extLst>
              </a:tr>
              <a:tr h="311229">
                <a:tc>
                  <a:txBody>
                    <a:bodyPr/>
                    <a:lstStyle/>
                    <a:p>
                      <a:pPr algn="l" fontAlgn="b"/>
                      <a:r>
                        <a:rPr lang="en-IE" sz="2000" b="0" i="0" u="none" strike="noStrike" dirty="0">
                          <a:solidFill>
                            <a:srgbClr val="000000"/>
                          </a:solidFill>
                          <a:effectLst/>
                          <a:latin typeface="Calibri" panose="020F0502020204030204" pitchFamily="34" charset="0"/>
                        </a:rPr>
                        <a:t>Moldova</a:t>
                      </a:r>
                    </a:p>
                  </a:txBody>
                  <a:tcPr marL="6350" marR="6350" marT="6350" marB="0" anchor="b"/>
                </a:tc>
                <a:tc>
                  <a:txBody>
                    <a:bodyPr/>
                    <a:lstStyle/>
                    <a:p>
                      <a:pPr algn="r" fontAlgn="b"/>
                      <a:r>
                        <a:rPr lang="en-IE" sz="2000" b="0" i="0" u="none" strike="noStrike" dirty="0">
                          <a:solidFill>
                            <a:srgbClr val="000000"/>
                          </a:solidFill>
                          <a:effectLst/>
                          <a:latin typeface="Calibri" panose="020F0502020204030204" pitchFamily="34" charset="0"/>
                        </a:rPr>
                        <a:t>1</a:t>
                      </a:r>
                    </a:p>
                  </a:txBody>
                  <a:tcPr marL="6350" marR="6350" marT="6350" marB="0" anchor="b"/>
                </a:tc>
                <a:extLst>
                  <a:ext uri="{0D108BD9-81ED-4DB2-BD59-A6C34878D82A}">
                    <a16:rowId xmlns:a16="http://schemas.microsoft.com/office/drawing/2014/main" val="3072871677"/>
                  </a:ext>
                </a:extLst>
              </a:tr>
              <a:tr h="311229">
                <a:tc>
                  <a:txBody>
                    <a:bodyPr/>
                    <a:lstStyle/>
                    <a:p>
                      <a:pPr algn="l" fontAlgn="b"/>
                      <a:r>
                        <a:rPr lang="en-IE" sz="2000" b="0" i="0" u="none" strike="noStrike" dirty="0">
                          <a:solidFill>
                            <a:srgbClr val="000000"/>
                          </a:solidFill>
                          <a:effectLst/>
                          <a:latin typeface="Calibri" panose="020F0502020204030204" pitchFamily="34" charset="0"/>
                        </a:rPr>
                        <a:t>total</a:t>
                      </a:r>
                    </a:p>
                  </a:txBody>
                  <a:tcPr marL="6350" marR="6350" marT="6350" marB="0" anchor="b"/>
                </a:tc>
                <a:tc>
                  <a:txBody>
                    <a:bodyPr/>
                    <a:lstStyle/>
                    <a:p>
                      <a:pPr algn="r" fontAlgn="b"/>
                      <a:r>
                        <a:rPr lang="en-IE" sz="2000" b="0" i="0" u="none" strike="noStrike" dirty="0">
                          <a:solidFill>
                            <a:srgbClr val="000000"/>
                          </a:solidFill>
                          <a:effectLst/>
                          <a:latin typeface="Calibri" panose="020F0502020204030204" pitchFamily="34" charset="0"/>
                        </a:rPr>
                        <a:t>25</a:t>
                      </a:r>
                    </a:p>
                  </a:txBody>
                  <a:tcPr marL="6350" marR="6350" marT="6350" marB="0" anchor="b"/>
                </a:tc>
                <a:extLst>
                  <a:ext uri="{0D108BD9-81ED-4DB2-BD59-A6C34878D82A}">
                    <a16:rowId xmlns:a16="http://schemas.microsoft.com/office/drawing/2014/main" val="1400478095"/>
                  </a:ext>
                </a:extLst>
              </a:tr>
            </a:tbl>
          </a:graphicData>
        </a:graphic>
      </p:graphicFrame>
      <p:graphicFrame>
        <p:nvGraphicFramePr>
          <p:cNvPr id="11" name="Table 10">
            <a:extLst>
              <a:ext uri="{FF2B5EF4-FFF2-40B4-BE49-F238E27FC236}">
                <a16:creationId xmlns:a16="http://schemas.microsoft.com/office/drawing/2014/main" id="{0E4B9F98-7C88-4DEE-8DDF-E6F47852AD62}"/>
              </a:ext>
            </a:extLst>
          </p:cNvPr>
          <p:cNvGraphicFramePr>
            <a:graphicFrameLocks noGrp="1"/>
          </p:cNvGraphicFramePr>
          <p:nvPr/>
        </p:nvGraphicFramePr>
        <p:xfrm>
          <a:off x="9324528" y="1190056"/>
          <a:ext cx="2736304" cy="1839828"/>
        </p:xfrm>
        <a:graphic>
          <a:graphicData uri="http://schemas.openxmlformats.org/drawingml/2006/table">
            <a:tbl>
              <a:tblPr>
                <a:tableStyleId>{5C22544A-7EE6-4342-B048-85BDC9FD1C3A}</a:tableStyleId>
              </a:tblPr>
              <a:tblGrid>
                <a:gridCol w="1512168">
                  <a:extLst>
                    <a:ext uri="{9D8B030D-6E8A-4147-A177-3AD203B41FA5}">
                      <a16:colId xmlns:a16="http://schemas.microsoft.com/office/drawing/2014/main" val="1633330209"/>
                    </a:ext>
                  </a:extLst>
                </a:gridCol>
                <a:gridCol w="365953">
                  <a:extLst>
                    <a:ext uri="{9D8B030D-6E8A-4147-A177-3AD203B41FA5}">
                      <a16:colId xmlns:a16="http://schemas.microsoft.com/office/drawing/2014/main" val="3678003510"/>
                    </a:ext>
                  </a:extLst>
                </a:gridCol>
                <a:gridCol w="858183">
                  <a:extLst>
                    <a:ext uri="{9D8B030D-6E8A-4147-A177-3AD203B41FA5}">
                      <a16:colId xmlns:a16="http://schemas.microsoft.com/office/drawing/2014/main" val="2516065434"/>
                    </a:ext>
                  </a:extLst>
                </a:gridCol>
              </a:tblGrid>
              <a:tr h="501941">
                <a:tc>
                  <a:txBody>
                    <a:bodyPr/>
                    <a:lstStyle/>
                    <a:p>
                      <a:pPr algn="l" fontAlgn="b"/>
                      <a:r>
                        <a:rPr lang="en-IE" sz="1100" b="1" u="none" strike="noStrike" kern="1200" dirty="0">
                          <a:solidFill>
                            <a:schemeClr val="bg1">
                              <a:lumMod val="10000"/>
                            </a:schemeClr>
                          </a:solidFill>
                          <a:effectLst/>
                          <a:latin typeface="+mn-lt"/>
                          <a:ea typeface="+mn-ea"/>
                          <a:cs typeface="+mn-cs"/>
                        </a:rPr>
                        <a:t>Submissions from 2018-2021</a:t>
                      </a:r>
                    </a:p>
                  </a:txBody>
                  <a:tcPr marL="6350" marR="6350" marT="6350" marB="0" anchor="b"/>
                </a:tc>
                <a:tc>
                  <a:txBody>
                    <a:bodyPr/>
                    <a:lstStyle/>
                    <a:p>
                      <a:pPr algn="l" fontAlgn="b"/>
                      <a:r>
                        <a:rPr lang="en-IE" sz="1100" b="1" u="none" strike="noStrike" kern="1200">
                          <a:solidFill>
                            <a:schemeClr val="bg1">
                              <a:lumMod val="10000"/>
                            </a:schemeClr>
                          </a:solidFill>
                          <a:effectLst/>
                          <a:latin typeface="+mn-lt"/>
                          <a:ea typeface="+mn-ea"/>
                          <a:cs typeface="+mn-cs"/>
                        </a:rPr>
                        <a:t>HI</a:t>
                      </a:r>
                    </a:p>
                  </a:txBody>
                  <a:tcPr marL="6350" marR="6350" marT="6350" marB="0" anchor="b"/>
                </a:tc>
                <a:tc>
                  <a:txBody>
                    <a:bodyPr/>
                    <a:lstStyle/>
                    <a:p>
                      <a:pPr algn="l" fontAlgn="b"/>
                      <a:r>
                        <a:rPr lang="en-IE" sz="1100" b="1" u="none" strike="noStrike" kern="1200" dirty="0">
                          <a:solidFill>
                            <a:schemeClr val="bg1">
                              <a:lumMod val="10000"/>
                            </a:schemeClr>
                          </a:solidFill>
                          <a:effectLst/>
                          <a:latin typeface="+mn-lt"/>
                          <a:ea typeface="+mn-ea"/>
                          <a:cs typeface="+mn-cs"/>
                        </a:rPr>
                        <a:t>Nationals</a:t>
                      </a:r>
                    </a:p>
                  </a:txBody>
                  <a:tcPr marL="6350" marR="6350" marT="6350" marB="0" anchor="b"/>
                </a:tc>
                <a:extLst>
                  <a:ext uri="{0D108BD9-81ED-4DB2-BD59-A6C34878D82A}">
                    <a16:rowId xmlns:a16="http://schemas.microsoft.com/office/drawing/2014/main" val="1348584113"/>
                  </a:ext>
                </a:extLst>
              </a:tr>
              <a:tr h="270563">
                <a:tc>
                  <a:txBody>
                    <a:bodyPr/>
                    <a:lstStyle/>
                    <a:p>
                      <a:pPr algn="l" fontAlgn="b"/>
                      <a:r>
                        <a:rPr lang="en-IE" sz="1100" b="0" i="0" u="none" strike="noStrike" kern="1200" dirty="0">
                          <a:solidFill>
                            <a:schemeClr val="bg1">
                              <a:lumMod val="10000"/>
                            </a:schemeClr>
                          </a:solidFill>
                          <a:effectLst/>
                          <a:latin typeface="Calibri" panose="020F0502020204030204" pitchFamily="34" charset="0"/>
                          <a:ea typeface="+mn-ea"/>
                          <a:cs typeface="+mn-cs"/>
                        </a:rPr>
                        <a:t>Georgia</a:t>
                      </a:r>
                    </a:p>
                  </a:txBody>
                  <a:tcPr marL="6350" marR="6350" marT="6350" marB="0" anchor="b"/>
                </a:tc>
                <a:tc>
                  <a:txBody>
                    <a:bodyPr/>
                    <a:lstStyle/>
                    <a:p>
                      <a:pPr algn="r" fontAlgn="b"/>
                      <a:r>
                        <a:rPr lang="en-IE" sz="1100" b="0" i="0" u="none" strike="noStrike">
                          <a:solidFill>
                            <a:srgbClr val="000000"/>
                          </a:solidFill>
                          <a:effectLst/>
                          <a:latin typeface="Calibri" panose="020F0502020204030204" pitchFamily="34" charset="0"/>
                        </a:rPr>
                        <a:t>33</a:t>
                      </a:r>
                    </a:p>
                  </a:txBody>
                  <a:tcPr marL="6350" marR="6350" marT="6350" marB="0" anchor="b"/>
                </a:tc>
                <a:tc>
                  <a:txBody>
                    <a:bodyPr/>
                    <a:lstStyle/>
                    <a:p>
                      <a:pPr algn="r" fontAlgn="b"/>
                      <a:r>
                        <a:rPr lang="en-IE" sz="1100" b="0" i="0" u="none" strike="noStrike">
                          <a:solidFill>
                            <a:srgbClr val="000000"/>
                          </a:solidFill>
                          <a:effectLst/>
                          <a:latin typeface="Calibri" panose="020F0502020204030204" pitchFamily="34" charset="0"/>
                        </a:rPr>
                        <a:t>40</a:t>
                      </a:r>
                    </a:p>
                  </a:txBody>
                  <a:tcPr marL="6350" marR="6350" marT="6350" marB="0" anchor="b"/>
                </a:tc>
                <a:extLst>
                  <a:ext uri="{0D108BD9-81ED-4DB2-BD59-A6C34878D82A}">
                    <a16:rowId xmlns:a16="http://schemas.microsoft.com/office/drawing/2014/main" val="2690015703"/>
                  </a:ext>
                </a:extLst>
              </a:tr>
              <a:tr h="270563">
                <a:tc>
                  <a:txBody>
                    <a:bodyPr/>
                    <a:lstStyle/>
                    <a:p>
                      <a:pPr algn="l" fontAlgn="b"/>
                      <a:r>
                        <a:rPr lang="en-IE" sz="1100" b="0" i="0" u="none" strike="noStrike" kern="1200" dirty="0">
                          <a:solidFill>
                            <a:schemeClr val="bg1">
                              <a:lumMod val="10000"/>
                            </a:schemeClr>
                          </a:solidFill>
                          <a:effectLst/>
                          <a:latin typeface="Calibri" panose="020F0502020204030204" pitchFamily="34" charset="0"/>
                          <a:ea typeface="+mn-ea"/>
                          <a:cs typeface="+mn-cs"/>
                        </a:rPr>
                        <a:t>Ukraine</a:t>
                      </a:r>
                    </a:p>
                  </a:txBody>
                  <a:tcPr marL="6350" marR="6350" marT="6350" marB="0" anchor="b"/>
                </a:tc>
                <a:tc>
                  <a:txBody>
                    <a:bodyPr/>
                    <a:lstStyle/>
                    <a:p>
                      <a:pPr algn="r" fontAlgn="b"/>
                      <a:r>
                        <a:rPr lang="en-IE" sz="1100" b="0" i="0" u="none" strike="noStrike">
                          <a:solidFill>
                            <a:srgbClr val="000000"/>
                          </a:solidFill>
                          <a:effectLst/>
                          <a:latin typeface="Calibri" panose="020F0502020204030204" pitchFamily="34" charset="0"/>
                        </a:rPr>
                        <a:t>49</a:t>
                      </a:r>
                    </a:p>
                  </a:txBody>
                  <a:tcPr marL="6350" marR="6350" marT="6350" marB="0" anchor="b"/>
                </a:tc>
                <a:tc>
                  <a:txBody>
                    <a:bodyPr/>
                    <a:lstStyle/>
                    <a:p>
                      <a:pPr algn="r" fontAlgn="b"/>
                      <a:r>
                        <a:rPr lang="en-IE" sz="1100" b="0" i="0" u="none" strike="noStrike">
                          <a:solidFill>
                            <a:srgbClr val="000000"/>
                          </a:solidFill>
                          <a:effectLst/>
                          <a:latin typeface="Calibri" panose="020F0502020204030204" pitchFamily="34" charset="0"/>
                        </a:rPr>
                        <a:t>119</a:t>
                      </a:r>
                    </a:p>
                  </a:txBody>
                  <a:tcPr marL="6350" marR="6350" marT="6350" marB="0" anchor="b"/>
                </a:tc>
                <a:extLst>
                  <a:ext uri="{0D108BD9-81ED-4DB2-BD59-A6C34878D82A}">
                    <a16:rowId xmlns:a16="http://schemas.microsoft.com/office/drawing/2014/main" val="1396160956"/>
                  </a:ext>
                </a:extLst>
              </a:tr>
              <a:tr h="270563">
                <a:tc>
                  <a:txBody>
                    <a:bodyPr/>
                    <a:lstStyle/>
                    <a:p>
                      <a:pPr algn="l" fontAlgn="b"/>
                      <a:r>
                        <a:rPr lang="en-IE" sz="1100" b="0" i="0" u="none" strike="noStrike" kern="1200" dirty="0">
                          <a:solidFill>
                            <a:schemeClr val="bg1">
                              <a:lumMod val="10000"/>
                            </a:schemeClr>
                          </a:solidFill>
                          <a:effectLst/>
                          <a:latin typeface="Calibri" panose="020F0502020204030204" pitchFamily="34" charset="0"/>
                          <a:ea typeface="+mn-ea"/>
                          <a:cs typeface="+mn-cs"/>
                        </a:rPr>
                        <a:t>Armenia</a:t>
                      </a:r>
                    </a:p>
                  </a:txBody>
                  <a:tcPr marL="6350" marR="6350" marT="6350" marB="0" anchor="b"/>
                </a:tc>
                <a:tc>
                  <a:txBody>
                    <a:bodyPr/>
                    <a:lstStyle/>
                    <a:p>
                      <a:pPr algn="r" fontAlgn="b"/>
                      <a:r>
                        <a:rPr lang="en-IE" sz="1100" b="0" i="0" u="none" strike="noStrike">
                          <a:solidFill>
                            <a:srgbClr val="000000"/>
                          </a:solidFill>
                          <a:effectLst/>
                          <a:latin typeface="Calibri" panose="020F0502020204030204" pitchFamily="34" charset="0"/>
                        </a:rPr>
                        <a:t>7</a:t>
                      </a:r>
                    </a:p>
                  </a:txBody>
                  <a:tcPr marL="6350" marR="6350" marT="6350" marB="0" anchor="b"/>
                </a:tc>
                <a:tc>
                  <a:txBody>
                    <a:bodyPr/>
                    <a:lstStyle/>
                    <a:p>
                      <a:pPr algn="r" fontAlgn="b"/>
                      <a:r>
                        <a:rPr lang="en-IE" sz="1100" b="0" i="0" u="none" strike="noStrike">
                          <a:solidFill>
                            <a:srgbClr val="000000"/>
                          </a:solidFill>
                          <a:effectLst/>
                          <a:latin typeface="Calibri" panose="020F0502020204030204" pitchFamily="34" charset="0"/>
                        </a:rPr>
                        <a:t>13</a:t>
                      </a:r>
                    </a:p>
                  </a:txBody>
                  <a:tcPr marL="6350" marR="6350" marT="6350" marB="0" anchor="b"/>
                </a:tc>
                <a:extLst>
                  <a:ext uri="{0D108BD9-81ED-4DB2-BD59-A6C34878D82A}">
                    <a16:rowId xmlns:a16="http://schemas.microsoft.com/office/drawing/2014/main" val="1528436393"/>
                  </a:ext>
                </a:extLst>
              </a:tr>
              <a:tr h="270563">
                <a:tc>
                  <a:txBody>
                    <a:bodyPr/>
                    <a:lstStyle/>
                    <a:p>
                      <a:pPr algn="l" fontAlgn="b"/>
                      <a:r>
                        <a:rPr lang="en-IE" sz="1100" b="0" i="0" u="none" strike="noStrike" kern="1200" dirty="0">
                          <a:solidFill>
                            <a:schemeClr val="bg1">
                              <a:lumMod val="10000"/>
                            </a:schemeClr>
                          </a:solidFill>
                          <a:effectLst/>
                          <a:latin typeface="Calibri" panose="020F0502020204030204" pitchFamily="34" charset="0"/>
                          <a:ea typeface="+mn-ea"/>
                          <a:cs typeface="+mn-cs"/>
                        </a:rPr>
                        <a:t>Moldova</a:t>
                      </a:r>
                    </a:p>
                  </a:txBody>
                  <a:tcPr marL="6350" marR="6350" marT="6350" marB="0" anchor="b"/>
                </a:tc>
                <a:tc>
                  <a:txBody>
                    <a:bodyPr/>
                    <a:lstStyle/>
                    <a:p>
                      <a:pPr algn="r" fontAlgn="b"/>
                      <a:r>
                        <a:rPr lang="en-IE" sz="1100" b="0" i="0" u="none" strike="noStrike">
                          <a:solidFill>
                            <a:srgbClr val="000000"/>
                          </a:solidFill>
                          <a:effectLst/>
                          <a:latin typeface="Calibri" panose="020F0502020204030204" pitchFamily="34" charset="0"/>
                        </a:rPr>
                        <a:t>3</a:t>
                      </a:r>
                    </a:p>
                  </a:txBody>
                  <a:tcPr marL="6350" marR="6350" marT="6350" marB="0" anchor="b"/>
                </a:tc>
                <a:tc>
                  <a:txBody>
                    <a:bodyPr/>
                    <a:lstStyle/>
                    <a:p>
                      <a:pPr algn="r" fontAlgn="b"/>
                      <a:r>
                        <a:rPr lang="en-IE" sz="1100" b="0" i="0" u="none" strike="noStrike">
                          <a:solidFill>
                            <a:srgbClr val="000000"/>
                          </a:solidFill>
                          <a:effectLst/>
                          <a:latin typeface="Calibri" panose="020F0502020204030204" pitchFamily="34" charset="0"/>
                        </a:rPr>
                        <a:t>3</a:t>
                      </a:r>
                    </a:p>
                  </a:txBody>
                  <a:tcPr marL="6350" marR="6350" marT="6350" marB="0" anchor="b"/>
                </a:tc>
                <a:extLst>
                  <a:ext uri="{0D108BD9-81ED-4DB2-BD59-A6C34878D82A}">
                    <a16:rowId xmlns:a16="http://schemas.microsoft.com/office/drawing/2014/main" val="3370442623"/>
                  </a:ext>
                </a:extLst>
              </a:tr>
              <a:tr h="255635">
                <a:tc>
                  <a:txBody>
                    <a:bodyPr/>
                    <a:lstStyle/>
                    <a:p>
                      <a:pPr algn="l" fontAlgn="b"/>
                      <a:r>
                        <a:rPr lang="en-IE" sz="1100" b="0" i="0" u="none" strike="noStrike">
                          <a:solidFill>
                            <a:srgbClr val="000000"/>
                          </a:solidFill>
                          <a:effectLst/>
                          <a:latin typeface="Calibri" panose="020F0502020204030204" pitchFamily="34" charset="0"/>
                        </a:rPr>
                        <a:t>total</a:t>
                      </a:r>
                    </a:p>
                  </a:txBody>
                  <a:tcPr marL="6350" marR="6350" marT="6350" marB="0" anchor="b"/>
                </a:tc>
                <a:tc>
                  <a:txBody>
                    <a:bodyPr/>
                    <a:lstStyle/>
                    <a:p>
                      <a:pPr algn="r" fontAlgn="b"/>
                      <a:r>
                        <a:rPr lang="en-IE" sz="1100" b="0" i="0" u="none" strike="noStrike">
                          <a:solidFill>
                            <a:srgbClr val="000000"/>
                          </a:solidFill>
                          <a:effectLst/>
                          <a:latin typeface="Calibri" panose="020F0502020204030204" pitchFamily="34" charset="0"/>
                        </a:rPr>
                        <a:t>92</a:t>
                      </a:r>
                    </a:p>
                  </a:txBody>
                  <a:tcPr marL="6350" marR="6350" marT="6350" marB="0" anchor="b"/>
                </a:tc>
                <a:tc>
                  <a:txBody>
                    <a:bodyPr/>
                    <a:lstStyle/>
                    <a:p>
                      <a:pPr algn="r" fontAlgn="b"/>
                      <a:r>
                        <a:rPr lang="en-IE" sz="1100" b="0" i="0" u="none" strike="noStrike" dirty="0">
                          <a:solidFill>
                            <a:srgbClr val="000000"/>
                          </a:solidFill>
                          <a:effectLst/>
                          <a:latin typeface="Calibri" panose="020F0502020204030204" pitchFamily="34" charset="0"/>
                        </a:rPr>
                        <a:t>175</a:t>
                      </a:r>
                    </a:p>
                  </a:txBody>
                  <a:tcPr marL="6350" marR="6350" marT="6350" marB="0" anchor="b"/>
                </a:tc>
                <a:extLst>
                  <a:ext uri="{0D108BD9-81ED-4DB2-BD59-A6C34878D82A}">
                    <a16:rowId xmlns:a16="http://schemas.microsoft.com/office/drawing/2014/main" val="2382626791"/>
                  </a:ext>
                </a:extLst>
              </a:tr>
            </a:tbl>
          </a:graphicData>
        </a:graphic>
      </p:graphicFrame>
    </p:spTree>
    <p:extLst>
      <p:ext uri="{BB962C8B-B14F-4D97-AF65-F5344CB8AC3E}">
        <p14:creationId xmlns:p14="http://schemas.microsoft.com/office/powerpoint/2010/main" val="20578190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a:tabLst>
                <a:tab pos="0" algn="l"/>
                <a:tab pos="335756" algn="l"/>
                <a:tab pos="672704" algn="l"/>
                <a:tab pos="1009650" algn="l"/>
                <a:tab pos="1346597" algn="l"/>
                <a:tab pos="1683544" algn="l"/>
                <a:tab pos="2020491" algn="l"/>
                <a:tab pos="2357438" algn="l"/>
                <a:tab pos="2694385" algn="l"/>
                <a:tab pos="3031331" algn="l"/>
                <a:tab pos="3368279" algn="l"/>
                <a:tab pos="3705225" algn="l"/>
                <a:tab pos="4042172" algn="l"/>
                <a:tab pos="4379119" algn="l"/>
                <a:tab pos="4716066" algn="l"/>
                <a:tab pos="5053013" algn="l"/>
                <a:tab pos="5389960" algn="l"/>
                <a:tab pos="5726906" algn="l"/>
                <a:tab pos="6063854" algn="l"/>
                <a:tab pos="6400800" algn="l"/>
                <a:tab pos="6737747" algn="l"/>
              </a:tabLst>
            </a:pPr>
            <a:r>
              <a:rPr lang="en-US" dirty="0"/>
              <a:t>Step 1: Get the information (early on)!</a:t>
            </a:r>
            <a:endParaRPr lang="en-GB" dirty="0"/>
          </a:p>
        </p:txBody>
      </p:sp>
      <p:sp>
        <p:nvSpPr>
          <p:cNvPr id="46083" name="Rectangle 3"/>
          <p:cNvSpPr>
            <a:spLocks noGrp="1" noChangeArrowheads="1"/>
          </p:cNvSpPr>
          <p:nvPr>
            <p:ph idx="1"/>
          </p:nvPr>
        </p:nvSpPr>
        <p:spPr>
          <a:xfrm>
            <a:off x="296864" y="987574"/>
            <a:ext cx="8550275" cy="3677295"/>
          </a:xfrm>
        </p:spPr>
        <p:txBody>
          <a:bodyPr/>
          <a:lstStyle/>
          <a:p>
            <a:pPr marL="285750" indent="-285750">
              <a:spcBef>
                <a:spcPct val="15000"/>
              </a:spcBef>
              <a:spcAft>
                <a:spcPct val="15000"/>
              </a:spcAft>
              <a:buFont typeface="Arial" panose="020B0604020202020204" pitchFamily="34" charset="0"/>
              <a:buChar char="•"/>
            </a:pPr>
            <a:r>
              <a:rPr lang="en-GB" dirty="0">
                <a:solidFill>
                  <a:schemeClr val="accent4"/>
                </a:solidFill>
              </a:rPr>
              <a:t>Register early, get familiar with the European Commission's Funding and Tender portal and download the templates</a:t>
            </a:r>
          </a:p>
          <a:p>
            <a:pPr algn="ctr">
              <a:spcBef>
                <a:spcPct val="15000"/>
              </a:spcBef>
              <a:spcAft>
                <a:spcPct val="15000"/>
              </a:spcAft>
            </a:pPr>
            <a:r>
              <a:rPr lang="en-GB" sz="1400" kern="1200" dirty="0">
                <a:ea typeface="ＭＳ Ｐゴシック" pitchFamily="34" charset="-128"/>
                <a:hlinkClick r:id="rId4">
                  <a:extLst>
                    <a:ext uri="{A12FA001-AC4F-418D-AE19-62706E023703}">
                      <ahyp:hlinkClr xmlns:ahyp="http://schemas.microsoft.com/office/drawing/2018/hyperlinkcolor" val="tx"/>
                    </a:ext>
                  </a:extLst>
                </a:hlinkClick>
              </a:rPr>
              <a:t>https://ec.europa.eu/info/funding-tenders/opportunities/portal/screen/home</a:t>
            </a:r>
            <a:r>
              <a:rPr lang="en-GB" sz="1400" kern="1200" dirty="0">
                <a:ea typeface="ＭＳ Ｐゴシック" pitchFamily="34" charset="-128"/>
              </a:rPr>
              <a:t>    </a:t>
            </a:r>
          </a:p>
          <a:p>
            <a:pPr marL="753666" lvl="1" indent="-285750">
              <a:spcBef>
                <a:spcPct val="15000"/>
              </a:spcBef>
              <a:spcAft>
                <a:spcPct val="15000"/>
              </a:spcAft>
            </a:pPr>
            <a:endParaRPr lang="en-GB" sz="1400" kern="1200" dirty="0">
              <a:ea typeface="ＭＳ Ｐゴシック" pitchFamily="34" charset="-128"/>
            </a:endParaRPr>
          </a:p>
          <a:p>
            <a:pPr marL="285750" indent="-285750">
              <a:spcBef>
                <a:spcPct val="15000"/>
              </a:spcBef>
              <a:spcAft>
                <a:spcPct val="15000"/>
              </a:spcAft>
              <a:buFont typeface="Arial" panose="020B0604020202020204" pitchFamily="34" charset="0"/>
              <a:buChar char="•"/>
            </a:pPr>
            <a:r>
              <a:rPr lang="en-GB" dirty="0">
                <a:solidFill>
                  <a:schemeClr val="accent4"/>
                </a:solidFill>
              </a:rPr>
              <a:t>Read the call documents (</a:t>
            </a:r>
            <a:r>
              <a:rPr lang="en-GB" dirty="0">
                <a:solidFill>
                  <a:schemeClr val="tx1"/>
                </a:solidFill>
              </a:rPr>
              <a:t>Information for Applicants</a:t>
            </a:r>
            <a:r>
              <a:rPr lang="en-GB" dirty="0">
                <a:solidFill>
                  <a:schemeClr val="accent4"/>
                </a:solidFill>
              </a:rPr>
              <a:t>, Work Programme, Frequently Asked Questions) that explain how to prepare your proposal</a:t>
            </a:r>
          </a:p>
          <a:p>
            <a:pPr marL="542925" lvl="2" indent="-285750">
              <a:spcBef>
                <a:spcPct val="15000"/>
              </a:spcBef>
              <a:spcAft>
                <a:spcPct val="15000"/>
              </a:spcAft>
            </a:pPr>
            <a:endParaRPr lang="en-GB" dirty="0">
              <a:solidFill>
                <a:schemeClr val="accent4"/>
              </a:solidFill>
            </a:endParaRPr>
          </a:p>
          <a:p>
            <a:pPr marL="285750" indent="-285750">
              <a:spcBef>
                <a:spcPct val="15000"/>
              </a:spcBef>
              <a:spcAft>
                <a:spcPct val="15000"/>
              </a:spcAft>
              <a:buFont typeface="Arial" panose="020B0604020202020204" pitchFamily="34" charset="0"/>
              <a:buChar char="•"/>
            </a:pPr>
            <a:r>
              <a:rPr lang="en-GB" dirty="0">
                <a:solidFill>
                  <a:schemeClr val="accent4"/>
                </a:solidFill>
              </a:rPr>
              <a:t>National Contact Points</a:t>
            </a:r>
          </a:p>
          <a:p>
            <a:pPr marL="285750" indent="-285750">
              <a:spcBef>
                <a:spcPct val="15000"/>
              </a:spcBef>
              <a:spcAft>
                <a:spcPct val="15000"/>
              </a:spcAft>
              <a:buFont typeface="Arial" panose="020B0604020202020204" pitchFamily="34" charset="0"/>
              <a:buChar char="•"/>
            </a:pPr>
            <a:endParaRPr lang="en-GB" dirty="0">
              <a:solidFill>
                <a:schemeClr val="accent4"/>
              </a:solidFill>
            </a:endParaRPr>
          </a:p>
          <a:p>
            <a:pPr marL="285750" indent="-285750">
              <a:spcBef>
                <a:spcPct val="15000"/>
              </a:spcBef>
              <a:spcAft>
                <a:spcPct val="15000"/>
              </a:spcAft>
              <a:buFont typeface="Arial" panose="020B0604020202020204" pitchFamily="34" charset="0"/>
              <a:buChar char="•"/>
            </a:pPr>
            <a:r>
              <a:rPr lang="en-GB" dirty="0">
                <a:solidFill>
                  <a:schemeClr val="accent4"/>
                </a:solidFill>
              </a:rPr>
              <a:t>Talk to ERC grantees</a:t>
            </a:r>
          </a:p>
        </p:txBody>
      </p:sp>
      <p:sp>
        <p:nvSpPr>
          <p:cNvPr id="46085" name="Slide Number Placeholder 5"/>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557213" indent="-214313" eaLnBrk="0" hangingPunct="0">
              <a:defRPr>
                <a:solidFill>
                  <a:schemeClr val="tx1"/>
                </a:solidFill>
                <a:latin typeface="Arial" charset="0"/>
                <a:ea typeface="ＭＳ Ｐゴシック" pitchFamily="34" charset="-128"/>
              </a:defRPr>
            </a:lvl2pPr>
            <a:lvl3pPr marL="857250" indent="-171450" eaLnBrk="0" hangingPunct="0">
              <a:defRPr>
                <a:solidFill>
                  <a:schemeClr val="tx1"/>
                </a:solidFill>
                <a:latin typeface="Arial" charset="0"/>
                <a:ea typeface="ＭＳ Ｐゴシック" pitchFamily="34" charset="-128"/>
              </a:defRPr>
            </a:lvl3pPr>
            <a:lvl4pPr marL="1200150" indent="-171450" eaLnBrk="0" hangingPunct="0">
              <a:defRPr>
                <a:solidFill>
                  <a:schemeClr val="tx1"/>
                </a:solidFill>
                <a:latin typeface="Arial" charset="0"/>
                <a:ea typeface="ＭＳ Ｐゴシック" pitchFamily="34" charset="-128"/>
              </a:defRPr>
            </a:lvl4pPr>
            <a:lvl5pPr marL="1543050" indent="-171450" eaLnBrk="0" hangingPunct="0">
              <a:defRPr>
                <a:solidFill>
                  <a:schemeClr val="tx1"/>
                </a:solidFill>
                <a:latin typeface="Arial" charset="0"/>
                <a:ea typeface="ＭＳ Ｐゴシック" pitchFamily="34" charset="-128"/>
              </a:defRPr>
            </a:lvl5pPr>
            <a:lvl6pPr marL="1885950" indent="-171450" eaLnBrk="0" fontAlgn="base" hangingPunct="0">
              <a:spcBef>
                <a:spcPct val="0"/>
              </a:spcBef>
              <a:spcAft>
                <a:spcPct val="0"/>
              </a:spcAft>
              <a:defRPr>
                <a:solidFill>
                  <a:schemeClr val="tx1"/>
                </a:solidFill>
                <a:latin typeface="Arial" charset="0"/>
                <a:ea typeface="ＭＳ Ｐゴシック" pitchFamily="34" charset="-128"/>
              </a:defRPr>
            </a:lvl6pPr>
            <a:lvl7pPr marL="2228850" indent="-171450" eaLnBrk="0" fontAlgn="base" hangingPunct="0">
              <a:spcBef>
                <a:spcPct val="0"/>
              </a:spcBef>
              <a:spcAft>
                <a:spcPct val="0"/>
              </a:spcAft>
              <a:defRPr>
                <a:solidFill>
                  <a:schemeClr val="tx1"/>
                </a:solidFill>
                <a:latin typeface="Arial" charset="0"/>
                <a:ea typeface="ＭＳ Ｐゴシック" pitchFamily="34" charset="-128"/>
              </a:defRPr>
            </a:lvl7pPr>
            <a:lvl8pPr marL="2571750" indent="-171450" eaLnBrk="0" fontAlgn="base" hangingPunct="0">
              <a:spcBef>
                <a:spcPct val="0"/>
              </a:spcBef>
              <a:spcAft>
                <a:spcPct val="0"/>
              </a:spcAft>
              <a:defRPr>
                <a:solidFill>
                  <a:schemeClr val="tx1"/>
                </a:solidFill>
                <a:latin typeface="Arial" charset="0"/>
                <a:ea typeface="ＭＳ Ｐゴシック" pitchFamily="34" charset="-128"/>
              </a:defRPr>
            </a:lvl8pPr>
            <a:lvl9pPr marL="2914650" indent="-17145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US" sz="900" dirty="0">
                <a:solidFill>
                  <a:srgbClr val="000000"/>
                </a:solidFill>
                <a:latin typeface="Calibri Light" panose="020F0302020204030204" pitchFamily="34" charset="0"/>
                <a:cs typeface="Arial" charset="0"/>
              </a:rPr>
              <a:t>│ </a:t>
            </a:r>
            <a:fld id="{51FE2EA4-8F7D-47B2-A1DE-E28252B3519B}" type="slidenum">
              <a:rPr lang="en-US" sz="900">
                <a:solidFill>
                  <a:srgbClr val="000000"/>
                </a:solidFill>
                <a:latin typeface="Calibri Light" panose="020F0302020204030204" pitchFamily="34" charset="0"/>
                <a:cs typeface="Arial" charset="0"/>
              </a:rPr>
              <a:pPr eaLnBrk="1" hangingPunct="1"/>
              <a:t>8</a:t>
            </a:fld>
            <a:endParaRPr lang="en-US" sz="900" dirty="0">
              <a:solidFill>
                <a:srgbClr val="000000"/>
              </a:solidFill>
              <a:latin typeface="Calibri Light" panose="020F0302020204030204" pitchFamily="34" charset="0"/>
              <a:cs typeface="Arial" charset="0"/>
            </a:endParaRPr>
          </a:p>
        </p:txBody>
      </p:sp>
      <p:pic>
        <p:nvPicPr>
          <p:cNvPr id="4" name="Picture 3">
            <a:extLst>
              <a:ext uri="{FF2B5EF4-FFF2-40B4-BE49-F238E27FC236}">
                <a16:creationId xmlns:a16="http://schemas.microsoft.com/office/drawing/2014/main" id="{C87FF4CB-220A-4E6B-8AE8-0CC50AC825D9}"/>
              </a:ext>
            </a:extLst>
          </p:cNvPr>
          <p:cNvPicPr>
            <a:picLocks noChangeAspect="1"/>
          </p:cNvPicPr>
          <p:nvPr/>
        </p:nvPicPr>
        <p:blipFill>
          <a:blip r:embed="rId5"/>
          <a:stretch>
            <a:fillRect/>
          </a:stretch>
        </p:blipFill>
        <p:spPr>
          <a:xfrm>
            <a:off x="3635896" y="2850545"/>
            <a:ext cx="5058495" cy="2274732"/>
          </a:xfrm>
          <a:prstGeom prst="rect">
            <a:avLst/>
          </a:prstGeom>
        </p:spPr>
      </p:pic>
    </p:spTree>
    <p:custDataLst>
      <p:tags r:id="rId1"/>
    </p:custDataLst>
    <p:extLst>
      <p:ext uri="{BB962C8B-B14F-4D97-AF65-F5344CB8AC3E}">
        <p14:creationId xmlns:p14="http://schemas.microsoft.com/office/powerpoint/2010/main" val="1257970168"/>
      </p:ext>
    </p:extLst>
  </p:cSld>
  <p:clrMapOvr>
    <a:masterClrMapping/>
  </p:clrMapOvr>
  <mc:AlternateContent xmlns:mc="http://schemas.openxmlformats.org/markup-compatibility/2006" xmlns:p14="http://schemas.microsoft.com/office/powerpoint/2010/main">
    <mc:Choice Requires="p14">
      <p:transition spd="slow" p14:dur="2000" advTm="85088"/>
    </mc:Choice>
    <mc:Fallback xmlns="">
      <p:transition spd="slow" advTm="85088"/>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4B548-10B6-F447-8146-1A54FC9BD437}"/>
              </a:ext>
            </a:extLst>
          </p:cNvPr>
          <p:cNvSpPr>
            <a:spLocks noGrp="1"/>
          </p:cNvSpPr>
          <p:nvPr>
            <p:ph type="title"/>
          </p:nvPr>
        </p:nvSpPr>
        <p:spPr/>
        <p:txBody>
          <a:bodyPr/>
          <a:lstStyle/>
          <a:p>
            <a:r>
              <a:rPr lang="en-GB" dirty="0"/>
              <a:t>Step 2: make sure you are eligible!</a:t>
            </a:r>
          </a:p>
        </p:txBody>
      </p:sp>
      <p:sp>
        <p:nvSpPr>
          <p:cNvPr id="56321" name="Inhaltsplatzhalter 2"/>
          <p:cNvSpPr>
            <a:spLocks noGrp="1"/>
          </p:cNvSpPr>
          <p:nvPr>
            <p:ph idx="1"/>
          </p:nvPr>
        </p:nvSpPr>
        <p:spPr>
          <a:xfrm>
            <a:off x="309564" y="1131590"/>
            <a:ext cx="8834436" cy="3308747"/>
          </a:xfrm>
        </p:spPr>
        <p:txBody>
          <a:bodyPr/>
          <a:lstStyle/>
          <a:p>
            <a:pPr>
              <a:buFont typeface="Wingdings" pitchFamily="2" charset="2"/>
              <a:buNone/>
            </a:pPr>
            <a:endParaRPr lang="en-GB" altLang="en-US" sz="675" dirty="0">
              <a:solidFill>
                <a:schemeClr val="accent4"/>
              </a:solidFill>
              <a:ea typeface="ＭＳ Ｐゴシック" pitchFamily="34" charset="-128"/>
              <a:sym typeface="Wingdings" pitchFamily="2" charset="2"/>
            </a:endParaRPr>
          </a:p>
          <a:p>
            <a:pPr marL="285750" indent="-285750">
              <a:buFont typeface="Arial" panose="020B0604020202020204" pitchFamily="34" charset="0"/>
              <a:buChar char="•"/>
            </a:pPr>
            <a:r>
              <a:rPr lang="en-GB" altLang="en-US" dirty="0">
                <a:solidFill>
                  <a:schemeClr val="accent4"/>
                </a:solidFill>
                <a:sym typeface="Wingdings" pitchFamily="2" charset="2"/>
              </a:rPr>
              <a:t>Eligibility window calculated according to the 1st of January of the year of the Call.</a:t>
            </a:r>
          </a:p>
          <a:p>
            <a:pPr marL="285750" indent="-285750">
              <a:buFont typeface="Arial" panose="020B0604020202020204" pitchFamily="34" charset="0"/>
              <a:buChar char="•"/>
            </a:pPr>
            <a:r>
              <a:rPr lang="en-GB" altLang="en-US" dirty="0">
                <a:solidFill>
                  <a:schemeClr val="accent4"/>
                </a:solidFill>
                <a:sym typeface="Wingdings" pitchFamily="2" charset="2"/>
              </a:rPr>
              <a:t>Extensions of eligibility window possible for </a:t>
            </a:r>
            <a:r>
              <a:rPr lang="en-GB" altLang="en-US" dirty="0" err="1">
                <a:solidFill>
                  <a:schemeClr val="accent4"/>
                </a:solidFill>
                <a:sym typeface="Wingdings" pitchFamily="2" charset="2"/>
              </a:rPr>
              <a:t>StG</a:t>
            </a:r>
            <a:r>
              <a:rPr lang="en-GB" altLang="en-US" dirty="0">
                <a:solidFill>
                  <a:schemeClr val="accent4"/>
                </a:solidFill>
                <a:sym typeface="Wingdings" pitchFamily="2" charset="2"/>
              </a:rPr>
              <a:t> and </a:t>
            </a:r>
            <a:r>
              <a:rPr lang="en-GB" altLang="en-US" dirty="0" err="1">
                <a:solidFill>
                  <a:schemeClr val="accent4"/>
                </a:solidFill>
                <a:sym typeface="Wingdings" pitchFamily="2" charset="2"/>
              </a:rPr>
              <a:t>CoG</a:t>
            </a:r>
            <a:r>
              <a:rPr lang="en-GB" altLang="en-US" dirty="0">
                <a:solidFill>
                  <a:schemeClr val="accent4"/>
                </a:solidFill>
                <a:sym typeface="Wingdings" pitchFamily="2" charset="2"/>
              </a:rPr>
              <a:t> for documented cases of:</a:t>
            </a:r>
          </a:p>
          <a:p>
            <a:pPr lvl="1"/>
            <a:r>
              <a:rPr lang="en-GB" altLang="en-US" dirty="0">
                <a:solidFill>
                  <a:schemeClr val="accent4"/>
                </a:solidFill>
                <a:ea typeface="ＭＳ Ｐゴシック" pitchFamily="34" charset="-128"/>
                <a:sym typeface="Wingdings" pitchFamily="2" charset="2"/>
              </a:rPr>
              <a:t>Maternity – 18 months per child (before or after PhD)</a:t>
            </a:r>
          </a:p>
          <a:p>
            <a:pPr lvl="1"/>
            <a:r>
              <a:rPr lang="en-GB" altLang="en-US" dirty="0">
                <a:solidFill>
                  <a:schemeClr val="accent4"/>
                </a:solidFill>
                <a:ea typeface="ＭＳ Ｐゴシック" pitchFamily="34" charset="-128"/>
                <a:sym typeface="Wingdings" pitchFamily="2" charset="2"/>
              </a:rPr>
              <a:t>Paternity – actual time taken off</a:t>
            </a:r>
          </a:p>
          <a:p>
            <a:pPr lvl="1"/>
            <a:r>
              <a:rPr lang="en-GB" altLang="en-US" dirty="0">
                <a:solidFill>
                  <a:schemeClr val="accent4"/>
                </a:solidFill>
                <a:ea typeface="ＭＳ Ｐゴシック" pitchFamily="34" charset="-128"/>
                <a:sym typeface="Wingdings" pitchFamily="2" charset="2"/>
              </a:rPr>
              <a:t>Military service </a:t>
            </a:r>
          </a:p>
          <a:p>
            <a:pPr lvl="1"/>
            <a:r>
              <a:rPr lang="en-GB" altLang="en-US" dirty="0">
                <a:solidFill>
                  <a:schemeClr val="accent4"/>
                </a:solidFill>
                <a:ea typeface="ＭＳ Ｐゴシック" pitchFamily="34" charset="-128"/>
                <a:sym typeface="Wingdings" pitchFamily="2" charset="2"/>
              </a:rPr>
              <a:t>Medical specialty training</a:t>
            </a:r>
          </a:p>
          <a:p>
            <a:pPr lvl="1"/>
            <a:r>
              <a:rPr lang="en-GB" altLang="en-US" dirty="0">
                <a:solidFill>
                  <a:schemeClr val="accent4"/>
                </a:solidFill>
                <a:ea typeface="ＭＳ Ｐゴシック" pitchFamily="34" charset="-128"/>
                <a:sym typeface="Wingdings" pitchFamily="2" charset="2"/>
              </a:rPr>
              <a:t>Caring for seriously ill family members</a:t>
            </a:r>
          </a:p>
          <a:p>
            <a:pPr lvl="1"/>
            <a:endParaRPr lang="en-GB" altLang="en-US" dirty="0">
              <a:solidFill>
                <a:schemeClr val="accent4"/>
              </a:solidFill>
              <a:ea typeface="ＭＳ Ｐゴシック" pitchFamily="34" charset="-128"/>
              <a:sym typeface="Wingdings" pitchFamily="2" charset="2"/>
            </a:endParaRPr>
          </a:p>
          <a:p>
            <a:pPr marL="285750" indent="-285750">
              <a:buFont typeface="Arial" panose="020B0604020202020204" pitchFamily="34" charset="0"/>
              <a:buChar char="•"/>
            </a:pPr>
            <a:r>
              <a:rPr lang="en-GB" altLang="en-US" dirty="0">
                <a:solidFill>
                  <a:schemeClr val="accent4"/>
                </a:solidFill>
                <a:sym typeface="Wingdings" pitchFamily="2" charset="2"/>
              </a:rPr>
              <a:t>No limit to the total years of extension</a:t>
            </a:r>
          </a:p>
        </p:txBody>
      </p:sp>
    </p:spTree>
    <p:extLst>
      <p:ext uri="{BB962C8B-B14F-4D97-AF65-F5344CB8AC3E}">
        <p14:creationId xmlns:p14="http://schemas.microsoft.com/office/powerpoint/2010/main" val="3267599846"/>
      </p:ext>
    </p:extLst>
  </p:cSld>
  <p:clrMapOvr>
    <a:masterClrMapping/>
  </p:clrMapOvr>
  <p:transition advTm="30081"/>
</p:sld>
</file>

<file path=ppt/tags/tag1.xml><?xml version="1.0" encoding="utf-8"?>
<p:tagLst xmlns:a="http://schemas.openxmlformats.org/drawingml/2006/main" xmlns:r="http://schemas.openxmlformats.org/officeDocument/2006/relationships" xmlns:p="http://schemas.openxmlformats.org/presentationml/2006/main">
  <p:tag name="TIMING" val="|24.4|9.5|17.9|17"/>
</p:tagLst>
</file>

<file path=ppt/tags/tag2.xml><?xml version="1.0" encoding="utf-8"?>
<p:tagLst xmlns:a="http://schemas.openxmlformats.org/drawingml/2006/main" xmlns:r="http://schemas.openxmlformats.org/officeDocument/2006/relationships" xmlns:p="http://schemas.openxmlformats.org/presentationml/2006/main">
  <p:tag name="TIMING" val="|53"/>
</p:tagLst>
</file>

<file path=ppt/theme/theme1.xml><?xml version="1.0" encoding="utf-8"?>
<a:theme xmlns:a="http://schemas.openxmlformats.org/drawingml/2006/main" name="erc-standard-presentation">
  <a:themeElements>
    <a:clrScheme name="ERCEA">
      <a:dk1>
        <a:srgbClr val="FE6600"/>
      </a:dk1>
      <a:lt1>
        <a:srgbClr val="FAF5F5"/>
      </a:lt1>
      <a:dk2>
        <a:srgbClr val="7F7F7E"/>
      </a:dk2>
      <a:lt2>
        <a:srgbClr val="E6E1DC"/>
      </a:lt2>
      <a:accent1>
        <a:srgbClr val="368ECA"/>
      </a:accent1>
      <a:accent2>
        <a:srgbClr val="AA225C"/>
      </a:accent2>
      <a:accent3>
        <a:srgbClr val="FCF9F9"/>
      </a:accent3>
      <a:accent4>
        <a:srgbClr val="3F3632"/>
      </a:accent4>
      <a:accent5>
        <a:srgbClr val="AEC6E1"/>
      </a:accent5>
      <a:accent6>
        <a:srgbClr val="9A1E53"/>
      </a:accent6>
      <a:hlink>
        <a:srgbClr val="00CC99"/>
      </a:hlink>
      <a:folHlink>
        <a:srgbClr val="FD5C03"/>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EB99"/>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FFEB99"/>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4B413C"/>
        </a:dk1>
        <a:lt1>
          <a:srgbClr val="FAF5F5"/>
        </a:lt1>
        <a:dk2>
          <a:srgbClr val="000000"/>
        </a:dk2>
        <a:lt2>
          <a:srgbClr val="E6E1DC"/>
        </a:lt2>
        <a:accent1>
          <a:srgbClr val="FF4100"/>
        </a:accent1>
        <a:accent2>
          <a:srgbClr val="FFD714"/>
        </a:accent2>
        <a:accent3>
          <a:srgbClr val="FCF9F9"/>
        </a:accent3>
        <a:accent4>
          <a:srgbClr val="3F3632"/>
        </a:accent4>
        <a:accent5>
          <a:srgbClr val="FFB0AA"/>
        </a:accent5>
        <a:accent6>
          <a:srgbClr val="E7C311"/>
        </a:accent6>
        <a:hlink>
          <a:srgbClr val="73003C"/>
        </a:hlink>
        <a:folHlink>
          <a:srgbClr val="141473"/>
        </a:folHlink>
      </a:clrScheme>
      <a:clrMap bg1="lt1" tx1="dk1" bg2="lt2" tx2="dk2" accent1="accent1" accent2="accent2" accent3="accent3" accent4="accent4" accent5="accent5" accent6="accent6" hlink="hlink" folHlink="folHlink"/>
    </a:extraClrScheme>
    <a:extraClrScheme>
      <a:clrScheme name="Default Design 2">
        <a:dk1>
          <a:srgbClr val="4B413C"/>
        </a:dk1>
        <a:lt1>
          <a:srgbClr val="FAF5F5"/>
        </a:lt1>
        <a:dk2>
          <a:srgbClr val="000000"/>
        </a:dk2>
        <a:lt2>
          <a:srgbClr val="E6E1DC"/>
        </a:lt2>
        <a:accent1>
          <a:srgbClr val="368ECA"/>
        </a:accent1>
        <a:accent2>
          <a:srgbClr val="FFE24F"/>
        </a:accent2>
        <a:accent3>
          <a:srgbClr val="FCF9F9"/>
        </a:accent3>
        <a:accent4>
          <a:srgbClr val="3F3632"/>
        </a:accent4>
        <a:accent5>
          <a:srgbClr val="AEC6E1"/>
        </a:accent5>
        <a:accent6>
          <a:srgbClr val="E7CD47"/>
        </a:accent6>
        <a:hlink>
          <a:srgbClr val="73003C"/>
        </a:hlink>
        <a:folHlink>
          <a:srgbClr val="141473"/>
        </a:folHlink>
      </a:clrScheme>
      <a:clrMap bg1="lt1" tx1="dk1" bg2="lt2" tx2="dk2" accent1="accent1" accent2="accent2" accent3="accent3" accent4="accent4" accent5="accent5" accent6="accent6" hlink="hlink" folHlink="folHlink"/>
    </a:extraClrScheme>
    <a:extraClrScheme>
      <a:clrScheme name="Default Design 3">
        <a:dk1>
          <a:srgbClr val="4B413C"/>
        </a:dk1>
        <a:lt1>
          <a:srgbClr val="FAF5F5"/>
        </a:lt1>
        <a:dk2>
          <a:srgbClr val="000000"/>
        </a:dk2>
        <a:lt2>
          <a:srgbClr val="E6E1DC"/>
        </a:lt2>
        <a:accent1>
          <a:srgbClr val="368ECA"/>
        </a:accent1>
        <a:accent2>
          <a:srgbClr val="AA225C"/>
        </a:accent2>
        <a:accent3>
          <a:srgbClr val="FCF9F9"/>
        </a:accent3>
        <a:accent4>
          <a:srgbClr val="3F3632"/>
        </a:accent4>
        <a:accent5>
          <a:srgbClr val="AEC6E1"/>
        </a:accent5>
        <a:accent6>
          <a:srgbClr val="9A1E53"/>
        </a:accent6>
        <a:hlink>
          <a:srgbClr val="00CC99"/>
        </a:hlink>
        <a:folHlink>
          <a:srgbClr val="FD5C03"/>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erc-standard-presentation">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EB99"/>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FFEB99"/>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4B413C"/>
        </a:dk1>
        <a:lt1>
          <a:srgbClr val="FAF5F5"/>
        </a:lt1>
        <a:dk2>
          <a:srgbClr val="000000"/>
        </a:dk2>
        <a:lt2>
          <a:srgbClr val="E6E1DC"/>
        </a:lt2>
        <a:accent1>
          <a:srgbClr val="FF4100"/>
        </a:accent1>
        <a:accent2>
          <a:srgbClr val="FFD714"/>
        </a:accent2>
        <a:accent3>
          <a:srgbClr val="FCF9F9"/>
        </a:accent3>
        <a:accent4>
          <a:srgbClr val="3F3632"/>
        </a:accent4>
        <a:accent5>
          <a:srgbClr val="FFB0AA"/>
        </a:accent5>
        <a:accent6>
          <a:srgbClr val="E7C311"/>
        </a:accent6>
        <a:hlink>
          <a:srgbClr val="73003C"/>
        </a:hlink>
        <a:folHlink>
          <a:srgbClr val="141473"/>
        </a:folHlink>
      </a:clrScheme>
      <a:clrMap bg1="lt1" tx1="dk1" bg2="lt2" tx2="dk2" accent1="accent1" accent2="accent2" accent3="accent3" accent4="accent4" accent5="accent5" accent6="accent6" hlink="hlink" folHlink="folHlink"/>
    </a:extraClrScheme>
    <a:extraClrScheme>
      <a:clrScheme name="Default Design 2">
        <a:dk1>
          <a:srgbClr val="4B413C"/>
        </a:dk1>
        <a:lt1>
          <a:srgbClr val="FAF5F5"/>
        </a:lt1>
        <a:dk2>
          <a:srgbClr val="000000"/>
        </a:dk2>
        <a:lt2>
          <a:srgbClr val="E6E1DC"/>
        </a:lt2>
        <a:accent1>
          <a:srgbClr val="368ECA"/>
        </a:accent1>
        <a:accent2>
          <a:srgbClr val="FFE24F"/>
        </a:accent2>
        <a:accent3>
          <a:srgbClr val="FCF9F9"/>
        </a:accent3>
        <a:accent4>
          <a:srgbClr val="3F3632"/>
        </a:accent4>
        <a:accent5>
          <a:srgbClr val="AEC6E1"/>
        </a:accent5>
        <a:accent6>
          <a:srgbClr val="E7CD47"/>
        </a:accent6>
        <a:hlink>
          <a:srgbClr val="73003C"/>
        </a:hlink>
        <a:folHlink>
          <a:srgbClr val="141473"/>
        </a:folHlink>
      </a:clrScheme>
      <a:clrMap bg1="lt1" tx1="dk1" bg2="lt2" tx2="dk2" accent1="accent1" accent2="accent2" accent3="accent3" accent4="accent4" accent5="accent5" accent6="accent6" hlink="hlink" folHlink="folHlink"/>
    </a:extraClrScheme>
    <a:extraClrScheme>
      <a:clrScheme name="Default Design 3">
        <a:dk1>
          <a:srgbClr val="4B413C"/>
        </a:dk1>
        <a:lt1>
          <a:srgbClr val="FAF5F5"/>
        </a:lt1>
        <a:dk2>
          <a:srgbClr val="000000"/>
        </a:dk2>
        <a:lt2>
          <a:srgbClr val="E6E1DC"/>
        </a:lt2>
        <a:accent1>
          <a:srgbClr val="368ECA"/>
        </a:accent1>
        <a:accent2>
          <a:srgbClr val="AA225C"/>
        </a:accent2>
        <a:accent3>
          <a:srgbClr val="FCF9F9"/>
        </a:accent3>
        <a:accent4>
          <a:srgbClr val="3F3632"/>
        </a:accent4>
        <a:accent5>
          <a:srgbClr val="AEC6E1"/>
        </a:accent5>
        <a:accent6>
          <a:srgbClr val="9A1E53"/>
        </a:accent6>
        <a:hlink>
          <a:srgbClr val="00CC99"/>
        </a:hlink>
        <a:folHlink>
          <a:srgbClr val="FD5C03"/>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Default Design">
  <a:themeElements>
    <a:clrScheme name="Default Design 3">
      <a:dk1>
        <a:srgbClr val="4B413C"/>
      </a:dk1>
      <a:lt1>
        <a:srgbClr val="FAF5F5"/>
      </a:lt1>
      <a:dk2>
        <a:srgbClr val="000000"/>
      </a:dk2>
      <a:lt2>
        <a:srgbClr val="E6E1DC"/>
      </a:lt2>
      <a:accent1>
        <a:srgbClr val="368ECA"/>
      </a:accent1>
      <a:accent2>
        <a:srgbClr val="AA225C"/>
      </a:accent2>
      <a:accent3>
        <a:srgbClr val="FCF9F9"/>
      </a:accent3>
      <a:accent4>
        <a:srgbClr val="3F3632"/>
      </a:accent4>
      <a:accent5>
        <a:srgbClr val="AEC6E1"/>
      </a:accent5>
      <a:accent6>
        <a:srgbClr val="9A1E53"/>
      </a:accent6>
      <a:hlink>
        <a:srgbClr val="00CC99"/>
      </a:hlink>
      <a:folHlink>
        <a:srgbClr val="FD5C03"/>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EB99"/>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FFEB99"/>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4B413C"/>
        </a:dk1>
        <a:lt1>
          <a:srgbClr val="FAF5F5"/>
        </a:lt1>
        <a:dk2>
          <a:srgbClr val="000000"/>
        </a:dk2>
        <a:lt2>
          <a:srgbClr val="E6E1DC"/>
        </a:lt2>
        <a:accent1>
          <a:srgbClr val="FF4100"/>
        </a:accent1>
        <a:accent2>
          <a:srgbClr val="FFD714"/>
        </a:accent2>
        <a:accent3>
          <a:srgbClr val="FCF9F9"/>
        </a:accent3>
        <a:accent4>
          <a:srgbClr val="3F3632"/>
        </a:accent4>
        <a:accent5>
          <a:srgbClr val="FFB0AA"/>
        </a:accent5>
        <a:accent6>
          <a:srgbClr val="E7C311"/>
        </a:accent6>
        <a:hlink>
          <a:srgbClr val="73003C"/>
        </a:hlink>
        <a:folHlink>
          <a:srgbClr val="141473"/>
        </a:folHlink>
      </a:clrScheme>
      <a:clrMap bg1="lt1" tx1="dk1" bg2="lt2" tx2="dk2" accent1="accent1" accent2="accent2" accent3="accent3" accent4="accent4" accent5="accent5" accent6="accent6" hlink="hlink" folHlink="folHlink"/>
    </a:extraClrScheme>
    <a:extraClrScheme>
      <a:clrScheme name="Default Design 2">
        <a:dk1>
          <a:srgbClr val="4B413C"/>
        </a:dk1>
        <a:lt1>
          <a:srgbClr val="FAF5F5"/>
        </a:lt1>
        <a:dk2>
          <a:srgbClr val="000000"/>
        </a:dk2>
        <a:lt2>
          <a:srgbClr val="E6E1DC"/>
        </a:lt2>
        <a:accent1>
          <a:srgbClr val="368ECA"/>
        </a:accent1>
        <a:accent2>
          <a:srgbClr val="FFE24F"/>
        </a:accent2>
        <a:accent3>
          <a:srgbClr val="FCF9F9"/>
        </a:accent3>
        <a:accent4>
          <a:srgbClr val="3F3632"/>
        </a:accent4>
        <a:accent5>
          <a:srgbClr val="AEC6E1"/>
        </a:accent5>
        <a:accent6>
          <a:srgbClr val="E7CD47"/>
        </a:accent6>
        <a:hlink>
          <a:srgbClr val="73003C"/>
        </a:hlink>
        <a:folHlink>
          <a:srgbClr val="141473"/>
        </a:folHlink>
      </a:clrScheme>
      <a:clrMap bg1="lt1" tx1="dk1" bg2="lt2" tx2="dk2" accent1="accent1" accent2="accent2" accent3="accent3" accent4="accent4" accent5="accent5" accent6="accent6" hlink="hlink" folHlink="folHlink"/>
    </a:extraClrScheme>
    <a:extraClrScheme>
      <a:clrScheme name="Default Design 3">
        <a:dk1>
          <a:srgbClr val="4B413C"/>
        </a:dk1>
        <a:lt1>
          <a:srgbClr val="FAF5F5"/>
        </a:lt1>
        <a:dk2>
          <a:srgbClr val="000000"/>
        </a:dk2>
        <a:lt2>
          <a:srgbClr val="E6E1DC"/>
        </a:lt2>
        <a:accent1>
          <a:srgbClr val="368ECA"/>
        </a:accent1>
        <a:accent2>
          <a:srgbClr val="AA225C"/>
        </a:accent2>
        <a:accent3>
          <a:srgbClr val="FCF9F9"/>
        </a:accent3>
        <a:accent4>
          <a:srgbClr val="3F3632"/>
        </a:accent4>
        <a:accent5>
          <a:srgbClr val="AEC6E1"/>
        </a:accent5>
        <a:accent6>
          <a:srgbClr val="9A1E53"/>
        </a:accent6>
        <a:hlink>
          <a:srgbClr val="00CC99"/>
        </a:hlink>
        <a:folHlink>
          <a:srgbClr val="FD5C03"/>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ea759aec-9602-4cfb-a4d6-76210f1c4c69">
      <Terms xmlns="http://schemas.microsoft.com/office/infopath/2007/PartnerControls"/>
    </lcf76f155ced4ddcb4097134ff3c332f>
    <TaxCatchAll xmlns="0858bc24-9fe5-48cd-8c9b-429408622c91"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326626BAE47CD439624384DF220C8C1" ma:contentTypeVersion="13" ma:contentTypeDescription="Create a new document." ma:contentTypeScope="" ma:versionID="c80fcf69ffba7463af7145fe743ca018">
  <xsd:schema xmlns:xsd="http://www.w3.org/2001/XMLSchema" xmlns:xs="http://www.w3.org/2001/XMLSchema" xmlns:p="http://schemas.microsoft.com/office/2006/metadata/properties" xmlns:ns2="ea759aec-9602-4cfb-a4d6-76210f1c4c69" xmlns:ns3="0858bc24-9fe5-48cd-8c9b-429408622c91" targetNamespace="http://schemas.microsoft.com/office/2006/metadata/properties" ma:root="true" ma:fieldsID="8c3c98c11837a3b8962ec55de716cfed" ns2:_="" ns3:_="">
    <xsd:import namespace="ea759aec-9602-4cfb-a4d6-76210f1c4c69"/>
    <xsd:import namespace="0858bc24-9fe5-48cd-8c9b-429408622c91"/>
    <xsd:element name="properties">
      <xsd:complexType>
        <xsd:sequence>
          <xsd:element name="documentManagement">
            <xsd:complexType>
              <xsd:all>
                <xsd:element ref="ns2:lcf76f155ced4ddcb4097134ff3c332f" minOccurs="0"/>
                <xsd:element ref="ns3:TaxCatchAll" minOccurs="0"/>
                <xsd:element ref="ns2:MediaServiceMetadata" minOccurs="0"/>
                <xsd:element ref="ns2:MediaServiceFastMetadata" minOccurs="0"/>
                <xsd:element ref="ns2:MediaServiceGenerationTime" minOccurs="0"/>
                <xsd:element ref="ns2:MediaServiceEventHashCode" minOccurs="0"/>
                <xsd:element ref="ns2:MediaServiceDateTaken" minOccurs="0"/>
                <xsd:element ref="ns2:MediaServiceLocation" minOccurs="0"/>
                <xsd:element ref="ns2:MediaServiceOCR" minOccurs="0"/>
                <xsd:element ref="ns2:MediaLengthInSecond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a759aec-9602-4cfb-a4d6-76210f1c4c69" elementFormDefault="qualified">
    <xsd:import namespace="http://schemas.microsoft.com/office/2006/documentManagement/types"/>
    <xsd:import namespace="http://schemas.microsoft.com/office/infopath/2007/PartnerControls"/>
    <xsd:element name="lcf76f155ced4ddcb4097134ff3c332f" ma:index="9" nillable="true" ma:taxonomy="true" ma:internalName="lcf76f155ced4ddcb4097134ff3c332f" ma:taxonomyFieldName="MediaServiceImageTags" ma:displayName="Image Tags" ma:readOnly="false" ma:fieldId="{5cf76f15-5ced-4ddc-b409-7134ff3c332f}" ma:taxonomyMulti="true" ma:sspId="75503ba6-c77d-4a47-a49f-513eb447c3e3" ma:termSetId="09814cd3-568e-fe90-9814-8d621ff8fb84" ma:anchorId="fba54fb3-c3e1-fe81-a776-ca4b69148c4d" ma:open="true" ma:isKeyword="false">
      <xsd:complexType>
        <xsd:sequence>
          <xsd:element ref="pc:Terms" minOccurs="0" maxOccurs="1"/>
        </xsd:sequence>
      </xsd:complex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LengthInSeconds" ma:index="18"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858bc24-9fe5-48cd-8c9b-429408622c91"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6c3baddc-5ee6-4942-abf3-e3bdcef93071}" ma:internalName="TaxCatchAll" ma:showField="CatchAllData" ma:web="0858bc24-9fe5-48cd-8c9b-429408622c91">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2D40ED9-5925-4167-B408-0E297DCD1317}">
  <ds:schemaRefs>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www.w3.org/XML/1998/namespace"/>
    <ds:schemaRef ds:uri="http://purl.org/dc/dcmitype/"/>
  </ds:schemaRefs>
</ds:datastoreItem>
</file>

<file path=customXml/itemProps2.xml><?xml version="1.0" encoding="utf-8"?>
<ds:datastoreItem xmlns:ds="http://schemas.openxmlformats.org/officeDocument/2006/customXml" ds:itemID="{691C750F-8FA7-41BC-9820-F885E6650679}">
  <ds:schemaRefs>
    <ds:schemaRef ds:uri="http://schemas.microsoft.com/sharepoint/v3/contenttype/forms"/>
  </ds:schemaRefs>
</ds:datastoreItem>
</file>

<file path=customXml/itemProps3.xml><?xml version="1.0" encoding="utf-8"?>
<ds:datastoreItem xmlns:ds="http://schemas.openxmlformats.org/officeDocument/2006/customXml" ds:itemID="{A81CC485-8AF2-4DB9-986C-69AB929628CE}"/>
</file>

<file path=docProps/app.xml><?xml version="1.0" encoding="utf-8"?>
<Properties xmlns="http://schemas.openxmlformats.org/officeDocument/2006/extended-properties" xmlns:vt="http://schemas.openxmlformats.org/officeDocument/2006/docPropsVTypes">
  <Template>erc-standard-presentation</Template>
  <TotalTime>44107</TotalTime>
  <Words>2465</Words>
  <Application>Microsoft Office PowerPoint</Application>
  <PresentationFormat>On-screen Show (16:9)</PresentationFormat>
  <Paragraphs>408</Paragraphs>
  <Slides>31</Slides>
  <Notes>16</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31</vt:i4>
      </vt:variant>
    </vt:vector>
  </HeadingPairs>
  <TitlesOfParts>
    <vt:vector size="39" baseType="lpstr">
      <vt:lpstr>Arial</vt:lpstr>
      <vt:lpstr>Calibri</vt:lpstr>
      <vt:lpstr>Calibri Light</vt:lpstr>
      <vt:lpstr>Times New Roman</vt:lpstr>
      <vt:lpstr>Wingdings</vt:lpstr>
      <vt:lpstr>erc-standard-presentation</vt:lpstr>
      <vt:lpstr>1_erc-standard-presentation</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Step 1: Get the information (early on)!</vt:lpstr>
      <vt:lpstr>Step 2: make sure you are eligible!</vt:lpstr>
      <vt:lpstr>Step 3: Decide whether to apply</vt:lpstr>
      <vt:lpstr>PowerPoint Presentation</vt:lpstr>
      <vt:lpstr>Step 5: Start writing</vt:lpstr>
      <vt:lpstr>PowerPoint Presentation</vt:lpstr>
      <vt:lpstr>Step 6: Proof-read and Submit</vt:lpstr>
      <vt:lpstr>PowerPoint Presentation</vt:lpstr>
      <vt:lpstr>PowerPoint Presentation</vt:lpstr>
      <vt:lpstr>ERC Visiting Fellowship  Programmes (VFP)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Statement by the ERC Scientific Council – 8 March 2022</vt:lpstr>
    </vt:vector>
  </TitlesOfParts>
  <Manager>Fabio.VELARDO@ec.europa.eu</Manager>
  <Company>European Commission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ERC presentation</dc:subject>
  <dc:creator>BAZZANI Elisa (ERCEA);Fabio.VELARDO@ec.europa.eu</dc:creator>
  <cp:lastModifiedBy>SCALZI Giuliano (ERCEA)</cp:lastModifiedBy>
  <cp:revision>803</cp:revision>
  <cp:lastPrinted>2022-05-24T16:36:21Z</cp:lastPrinted>
  <dcterms:created xsi:type="dcterms:W3CDTF">2016-11-18T16:35:53Z</dcterms:created>
  <dcterms:modified xsi:type="dcterms:W3CDTF">2022-10-17T19:28:08Z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0x0101008E61D3BACA020F44910F1AED8CD57EB7</vt:lpwstr>
  </property>
  <property fmtid="{D5CDD505-2E9C-101B-9397-08002B2CF9AE}" pid="3" name="MSIP_Label_6bd9ddd1-4d20-43f6-abfa-fc3c07406f94_Enabled">
    <vt:lpwstr>true</vt:lpwstr>
  </property>
  <property fmtid="{D5CDD505-2E9C-101B-9397-08002B2CF9AE}" pid="4" name="MSIP_Label_6bd9ddd1-4d20-43f6-abfa-fc3c07406f94_SetDate">
    <vt:lpwstr>2022-10-11T12:19:31Z</vt:lpwstr>
  </property>
  <property fmtid="{D5CDD505-2E9C-101B-9397-08002B2CF9AE}" pid="5" name="MSIP_Label_6bd9ddd1-4d20-43f6-abfa-fc3c07406f94_Method">
    <vt:lpwstr>Standard</vt:lpwstr>
  </property>
  <property fmtid="{D5CDD505-2E9C-101B-9397-08002B2CF9AE}" pid="6" name="MSIP_Label_6bd9ddd1-4d20-43f6-abfa-fc3c07406f94_Name">
    <vt:lpwstr>Commission Use</vt:lpwstr>
  </property>
  <property fmtid="{D5CDD505-2E9C-101B-9397-08002B2CF9AE}" pid="7" name="MSIP_Label_6bd9ddd1-4d20-43f6-abfa-fc3c07406f94_SiteId">
    <vt:lpwstr>b24c8b06-522c-46fe-9080-70926f8dddb1</vt:lpwstr>
  </property>
  <property fmtid="{D5CDD505-2E9C-101B-9397-08002B2CF9AE}" pid="8" name="MSIP_Label_6bd9ddd1-4d20-43f6-abfa-fc3c07406f94_ActionId">
    <vt:lpwstr>630cadb2-7655-413a-8449-8aaf13e566bf</vt:lpwstr>
  </property>
  <property fmtid="{D5CDD505-2E9C-101B-9397-08002B2CF9AE}" pid="9" name="MSIP_Label_6bd9ddd1-4d20-43f6-abfa-fc3c07406f94_ContentBits">
    <vt:lpwstr>0</vt:lpwstr>
  </property>
  <property fmtid="{D5CDD505-2E9C-101B-9397-08002B2CF9AE}" pid="10" name="MediaServiceImageTags">
    <vt:lpwstr/>
  </property>
</Properties>
</file>