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3"/>
    <p:sldMasterId id="2147483650" r:id="rId4"/>
    <p:sldMasterId id="2147483662" r:id="rId5"/>
    <p:sldMasterId id="2147483674" r:id="rId6"/>
    <p:sldMasterId id="2147483686" r:id="rId7"/>
    <p:sldMasterId id="2147483712" r:id="rId8"/>
  </p:sldMasterIdLst>
  <p:sldIdLst>
    <p:sldId id="256" r:id="rId9"/>
    <p:sldId id="264" r:id="rId10"/>
    <p:sldId id="263" r:id="rId11"/>
    <p:sldId id="257" r:id="rId12"/>
    <p:sldId id="259" r:id="rId13"/>
    <p:sldId id="262" r:id="rId14"/>
    <p:sldId id="26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457FA-34AC-2940-A20A-A179FED5A1DE}" v="17" dt="2023-07-14T08:29:13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5"/>
    <p:restoredTop sz="94711"/>
  </p:normalViewPr>
  <p:slideViewPr>
    <p:cSldViewPr snapToGrid="0">
      <p:cViewPr varScale="1">
        <p:scale>
          <a:sx n="160" d="100"/>
          <a:sy n="160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Tack" userId="f5446fc5-c609-4e74-9ad6-be45ef7a2971" providerId="ADAL" clId="{0DE457FA-34AC-2940-A20A-A179FED5A1DE}"/>
    <pc:docChg chg="undo redo custSel addSld delSld modSld sldOrd addMainMaster delMainMaster modMainMaster">
      <pc:chgData name="Julie Tack" userId="f5446fc5-c609-4e74-9ad6-be45ef7a2971" providerId="ADAL" clId="{0DE457FA-34AC-2940-A20A-A179FED5A1DE}" dt="2023-07-14T08:29:20.111" v="64" actId="14100"/>
      <pc:docMkLst>
        <pc:docMk/>
      </pc:docMkLst>
      <pc:sldChg chg="addSp delSp modSp del mod ord modClrScheme chgLayout">
        <pc:chgData name="Julie Tack" userId="f5446fc5-c609-4e74-9ad6-be45ef7a2971" providerId="ADAL" clId="{0DE457FA-34AC-2940-A20A-A179FED5A1DE}" dt="2023-07-14T08:15:07.640" v="41" actId="2696"/>
        <pc:sldMkLst>
          <pc:docMk/>
          <pc:sldMk cId="3054271600" sldId="258"/>
        </pc:sldMkLst>
        <pc:spChg chg="add del mod ord">
          <ac:chgData name="Julie Tack" userId="f5446fc5-c609-4e74-9ad6-be45ef7a2971" providerId="ADAL" clId="{0DE457FA-34AC-2940-A20A-A179FED5A1DE}" dt="2023-07-14T08:07:52.084" v="3" actId="700"/>
          <ac:spMkLst>
            <pc:docMk/>
            <pc:sldMk cId="3054271600" sldId="258"/>
            <ac:spMk id="2" creationId="{C471327C-0356-1707-33E9-603C5304F315}"/>
          </ac:spMkLst>
        </pc:spChg>
        <pc:spChg chg="add del mod ord">
          <ac:chgData name="Julie Tack" userId="f5446fc5-c609-4e74-9ad6-be45ef7a2971" providerId="ADAL" clId="{0DE457FA-34AC-2940-A20A-A179FED5A1DE}" dt="2023-07-14T08:07:52.084" v="3" actId="700"/>
          <ac:spMkLst>
            <pc:docMk/>
            <pc:sldMk cId="3054271600" sldId="258"/>
            <ac:spMk id="3" creationId="{5874C725-F192-34D7-04A1-E800291862A1}"/>
          </ac:spMkLst>
        </pc:spChg>
        <pc:spChg chg="add del mod ord">
          <ac:chgData name="Julie Tack" userId="f5446fc5-c609-4e74-9ad6-be45ef7a2971" providerId="ADAL" clId="{0DE457FA-34AC-2940-A20A-A179FED5A1DE}" dt="2023-07-14T08:07:52.084" v="3" actId="700"/>
          <ac:spMkLst>
            <pc:docMk/>
            <pc:sldMk cId="3054271600" sldId="258"/>
            <ac:spMk id="4" creationId="{804AF282-97A4-9AD3-949E-FCCD0752AE3B}"/>
          </ac:spMkLst>
        </pc:spChg>
        <pc:spChg chg="add del mod ord">
          <ac:chgData name="Julie Tack" userId="f5446fc5-c609-4e74-9ad6-be45ef7a2971" providerId="ADAL" clId="{0DE457FA-34AC-2940-A20A-A179FED5A1DE}" dt="2023-07-14T08:07:52.084" v="3" actId="700"/>
          <ac:spMkLst>
            <pc:docMk/>
            <pc:sldMk cId="3054271600" sldId="258"/>
            <ac:spMk id="5" creationId="{E7E84AE8-564D-8195-FFBD-8051E5AB7C84}"/>
          </ac:spMkLst>
        </pc:spChg>
      </pc:sldChg>
      <pc:sldChg chg="del">
        <pc:chgData name="Julie Tack" userId="f5446fc5-c609-4e74-9ad6-be45ef7a2971" providerId="ADAL" clId="{0DE457FA-34AC-2940-A20A-A179FED5A1DE}" dt="2023-07-14T08:07:37.167" v="1" actId="2696"/>
        <pc:sldMkLst>
          <pc:docMk/>
          <pc:sldMk cId="4207635505" sldId="261"/>
        </pc:sldMkLst>
      </pc:sldChg>
      <pc:sldChg chg="addSp delSp modSp new mod ord">
        <pc:chgData name="Julie Tack" userId="f5446fc5-c609-4e74-9ad6-be45ef7a2971" providerId="ADAL" clId="{0DE457FA-34AC-2940-A20A-A179FED5A1DE}" dt="2023-07-14T08:09:32.194" v="10" actId="1076"/>
        <pc:sldMkLst>
          <pc:docMk/>
          <pc:sldMk cId="3461157895" sldId="263"/>
        </pc:sldMkLst>
        <pc:spChg chg="add del mod">
          <ac:chgData name="Julie Tack" userId="f5446fc5-c609-4e74-9ad6-be45ef7a2971" providerId="ADAL" clId="{0DE457FA-34AC-2940-A20A-A179FED5A1DE}" dt="2023-07-14T08:09:32.194" v="10" actId="1076"/>
          <ac:spMkLst>
            <pc:docMk/>
            <pc:sldMk cId="3461157895" sldId="263"/>
            <ac:spMk id="2" creationId="{8B1C6DCD-B3D1-9C53-2D1F-8144045E68CB}"/>
          </ac:spMkLst>
        </pc:spChg>
        <pc:spChg chg="add del mod">
          <ac:chgData name="Julie Tack" userId="f5446fc5-c609-4e74-9ad6-be45ef7a2971" providerId="ADAL" clId="{0DE457FA-34AC-2940-A20A-A179FED5A1DE}" dt="2023-07-14T08:09:32.194" v="10" actId="1076"/>
          <ac:spMkLst>
            <pc:docMk/>
            <pc:sldMk cId="3461157895" sldId="263"/>
            <ac:spMk id="3" creationId="{B37CB7E8-EF6E-8CB2-FE2D-9BD54AEF980E}"/>
          </ac:spMkLst>
        </pc:spChg>
      </pc:sldChg>
      <pc:sldChg chg="new ord">
        <pc:chgData name="Julie Tack" userId="f5446fc5-c609-4e74-9ad6-be45ef7a2971" providerId="ADAL" clId="{0DE457FA-34AC-2940-A20A-A179FED5A1DE}" dt="2023-07-14T08:14:59.881" v="40" actId="20578"/>
        <pc:sldMkLst>
          <pc:docMk/>
          <pc:sldMk cId="2177759594" sldId="264"/>
        </pc:sldMkLst>
      </pc:sldChg>
      <pc:sldMasterChg chg="addSp delSp modSp mod">
        <pc:chgData name="Julie Tack" userId="f5446fc5-c609-4e74-9ad6-be45ef7a2971" providerId="ADAL" clId="{0DE457FA-34AC-2940-A20A-A179FED5A1DE}" dt="2023-07-14T08:28:09.429" v="49" actId="1076"/>
        <pc:sldMasterMkLst>
          <pc:docMk/>
          <pc:sldMasterMk cId="3150486127" sldId="2147483650"/>
        </pc:sldMasterMkLst>
        <pc:picChg chg="add mod">
          <ac:chgData name="Julie Tack" userId="f5446fc5-c609-4e74-9ad6-be45ef7a2971" providerId="ADAL" clId="{0DE457FA-34AC-2940-A20A-A179FED5A1DE}" dt="2023-07-14T08:28:09.429" v="49" actId="1076"/>
          <ac:picMkLst>
            <pc:docMk/>
            <pc:sldMasterMk cId="3150486127" sldId="2147483650"/>
            <ac:picMk id="8" creationId="{975214F0-CA7E-FD81-34E9-AD4376C677A2}"/>
          </ac:picMkLst>
        </pc:picChg>
        <pc:picChg chg="del">
          <ac:chgData name="Julie Tack" userId="f5446fc5-c609-4e74-9ad6-be45ef7a2971" providerId="ADAL" clId="{0DE457FA-34AC-2940-A20A-A179FED5A1DE}" dt="2023-07-14T08:28:07.354" v="48" actId="478"/>
          <ac:picMkLst>
            <pc:docMk/>
            <pc:sldMasterMk cId="3150486127" sldId="2147483650"/>
            <ac:picMk id="10" creationId="{0B6F1861-EC67-AB6A-92B4-384062AD9604}"/>
          </ac:picMkLst>
        </pc:picChg>
      </pc:sldMasterChg>
      <pc:sldMasterChg chg="addSp delSp modSp mod">
        <pc:chgData name="Julie Tack" userId="f5446fc5-c609-4e74-9ad6-be45ef7a2971" providerId="ADAL" clId="{0DE457FA-34AC-2940-A20A-A179FED5A1DE}" dt="2023-07-14T08:28:27.119" v="53" actId="14100"/>
        <pc:sldMasterMkLst>
          <pc:docMk/>
          <pc:sldMasterMk cId="1999401761" sldId="2147483662"/>
        </pc:sldMasterMkLst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2" creationId="{204073E0-697C-7D99-D9D1-E8206E2772A1}"/>
          </ac:spMkLst>
        </pc:spChg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3" creationId="{EBBE42FA-0E04-D323-5234-0165DE1F9912}"/>
          </ac:spMkLst>
        </pc:spChg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4" creationId="{BECDC61E-25D3-6ABC-323B-675EAAC8B0A1}"/>
          </ac:spMkLst>
        </pc:spChg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5" creationId="{0560E450-8907-8CAF-44A5-566AA6B6F75F}"/>
          </ac:spMkLst>
        </pc:spChg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6" creationId="{87273831-3406-DC56-1571-BF6384C0C22B}"/>
          </ac:spMkLst>
        </pc:spChg>
        <pc:spChg chg="del">
          <ac:chgData name="Julie Tack" userId="f5446fc5-c609-4e74-9ad6-be45ef7a2971" providerId="ADAL" clId="{0DE457FA-34AC-2940-A20A-A179FED5A1DE}" dt="2023-07-14T08:28:15.970" v="51" actId="478"/>
          <ac:spMkLst>
            <pc:docMk/>
            <pc:sldMasterMk cId="1999401761" sldId="2147483662"/>
            <ac:spMk id="9" creationId="{EF3CE360-50E1-F6BC-749B-27904C58C32D}"/>
          </ac:spMkLst>
        </pc:spChg>
        <pc:picChg chg="add mod">
          <ac:chgData name="Julie Tack" userId="f5446fc5-c609-4e74-9ad6-be45ef7a2971" providerId="ADAL" clId="{0DE457FA-34AC-2940-A20A-A179FED5A1DE}" dt="2023-07-14T08:28:27.119" v="53" actId="14100"/>
          <ac:picMkLst>
            <pc:docMk/>
            <pc:sldMasterMk cId="1999401761" sldId="2147483662"/>
            <ac:picMk id="8" creationId="{95DB7C9B-4D33-08EE-4FC5-20656AEE9481}"/>
          </ac:picMkLst>
        </pc:picChg>
        <pc:picChg chg="del">
          <ac:chgData name="Julie Tack" userId="f5446fc5-c609-4e74-9ad6-be45ef7a2971" providerId="ADAL" clId="{0DE457FA-34AC-2940-A20A-A179FED5A1DE}" dt="2023-07-14T08:28:13.503" v="50" actId="478"/>
          <ac:picMkLst>
            <pc:docMk/>
            <pc:sldMasterMk cId="1999401761" sldId="2147483662"/>
            <ac:picMk id="10" creationId="{2CD0FD57-A97A-3DAE-23C6-FFF6DAAA3FF6}"/>
          </ac:picMkLst>
        </pc:picChg>
      </pc:sldMasterChg>
      <pc:sldMasterChg chg="addSp delSp modSp mod">
        <pc:chgData name="Julie Tack" userId="f5446fc5-c609-4e74-9ad6-be45ef7a2971" providerId="ADAL" clId="{0DE457FA-34AC-2940-A20A-A179FED5A1DE}" dt="2023-07-14T08:28:42.528" v="57" actId="14100"/>
        <pc:sldMasterMkLst>
          <pc:docMk/>
          <pc:sldMasterMk cId="2310853027" sldId="2147483674"/>
        </pc:sldMasterMkLst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2" creationId="{6CB83D48-E91E-D2E6-00A0-A0649B94832D}"/>
          </ac:spMkLst>
        </pc:spChg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3" creationId="{CB7A998B-530F-3967-4BFA-C83947D6838A}"/>
          </ac:spMkLst>
        </pc:spChg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4" creationId="{6B1CA959-B9DD-6E98-6FAB-532F005C3ADA}"/>
          </ac:spMkLst>
        </pc:spChg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5" creationId="{B00DA0AF-5FEC-91CA-571A-CF240D48AE1D}"/>
          </ac:spMkLst>
        </pc:spChg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6" creationId="{A3727392-2736-428C-428B-6FD4638FDE9C}"/>
          </ac:spMkLst>
        </pc:spChg>
        <pc:spChg chg="del">
          <ac:chgData name="Julie Tack" userId="f5446fc5-c609-4e74-9ad6-be45ef7a2971" providerId="ADAL" clId="{0DE457FA-34AC-2940-A20A-A179FED5A1DE}" dt="2023-07-14T08:28:33.729" v="55" actId="478"/>
          <ac:spMkLst>
            <pc:docMk/>
            <pc:sldMasterMk cId="2310853027" sldId="2147483674"/>
            <ac:spMk id="9" creationId="{BC178129-C65A-22A8-67DA-620737619A8E}"/>
          </ac:spMkLst>
        </pc:spChg>
        <pc:picChg chg="add mod">
          <ac:chgData name="Julie Tack" userId="f5446fc5-c609-4e74-9ad6-be45ef7a2971" providerId="ADAL" clId="{0DE457FA-34AC-2940-A20A-A179FED5A1DE}" dt="2023-07-14T08:28:42.528" v="57" actId="14100"/>
          <ac:picMkLst>
            <pc:docMk/>
            <pc:sldMasterMk cId="2310853027" sldId="2147483674"/>
            <ac:picMk id="8" creationId="{1B409E5B-0080-33E4-2EC0-C2F831AFAF30}"/>
          </ac:picMkLst>
        </pc:picChg>
        <pc:picChg chg="del">
          <ac:chgData name="Julie Tack" userId="f5446fc5-c609-4e74-9ad6-be45ef7a2971" providerId="ADAL" clId="{0DE457FA-34AC-2940-A20A-A179FED5A1DE}" dt="2023-07-14T08:28:30.801" v="54" actId="478"/>
          <ac:picMkLst>
            <pc:docMk/>
            <pc:sldMasterMk cId="2310853027" sldId="2147483674"/>
            <ac:picMk id="10" creationId="{91D12079-123D-30AC-576F-3CCC29AE5D32}"/>
          </ac:picMkLst>
        </pc:picChg>
      </pc:sldMasterChg>
      <pc:sldMasterChg chg="addSp delSp modSp mod">
        <pc:chgData name="Julie Tack" userId="f5446fc5-c609-4e74-9ad6-be45ef7a2971" providerId="ADAL" clId="{0DE457FA-34AC-2940-A20A-A179FED5A1DE}" dt="2023-07-14T08:28:57.578" v="61" actId="14100"/>
        <pc:sldMasterMkLst>
          <pc:docMk/>
          <pc:sldMasterMk cId="24524188" sldId="2147483686"/>
        </pc:sldMasterMkLst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2" creationId="{A85A5930-5A88-CE1F-149A-24292E2CFFAF}"/>
          </ac:spMkLst>
        </pc:spChg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3" creationId="{34CD5C27-A758-1520-C5F5-D875250DECF9}"/>
          </ac:spMkLst>
        </pc:spChg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4" creationId="{87B40099-5FAB-3EAB-33F1-15E7D2993F27}"/>
          </ac:spMkLst>
        </pc:spChg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5" creationId="{9F4339CC-8B66-FA1D-8046-8E7483CF3BBF}"/>
          </ac:spMkLst>
        </pc:spChg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6" creationId="{8794409C-F5E5-833B-7C02-FF55C78FB54F}"/>
          </ac:spMkLst>
        </pc:spChg>
        <pc:spChg chg="del">
          <ac:chgData name="Julie Tack" userId="f5446fc5-c609-4e74-9ad6-be45ef7a2971" providerId="ADAL" clId="{0DE457FA-34AC-2940-A20A-A179FED5A1DE}" dt="2023-07-14T08:28:54.068" v="60" actId="478"/>
          <ac:spMkLst>
            <pc:docMk/>
            <pc:sldMasterMk cId="24524188" sldId="2147483686"/>
            <ac:spMk id="9" creationId="{FAA949FA-0E99-05B0-E9A0-F0A38EC7BBB1}"/>
          </ac:spMkLst>
        </pc:spChg>
        <pc:picChg chg="add mod">
          <ac:chgData name="Julie Tack" userId="f5446fc5-c609-4e74-9ad6-be45ef7a2971" providerId="ADAL" clId="{0DE457FA-34AC-2940-A20A-A179FED5A1DE}" dt="2023-07-14T08:28:57.578" v="61" actId="14100"/>
          <ac:picMkLst>
            <pc:docMk/>
            <pc:sldMasterMk cId="24524188" sldId="2147483686"/>
            <ac:picMk id="8" creationId="{7263D5E4-C27B-4E16-E3EE-AE4BBC1C1B55}"/>
          </ac:picMkLst>
        </pc:picChg>
        <pc:picChg chg="del">
          <ac:chgData name="Julie Tack" userId="f5446fc5-c609-4e74-9ad6-be45ef7a2971" providerId="ADAL" clId="{0DE457FA-34AC-2940-A20A-A179FED5A1DE}" dt="2023-07-14T08:28:46.224" v="58" actId="478"/>
          <ac:picMkLst>
            <pc:docMk/>
            <pc:sldMasterMk cId="24524188" sldId="2147483686"/>
            <ac:picMk id="10" creationId="{47045EBC-788D-04E3-3BE7-6F909E07C42D}"/>
          </ac:picMkLst>
        </pc:picChg>
      </pc:sldMasterChg>
      <pc:sldMasterChg chg="addSp delSp modSp mod">
        <pc:chgData name="Julie Tack" userId="f5446fc5-c609-4e74-9ad6-be45ef7a2971" providerId="ADAL" clId="{0DE457FA-34AC-2940-A20A-A179FED5A1DE}" dt="2023-07-14T08:27:49.495" v="44" actId="14100"/>
        <pc:sldMasterMkLst>
          <pc:docMk/>
          <pc:sldMasterMk cId="2760097534" sldId="2147483698"/>
        </pc:sldMasterMkLst>
        <pc:picChg chg="del">
          <ac:chgData name="Julie Tack" userId="f5446fc5-c609-4e74-9ad6-be45ef7a2971" providerId="ADAL" clId="{0DE457FA-34AC-2940-A20A-A179FED5A1DE}" dt="2023-07-14T08:27:47.107" v="43" actId="478"/>
          <ac:picMkLst>
            <pc:docMk/>
            <pc:sldMasterMk cId="2760097534" sldId="2147483698"/>
            <ac:picMk id="4" creationId="{E1D63D79-1DF9-87F7-03BA-DEA22DAAE0C8}"/>
          </ac:picMkLst>
        </pc:picChg>
        <pc:picChg chg="add mod">
          <ac:chgData name="Julie Tack" userId="f5446fc5-c609-4e74-9ad6-be45ef7a2971" providerId="ADAL" clId="{0DE457FA-34AC-2940-A20A-A179FED5A1DE}" dt="2023-07-14T08:27:49.495" v="44" actId="14100"/>
          <ac:picMkLst>
            <pc:docMk/>
            <pc:sldMasterMk cId="2760097534" sldId="2147483698"/>
            <ac:picMk id="5" creationId="{B48F84F3-59BF-790C-9C97-AFC13ACBCC75}"/>
          </ac:picMkLst>
        </pc:picChg>
      </pc:sldMasterChg>
      <pc:sldMasterChg chg="addSp delSp modSp add del mod addSldLayout delSldLayout">
        <pc:chgData name="Julie Tack" userId="f5446fc5-c609-4e74-9ad6-be45ef7a2971" providerId="ADAL" clId="{0DE457FA-34AC-2940-A20A-A179FED5A1DE}" dt="2023-07-14T08:29:20.111" v="64" actId="14100"/>
        <pc:sldMasterMkLst>
          <pc:docMk/>
          <pc:sldMasterMk cId="1578453461" sldId="2147483712"/>
        </pc:sldMasterMkLst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2" creationId="{A85A5930-5A88-CE1F-149A-24292E2CFFAF}"/>
          </ac:spMkLst>
        </pc:spChg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3" creationId="{34CD5C27-A758-1520-C5F5-D875250DECF9}"/>
          </ac:spMkLst>
        </pc:spChg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4" creationId="{87B40099-5FAB-3EAB-33F1-15E7D2993F27}"/>
          </ac:spMkLst>
        </pc:spChg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5" creationId="{9F4339CC-8B66-FA1D-8046-8E7483CF3BBF}"/>
          </ac:spMkLst>
        </pc:spChg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6" creationId="{8794409C-F5E5-833B-7C02-FF55C78FB54F}"/>
          </ac:spMkLst>
        </pc:spChg>
        <pc:spChg chg="del">
          <ac:chgData name="Julie Tack" userId="f5446fc5-c609-4e74-9ad6-be45ef7a2971" providerId="ADAL" clId="{0DE457FA-34AC-2940-A20A-A179FED5A1DE}" dt="2023-07-14T08:14:28.656" v="36" actId="478"/>
          <ac:spMkLst>
            <pc:docMk/>
            <pc:sldMasterMk cId="1578453461" sldId="2147483712"/>
            <ac:spMk id="9" creationId="{FAA949FA-0E99-05B0-E9A0-F0A38EC7BBB1}"/>
          </ac:spMkLst>
        </pc:spChg>
        <pc:picChg chg="add mod">
          <ac:chgData name="Julie Tack" userId="f5446fc5-c609-4e74-9ad6-be45ef7a2971" providerId="ADAL" clId="{0DE457FA-34AC-2940-A20A-A179FED5A1DE}" dt="2023-07-14T08:29:20.111" v="64" actId="14100"/>
          <ac:picMkLst>
            <pc:docMk/>
            <pc:sldMasterMk cId="1578453461" sldId="2147483712"/>
            <ac:picMk id="3" creationId="{8C6B3ED9-8169-ED55-BB2B-CA55A833AB37}"/>
          </ac:picMkLst>
        </pc:picChg>
        <pc:picChg chg="add del mod">
          <ac:chgData name="Julie Tack" userId="f5446fc5-c609-4e74-9ad6-be45ef7a2971" providerId="ADAL" clId="{0DE457FA-34AC-2940-A20A-A179FED5A1DE}" dt="2023-07-14T08:29:02.135" v="62" actId="478"/>
          <ac:picMkLst>
            <pc:docMk/>
            <pc:sldMasterMk cId="1578453461" sldId="2147483712"/>
            <ac:picMk id="8" creationId="{C9F1136B-9C12-DD8F-B047-FFA4FA21094C}"/>
          </ac:picMkLst>
        </pc:picChg>
        <pc:picChg chg="del">
          <ac:chgData name="Julie Tack" userId="f5446fc5-c609-4e74-9ad6-be45ef7a2971" providerId="ADAL" clId="{0DE457FA-34AC-2940-A20A-A179FED5A1DE}" dt="2023-07-14T08:14:25.863" v="35" actId="478"/>
          <ac:picMkLst>
            <pc:docMk/>
            <pc:sldMasterMk cId="1578453461" sldId="2147483712"/>
            <ac:picMk id="10" creationId="{F40F09FE-7B67-A740-AAC0-8C8F5525A7D9}"/>
          </ac:picMkLst>
        </pc:picChg>
        <pc:sldLayoutChg chg="add del">
          <pc:chgData name="Julie Tack" userId="f5446fc5-c609-4e74-9ad6-be45ef7a2971" providerId="ADAL" clId="{0DE457FA-34AC-2940-A20A-A179FED5A1DE}" dt="2023-07-14T08:14:23.125" v="34" actId="2696"/>
          <pc:sldLayoutMkLst>
            <pc:docMk/>
            <pc:sldMasterMk cId="1578453461" sldId="2147483712"/>
            <pc:sldLayoutMk cId="3122907910" sldId="2147483713"/>
          </pc:sldLayoutMkLst>
        </pc:sldLayoutChg>
        <pc:sldLayoutChg chg="add del">
          <pc:chgData name="Julie Tack" userId="f5446fc5-c609-4e74-9ad6-be45ef7a2971" providerId="ADAL" clId="{0DE457FA-34AC-2940-A20A-A179FED5A1DE}" dt="2023-07-14T08:14:23.124" v="33" actId="2696"/>
          <pc:sldLayoutMkLst>
            <pc:docMk/>
            <pc:sldMasterMk cId="1578453461" sldId="2147483712"/>
            <pc:sldLayoutMk cId="341961046" sldId="2147483714"/>
          </pc:sldLayoutMkLst>
        </pc:sldLayoutChg>
        <pc:sldLayoutChg chg="add del">
          <pc:chgData name="Julie Tack" userId="f5446fc5-c609-4e74-9ad6-be45ef7a2971" providerId="ADAL" clId="{0DE457FA-34AC-2940-A20A-A179FED5A1DE}" dt="2023-07-14T08:14:23.124" v="32" actId="2696"/>
          <pc:sldLayoutMkLst>
            <pc:docMk/>
            <pc:sldMasterMk cId="1578453461" sldId="2147483712"/>
            <pc:sldLayoutMk cId="3891502228" sldId="2147483715"/>
          </pc:sldLayoutMkLst>
        </pc:sldLayoutChg>
        <pc:sldLayoutChg chg="add del">
          <pc:chgData name="Julie Tack" userId="f5446fc5-c609-4e74-9ad6-be45ef7a2971" providerId="ADAL" clId="{0DE457FA-34AC-2940-A20A-A179FED5A1DE}" dt="2023-07-14T08:14:23.124" v="31" actId="2696"/>
          <pc:sldLayoutMkLst>
            <pc:docMk/>
            <pc:sldMasterMk cId="1578453461" sldId="2147483712"/>
            <pc:sldLayoutMk cId="1237258886" sldId="2147483716"/>
          </pc:sldLayoutMkLst>
        </pc:sldLayoutChg>
        <pc:sldLayoutChg chg="add del">
          <pc:chgData name="Julie Tack" userId="f5446fc5-c609-4e74-9ad6-be45ef7a2971" providerId="ADAL" clId="{0DE457FA-34AC-2940-A20A-A179FED5A1DE}" dt="2023-07-14T08:14:23.124" v="30" actId="2696"/>
          <pc:sldLayoutMkLst>
            <pc:docMk/>
            <pc:sldMasterMk cId="1578453461" sldId="2147483712"/>
            <pc:sldLayoutMk cId="4089084278" sldId="2147483717"/>
          </pc:sldLayoutMkLst>
        </pc:sldLayoutChg>
        <pc:sldLayoutChg chg="add del">
          <pc:chgData name="Julie Tack" userId="f5446fc5-c609-4e74-9ad6-be45ef7a2971" providerId="ADAL" clId="{0DE457FA-34AC-2940-A20A-A179FED5A1DE}" dt="2023-07-14T08:14:23.123" v="29" actId="2696"/>
          <pc:sldLayoutMkLst>
            <pc:docMk/>
            <pc:sldMasterMk cId="1578453461" sldId="2147483712"/>
            <pc:sldLayoutMk cId="574807324" sldId="2147483718"/>
          </pc:sldLayoutMkLst>
        </pc:sldLayoutChg>
        <pc:sldLayoutChg chg="add del">
          <pc:chgData name="Julie Tack" userId="f5446fc5-c609-4e74-9ad6-be45ef7a2971" providerId="ADAL" clId="{0DE457FA-34AC-2940-A20A-A179FED5A1DE}" dt="2023-07-14T08:14:23.123" v="28" actId="2696"/>
          <pc:sldLayoutMkLst>
            <pc:docMk/>
            <pc:sldMasterMk cId="1578453461" sldId="2147483712"/>
            <pc:sldLayoutMk cId="2257107371" sldId="2147483719"/>
          </pc:sldLayoutMkLst>
        </pc:sldLayoutChg>
        <pc:sldLayoutChg chg="add del">
          <pc:chgData name="Julie Tack" userId="f5446fc5-c609-4e74-9ad6-be45ef7a2971" providerId="ADAL" clId="{0DE457FA-34AC-2940-A20A-A179FED5A1DE}" dt="2023-07-14T08:14:23.123" v="27" actId="2696"/>
          <pc:sldLayoutMkLst>
            <pc:docMk/>
            <pc:sldMasterMk cId="1578453461" sldId="2147483712"/>
            <pc:sldLayoutMk cId="2535906124" sldId="2147483720"/>
          </pc:sldLayoutMkLst>
        </pc:sldLayoutChg>
        <pc:sldLayoutChg chg="add del">
          <pc:chgData name="Julie Tack" userId="f5446fc5-c609-4e74-9ad6-be45ef7a2971" providerId="ADAL" clId="{0DE457FA-34AC-2940-A20A-A179FED5A1DE}" dt="2023-07-14T08:14:23.123" v="26" actId="2696"/>
          <pc:sldLayoutMkLst>
            <pc:docMk/>
            <pc:sldMasterMk cId="1578453461" sldId="2147483712"/>
            <pc:sldLayoutMk cId="2328405396" sldId="2147483721"/>
          </pc:sldLayoutMkLst>
        </pc:sldLayoutChg>
        <pc:sldLayoutChg chg="add del">
          <pc:chgData name="Julie Tack" userId="f5446fc5-c609-4e74-9ad6-be45ef7a2971" providerId="ADAL" clId="{0DE457FA-34AC-2940-A20A-A179FED5A1DE}" dt="2023-07-14T08:14:23.122" v="25" actId="2696"/>
          <pc:sldLayoutMkLst>
            <pc:docMk/>
            <pc:sldMasterMk cId="1578453461" sldId="2147483712"/>
            <pc:sldLayoutMk cId="4185375505" sldId="2147483722"/>
          </pc:sldLayoutMkLst>
        </pc:sldLayoutChg>
        <pc:sldLayoutChg chg="add del">
          <pc:chgData name="Julie Tack" userId="f5446fc5-c609-4e74-9ad6-be45ef7a2971" providerId="ADAL" clId="{0DE457FA-34AC-2940-A20A-A179FED5A1DE}" dt="2023-07-14T08:14:23.122" v="24" actId="2696"/>
          <pc:sldLayoutMkLst>
            <pc:docMk/>
            <pc:sldMasterMk cId="1578453461" sldId="2147483712"/>
            <pc:sldLayoutMk cId="1876431852" sldId="214748372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176CB-D103-4C08-412D-70A9D187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4CDCB6C-8DFF-EAE8-E8A7-C3514CFF2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8ABB1F-6FC9-F07E-7E41-6E6EE1C90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1387BB-BD8C-129D-F151-0C7F3FC1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300A76-3901-8497-20AE-33C375D2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2142EE-27C7-3E72-084B-A6062A0B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57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B98C2-09BB-DDA2-6ED0-58E4218A4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9C9189-DD9E-B683-BCF6-5A0027883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1203FC-2CB9-E51E-1FB4-5479435D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33F60C-0641-B7B3-4231-D7EFE469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03EF4E-8E58-A120-78E6-550B7AB5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41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23FC64-FED5-BAD6-26CF-896A01B50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2FE103-CE0D-3A7B-240B-D54E33268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6AE56D-F58D-869E-3CD1-3BC0DD2D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6B879-AD67-AF2A-5CC0-A8E5C41E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57AC1-FC65-BCFA-745F-16EAF846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50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46EA5B-4590-14AD-9667-8E3AA2C61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1B0BC7-2E9B-6AEE-15D0-0024885DC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350F8D-AA01-BDBF-ED7F-FFBFB757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278018-66C3-058F-8881-9C0321EF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24722-3B72-AA78-7D63-8061D86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020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152FE-C7DA-505C-72B3-3191E18E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D3A6AB-5275-9180-0CD7-2983750F4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C1C49E-88F6-91EC-3BFD-CA35F462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2F345B-7345-21C0-16EC-5501578B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87A39D-D1D2-64BC-43E3-86DB0682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17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9B83B-2189-3C58-89DB-15F2BF6C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8357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D0B824-E51E-6E74-258C-6A799E01B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32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6A4E52-5B1A-7C36-FC96-4B499824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70EDCC-AEB4-87E6-5443-6DAB4D1C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36874C-98A8-09F1-D7E9-35468D45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2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4EABD-E032-81C7-7823-A281EEC7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1B2EDE-254E-5F88-84F5-7F343EE01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210C10-D6BA-7683-5BD0-B7764A7DC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54881A-1C32-355B-6778-04029BB7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DE1248-510B-FEE3-A05A-FDFA1E9C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3D6155-D6D8-69D3-9654-20CB714B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394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3DB37-ADC6-7021-DD1C-51900BB0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B098B8-8EEA-2B6F-8D23-1AC9E5242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A47AA1-BB2B-9B98-3826-29CF41E27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B0CD35-AE37-9A46-46E0-8107C6E64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695A20-16A9-1CB1-4BF8-37F690CC1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317B8D-5AE8-71E7-08EB-2601FEC3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8ABBBD-7656-8AC5-9610-9C560077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38FA7-B4F0-A732-FFE1-F5AD69FE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82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DDD36-7750-325E-21B9-B5DB2462C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FDC905-57C0-4F60-C186-8E4619CF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29F18C-1139-B220-FB3D-7125EC3C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11D96-4022-946C-AC95-E1BF86D1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444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5CEE54-C31F-AECD-48E7-FE5B353E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25E6C0-F752-B219-7CF9-E9ED70B2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7EB201-0532-7C90-4CDB-EF461AE1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13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E8A5-9C23-93C6-DEC9-34130AAC6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16772B-F5B9-C0E8-BEC3-C11E5106D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927624-88C5-5FD8-ACB7-972544BA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361FF-6327-A785-CDD2-8C5F23F2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2AEAA0-EEA0-89DA-4673-8C051E7C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319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62E81-CA90-777E-C07C-C94710A00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8659C-961D-9985-B2B5-64F8AF71F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DC57B-8ABA-965A-9B2F-0B72EF3DA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6D799C-030B-3290-6393-292FB89D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82B470-C82E-818E-8D5E-94129B2E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62DC3D-D404-DAFF-6912-300CAAA7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367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CDF73-19F9-FE44-465A-E6D1EEE4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09D27F-C75D-5D5B-8A26-F96BEA9C9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6B1E9E-C94B-F259-F984-AA2D9D5FA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93CD99-C0BA-B4C0-8A92-B1F8575F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A379B3-B901-F029-61F5-25A6FAFD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0D67C3-1859-AF73-1A0A-3EAEB09E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03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478BF-3B61-1C14-542D-25A0005F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891D74-D06A-4582-F508-38A70F276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19682-CB13-F9DE-96DB-F0E55B28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01EB31-E308-EA4B-47D0-39EF3F94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934ED7-2245-DAF7-0BBF-62A9A8DC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168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47EB71-4F9C-FDA1-0EF3-4C3238E00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DAC4BD-71C4-87A5-108F-0C98CDB78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B83A1-0B17-E04E-11F5-4005AC34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C3689-BE01-0C43-B2CC-1D5A7BE69DF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D9BDC4-C3F1-7477-652B-36150C6F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226237-2A27-BF2F-0352-C1D33B22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B6BCF-B56E-DA4F-8101-6F6656C61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124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51F0A-8709-6652-D83E-EC045311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79BB79-2757-5F52-5637-05A2AFFC8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FE8451-511C-6985-B7CC-B452D688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00B3B1-5581-5F88-3792-ECCBDBA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20746A-7755-FE17-27C3-C6406404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9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09ACEC-875D-285F-EFFD-9AD2AE0E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5E52CE-9331-4B7D-7831-5002A1421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3517A8-860B-7D15-AE0B-C22808A1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965B5A-7F3E-7A7E-C4CC-28D28361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FD815-AF87-1487-B2FA-B2E53C24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49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C230C-3064-11CB-1EE0-62A94215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26046D-8A03-D3E0-BE96-174573E20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D26869-56A9-6B41-88CD-AEE8B631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33FD98-AF16-2C36-D983-50269B67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B66C63-50C8-1DCB-9258-F6E46102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414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66E65-83F0-146D-32F6-0356FDE8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70C48D-7838-514E-EB79-CD9F03CF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6B0404-23F5-6668-BD9E-957EDF487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7EFBF2-7FFB-9CF9-0ED6-9FFC5BF9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EE0A9E-A4B8-BB55-D623-72B866C3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B06EA4-6B86-310E-84F1-481F8085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354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E3179-EA0E-4D09-80C8-232415DD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FC58CA-3A80-1BF2-4400-AE051D617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385AE1-F426-D883-653F-53C347BB0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0B4919-4CF4-D68B-A0B3-BE4DF65F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5C0DD6-F20E-6F67-D727-F168E0D6E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24CC8E-4CBD-6170-9BA2-59E663BC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365FE8-055D-68AA-2557-3877D730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671CB8-728C-68E6-6ED6-CC143BAA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713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83269-F46C-BD5E-30CC-713D5800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3E2070-9734-22A2-842B-92B1004B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97BCD5-E6CD-7DB2-F612-C10D3CA0C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2F81E-E1EA-271A-2EE2-010851EE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1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5581C-D61C-C7EC-FDF4-0F2A1770F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79DA3-E6BD-0A18-0748-7B253622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EA8376-63ED-3BA6-D41D-E4E2307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1385D5-DD18-7B31-AC0A-E8BD444C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B7D0C-8165-9F37-E017-5A071360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200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DB5EEC-5EF0-E763-05D7-0D9CB7A5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8B96DB-A2C4-AFEC-2B12-D54C40F8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64DE24-9262-A350-F140-720CD6DF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196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A97B7-9D8E-736E-1560-D3739890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9A767B-0BE2-A000-9EDD-2ACEEC5B8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028FDA-F725-A341-615B-79EB681E3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D7D669-F903-BF05-42DC-BCC7FC3C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A9E0BC-01FC-8B2E-EEE4-6C08B123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963739-4956-BB1E-028D-355579A2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014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11691-1D4A-E135-FB18-FB1531F2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46A7DA-A39C-07E1-1EB2-F3FBAECD3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504AED-725B-C49E-FA29-BC4477D42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F6C157-784C-0969-5D4D-176C85F2C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692560-F903-8A3A-AF92-7ADFDFA7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01EB52-3143-C30A-B6A6-14057BBC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97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94F22-2D34-29ED-9E4D-C4883BC2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2A0E31-682D-1BE3-AA22-651FC7B1B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BA7E2-30FC-CFF1-020D-793E27E3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7B63E5-11B8-A71C-2FAA-EB907CAD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B37D8-7781-5372-3FD4-858100D7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61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1A75C5-E84A-B854-2955-3603248BC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BBB8E0-A3B5-8CF6-01FF-D61ADF120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943378-CEBA-9D01-09C8-20E7C9EA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61F94-3A08-7A48-B9D8-592005C21CF9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06F22E-7E39-534A-8575-8FC31849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A1DA2F-67B9-845F-5F9F-1E19486F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40359E-944A-F543-9C58-03BFD134A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918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57677-BABD-7C6C-4101-2557B98BD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E4C549-349E-5329-2BA6-4DE9A8D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211E83-50DE-3957-0E8D-2287767C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D3A04A-C326-3188-3A4C-0426D43D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66E62-3C8B-5F8C-8596-703A723B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502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74F6C-C18C-E445-357F-87709843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C129D0-974F-C1EE-65E0-1A48F561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6CFD82-14F6-63A6-7F4A-DA4B3A22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8C8486-A980-70A3-F008-A9369BCF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B0F49D-1C1E-533D-9031-76B55024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71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A0525-965A-1EC6-0A82-623F1D84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D5A499-D996-A9E3-9EB7-545BED536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0F0D4-B283-69A0-8A8E-32CCAC68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C0F208-1469-C0BF-5A75-42802241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6A12CC-D890-9441-C49A-103ACE88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438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F60729-C5A3-B192-8102-03194E7B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C8B955-28E0-D85F-F3CA-D442053D3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8AB7A7-4FBF-307F-7E4F-FF23D4987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9A61EF-DA0F-183C-A2EA-CD39F927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F557C4-74D2-C3D5-1164-697E01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E0C283-0A40-49CE-E71D-5448D0B5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79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76F03-BE24-831E-9B25-6A838EA8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5D701-1351-5737-1172-54CED421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32F0EF-EE48-A9BE-F207-A367E0F88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D0641A-4F6F-E58C-944C-E1FA6F865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85CB04-04AD-35BD-EF69-FC577880E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58ED06-47D3-B0D0-B97D-93B141E9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5826AA-AB0A-1B63-BD61-F3123BBE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32CBE1-3C09-A40A-04DF-08E8FCE8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99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4CDE5-B6D5-33EB-5716-6ED64DAC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ABB495-789A-5C01-201E-580015B5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6534A8-FE88-F8FB-8463-FE2395FC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BE0D51-61BA-6193-B27A-A1184EA7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D0AD6D-609F-ADD0-3D27-3F5EECBE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115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3B627-E0F6-106C-8027-5AB0CF74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DEB2FF-6FBC-A63C-72E7-4A6C8F78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778F99-F2E4-6436-DD79-5A93C7EB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A5B6FC-C7F1-9195-5755-2DC0B9DB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600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EBD111-B3CF-6CB3-431A-DF059D4A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5C615F-2A40-88D2-EBA0-3932BD21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E0145D-422F-15FD-7300-130637B6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99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361D7-EA17-6BB8-DF20-43052ABE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EE7888-C10B-8433-9250-25000962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B0F022-E748-B0D9-F700-11FC6DC4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07B9E4-A088-FB15-D658-5E2395FF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F4EEB-B4EF-9ADE-7DD3-EA7BDDD5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144FCA-6B54-DCDC-A091-A4AD9EF9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393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EA2DA-084E-FC06-0D65-A73EEF19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0B90BC-6520-2BAD-7A06-2B2AFCBAF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D2128F-B4E5-545F-83E9-0B54EA099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7B80FA-67B2-CF1A-3C11-80745E1C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8D962-42F6-9A82-6798-A0662B35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BE15B3-0F16-F982-6040-30E530F1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944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AEA7A-CA9B-81EA-51AC-28D1E21D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9EB961-F122-6432-38BC-694552F6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1E1C88-C979-51C7-735D-C96B80D9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B32A3-8784-B058-6F45-BAC70008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D25D9-DE3B-4AA5-C57F-3976BA0A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480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E7CEC2-794E-820E-BE86-651D4492A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CF73BE-97AD-5279-5E32-797B370D8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C7FE11-19DC-FDA3-7B48-B1FBD1E9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A9C841-B65D-5856-D071-FF643E90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8D8274-4575-BB18-C82D-2EC776E8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143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57677-BABD-7C6C-4101-2557B98BD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E4C549-349E-5329-2BA6-4DE9A8D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211E83-50DE-3957-0E8D-2287767C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D3A04A-C326-3188-3A4C-0426D43D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66E62-3C8B-5F8C-8596-703A723B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07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74F6C-C18C-E445-357F-87709843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C129D0-974F-C1EE-65E0-1A48F561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6CFD82-14F6-63A6-7F4A-DA4B3A22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8C8486-A980-70A3-F008-A9369BCF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B0F49D-1C1E-533D-9031-76B55024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1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A0525-965A-1EC6-0A82-623F1D84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D5A499-D996-A9E3-9EB7-545BED536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0F0D4-B283-69A0-8A8E-32CCAC68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C0F208-1469-C0BF-5A75-42802241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6A12CC-D890-9441-C49A-103ACE88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502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F60729-C5A3-B192-8102-03194E7B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C8B955-28E0-D85F-F3CA-D442053D3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8AB7A7-4FBF-307F-7E4F-FF23D4987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9A61EF-DA0F-183C-A2EA-CD39F927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F557C4-74D2-C3D5-1164-697E01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E0C283-0A40-49CE-E71D-5448D0B5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25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919CD-41C9-CE23-8BB4-A98171C3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7F3792-524C-A017-03F7-05ED508C1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8CF6C2-0734-4F98-CEB0-2877F2B23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EF475C-6237-2C80-73B7-4431E8C1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571FE8-2271-FBBD-B31F-09674A84E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ACC460-0A6B-40EE-BD15-885DC3BB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482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F76F03-BE24-831E-9B25-6A838EA8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D5D701-1351-5737-1172-54CED421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32F0EF-EE48-A9BE-F207-A367E0F88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D0641A-4F6F-E58C-944C-E1FA6F865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85CB04-04AD-35BD-EF69-FC577880E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58ED06-47D3-B0D0-B97D-93B141E9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5826AA-AB0A-1B63-BD61-F3123BBE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32CBE1-3C09-A40A-04DF-08E8FCE8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084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3B627-E0F6-106C-8027-5AB0CF74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DEB2FF-6FBC-A63C-72E7-4A6C8F78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778F99-F2E4-6436-DD79-5A93C7EB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A5B6FC-C7F1-9195-5755-2DC0B9DB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807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EBD111-B3CF-6CB3-431A-DF059D4A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5C615F-2A40-88D2-EBA0-3932BD21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E0145D-422F-15FD-7300-130637B6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107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361D7-EA17-6BB8-DF20-43052ABE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EE7888-C10B-8433-9250-25000962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B0F022-E748-B0D9-F700-11FC6DC4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07B9E4-A088-FB15-D658-5E2395FF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F4EEB-B4EF-9ADE-7DD3-EA7BDDD5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144FCA-6B54-DCDC-A091-A4AD9EF9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06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EA2DA-084E-FC06-0D65-A73EEF19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0B90BC-6520-2BAD-7A06-2B2AFCBAF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D2128F-B4E5-545F-83E9-0B54EA099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7B80FA-67B2-CF1A-3C11-80745E1C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8D962-42F6-9A82-6798-A0662B35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BE15B3-0F16-F982-6040-30E530F1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405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AEA7A-CA9B-81EA-51AC-28D1E21D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9EB961-F122-6432-38BC-694552F6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1E1C88-C979-51C7-735D-C96B80D9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B32A3-8784-B058-6F45-BAC70008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D25D9-DE3B-4AA5-C57F-3976BA0A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375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E7CEC2-794E-820E-BE86-651D4492A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CF73BE-97AD-5279-5E32-797B370D8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C7FE11-19DC-FDA3-7B48-B1FBD1E9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3CEC7-5A50-D84A-8C2E-FCBA738E0DB4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A9C841-B65D-5856-D071-FF643E90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8D8274-4575-BB18-C82D-2EC776E8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D7C12-D95F-8942-ADE2-965E7415A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A4701-CD69-D6F1-E6BB-D31FBAF1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861566-7FA8-9C95-A0A7-AEBEB29E4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8B2C3C-F2B8-A8C6-F684-EE5E4F510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D9CFA0-D789-E189-A609-88BE512F7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F3F9A4-DFB9-28E2-124C-97797ED83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172648-8295-DB8F-054B-6A7CF77E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DEFA50-87EF-76FB-BFB7-D4328683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C0C710-F88B-4C10-8D94-04F795FB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0367E-E94E-DE2D-A0D5-731BA0C2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34254E-5736-322B-1961-0CE92953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973063-76D0-22AA-1215-996F9984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1B41DE-A0A5-5945-449C-62E17E9C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3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F7C1E1-B649-5F2B-A8E2-2068C2DE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E36C1CE-7C70-CA14-7DF6-CF7DCCBB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733751-CB39-7263-1C47-98C5D2CA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63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CBCBA-3ADF-CCB5-29CA-101927D9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4DFC0-40AC-5862-920B-5B64E20A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ABAEDF-5971-A265-E06B-91AF69990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41218A-360E-87FA-2550-FFE29F1F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335499-CEF8-F2A3-D12C-97C6C1A8D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4D8F78-B504-907F-B073-6AE8D95C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42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1D7E691-86A5-5243-E5CC-A01B2B456D0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59450" y="0"/>
            <a:ext cx="70485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100">
                <a:solidFill>
                  <a:srgbClr val="93979B"/>
                </a:solidFill>
                <a:latin typeface="Jost"/>
              </a:rPr>
              <a:t>Internal use</a:t>
            </a:r>
          </a:p>
        </p:txBody>
      </p:sp>
      <p:pic>
        <p:nvPicPr>
          <p:cNvPr id="5" name="Image 4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B48F84F3-59BF-790C-9C97-AFC13ACBCC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D12F6D7-8EF5-0EBC-FC23-13ADDAFB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4F56B5-BC3B-9722-2C2C-1962028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378099-60FD-55C1-3B58-E26A5A8E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C902D-29C0-5948-8096-99AC8C14CDE3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CE5D1-2806-8023-9845-3091433FC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FEBB53-0D7C-E2D0-751C-83E2C93AD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F081-B7F0-5848-B07F-5CB1D02F2D5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6089C5-FE8D-E0F7-2CFA-48237A755E1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59450" y="0"/>
            <a:ext cx="70485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100">
                <a:solidFill>
                  <a:srgbClr val="93979B"/>
                </a:solidFill>
                <a:latin typeface="Jost"/>
              </a:rPr>
              <a:t>Internal use</a:t>
            </a:r>
          </a:p>
        </p:txBody>
      </p:sp>
      <p:pic>
        <p:nvPicPr>
          <p:cNvPr id="8" name="Image 7" descr="Une image contenant capture d’écran, diagramme, bleu vert, Turquoise&#10;&#10;Description générée automatiquement">
            <a:extLst>
              <a:ext uri="{FF2B5EF4-FFF2-40B4-BE49-F238E27FC236}">
                <a16:creationId xmlns:a16="http://schemas.microsoft.com/office/drawing/2014/main" id="{975214F0-CA7E-FD81-34E9-AD4376C677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pture d’écran, blanc, conception&#10;&#10;Description générée automatiquement">
            <a:extLst>
              <a:ext uri="{FF2B5EF4-FFF2-40B4-BE49-F238E27FC236}">
                <a16:creationId xmlns:a16="http://schemas.microsoft.com/office/drawing/2014/main" id="{95DB7C9B-4D33-08EE-4FC5-20656AEE94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pture d’écran, blanc, conception&#10;&#10;Description générée automatiquement">
            <a:extLst>
              <a:ext uri="{FF2B5EF4-FFF2-40B4-BE49-F238E27FC236}">
                <a16:creationId xmlns:a16="http://schemas.microsoft.com/office/drawing/2014/main" id="{1B409E5B-0080-33E4-2EC0-C2F831AFAF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pture d’écran, bleu vert, Turquoise, conception&#10;&#10;Description générée automatiquement">
            <a:extLst>
              <a:ext uri="{FF2B5EF4-FFF2-40B4-BE49-F238E27FC236}">
                <a16:creationId xmlns:a16="http://schemas.microsoft.com/office/drawing/2014/main" id="{7263D5E4-C27B-4E16-E3EE-AE4BBC1C1B5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igne, diagramme, Police, capture d’écran&#10;&#10;Description générée automatiquement">
            <a:extLst>
              <a:ext uri="{FF2B5EF4-FFF2-40B4-BE49-F238E27FC236}">
                <a16:creationId xmlns:a16="http://schemas.microsoft.com/office/drawing/2014/main" id="{8C6B3ED9-8169-ED55-BB2B-CA55A833AB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93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F43FB-DF62-8BA2-2FE8-2C000A76E0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DD0218-F310-F2B9-0549-5460C46D6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75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C6DCD-B3D1-9C53-2D1F-8144045E6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8901"/>
            <a:ext cx="9144000" cy="23876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7CB7E8-EF6E-8CB2-FE2D-9BD54AEF9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8576"/>
            <a:ext cx="9144000" cy="165576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15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0EC2CF-3B7C-E413-1084-2A7669ED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57CDE4-FB28-1C2E-B5AE-DCE6B87A7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9EB03B7-26A2-8E4A-5427-E9C78C15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C0D577-FFD8-F3DF-DB84-9A9070E8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4DFDC8D-C00C-8B51-A852-86F64BC58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71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1D4D0-1464-16CD-0647-9890DCF4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41BB97-DDE4-D3BC-8567-092F2697550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F09A9B-32B9-08CB-6697-F8D42C151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47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19B54-40E0-1B7D-5EF4-6A236B82A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EB5389-6AEF-2B2C-14B4-947C633E0E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CAB911-D5C3-4B9E-1B31-6012B494C9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1835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22E1F6D9A1949964358D7850A1478" ma:contentTypeVersion="23" ma:contentTypeDescription="Create a new document." ma:contentTypeScope="" ma:versionID="d9f95c4514fdbdf3f74bdf8aa3759d72">
  <xsd:schema xmlns:xsd="http://www.w3.org/2001/XMLSchema" xmlns:xs="http://www.w3.org/2001/XMLSchema" xmlns:p="http://schemas.microsoft.com/office/2006/metadata/properties" xmlns:ns2="d690e760-475a-45b7-a891-e0408ba20f04" xmlns:ns3="4ab0fe49-d47b-4343-a056-fe26dc7f5e04" targetNamespace="http://schemas.microsoft.com/office/2006/metadata/properties" ma:root="true" ma:fieldsID="a25617d81c4062f878c696f636d42ff0" ns2:_="" ns3:_="">
    <xsd:import namespace="d690e760-475a-45b7-a891-e0408ba20f04"/>
    <xsd:import namespace="4ab0fe49-d47b-4343-a056-fe26dc7f5e0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_ip_UnifiedCompliancePolicyProperties" minOccurs="0"/>
                <xsd:element ref="ns3:_ip_UnifiedCompliancePolicyUIAction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InvoiceCreated" minOccurs="0"/>
                <xsd:element ref="ns3:Comment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0e760-475a-45b7-a891-e0408ba20f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c1d453f-dfc8-429c-880c-49dc48419ee4}" ma:internalName="TaxCatchAll" ma:showField="CatchAllData" ma:web="d690e760-475a-45b7-a891-e0408ba20f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0fe49-d47b-4343-a056-fe26dc7f5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_ip_UnifiedCompliancePolicyProperties" ma:index="13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description="" ma:hidden="true" ma:internalName="_ip_UnifiedCompliancePolicyUIAction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voiceCreated" ma:index="26" nillable="true" ma:displayName="Invoice Created" ma:default="0" ma:format="Dropdown" ma:internalName="InvoiceCreated">
      <xsd:simpleType>
        <xsd:restriction base="dms:Boolean"/>
      </xsd:simpleType>
    </xsd:element>
    <xsd:element name="Comment" ma:index="27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0A7935-20B6-48B0-81FC-0B0C0153B0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98CB7F-233F-4E0E-B689-79838B70507B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Grand écran</PresentationFormat>
  <Paragraphs>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Jost</vt:lpstr>
      <vt:lpstr>1_Thème Office</vt:lpstr>
      <vt:lpstr>Conception personnalisée</vt:lpstr>
      <vt:lpstr>1_Conception personnalisée</vt:lpstr>
      <vt:lpstr>2_Conception personnalisée</vt:lpstr>
      <vt:lpstr>3_Conception personnalisée</vt:lpstr>
      <vt:lpstr>5_Conception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Tack</dc:creator>
  <cp:lastModifiedBy>Julie Tack</cp:lastModifiedBy>
  <cp:revision>6</cp:revision>
  <dcterms:created xsi:type="dcterms:W3CDTF">2022-09-13T14:37:15Z</dcterms:created>
  <dcterms:modified xsi:type="dcterms:W3CDTF">2023-07-14T08:29:25Z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bf2ee6-7391-4c03-b07a-3137c8a2243c_Enabled">
    <vt:lpwstr>true</vt:lpwstr>
  </property>
  <property fmtid="{D5CDD505-2E9C-101B-9397-08002B2CF9AE}" pid="3" name="MSIP_Label_7cbf2ee6-7391-4c03-b07a-3137c8a2243c_SetDate">
    <vt:lpwstr>2022-09-21T15:50:13Z</vt:lpwstr>
  </property>
  <property fmtid="{D5CDD505-2E9C-101B-9397-08002B2CF9AE}" pid="4" name="MSIP_Label_7cbf2ee6-7391-4c03-b07a-3137c8a2243c_Method">
    <vt:lpwstr>Standard</vt:lpwstr>
  </property>
  <property fmtid="{D5CDD505-2E9C-101B-9397-08002B2CF9AE}" pid="5" name="MSIP_Label_7cbf2ee6-7391-4c03-b07a-3137c8a2243c_Name">
    <vt:lpwstr>Internal</vt:lpwstr>
  </property>
  <property fmtid="{D5CDD505-2E9C-101B-9397-08002B2CF9AE}" pid="6" name="MSIP_Label_7cbf2ee6-7391-4c03-b07a-3137c8a2243c_SiteId">
    <vt:lpwstr>ac144e41-8001-48f0-9e1c-170716ed06b6</vt:lpwstr>
  </property>
  <property fmtid="{D5CDD505-2E9C-101B-9397-08002B2CF9AE}" pid="7" name="MSIP_Label_7cbf2ee6-7391-4c03-b07a-3137c8a2243c_ActionId">
    <vt:lpwstr>2117d601-cca3-4d5c-bfec-f6c2b4d845cb</vt:lpwstr>
  </property>
  <property fmtid="{D5CDD505-2E9C-101B-9397-08002B2CF9AE}" pid="8" name="MSIP_Label_7cbf2ee6-7391-4c03-b07a-3137c8a2243c_ContentBits">
    <vt:lpwstr>1</vt:lpwstr>
  </property>
  <property fmtid="{D5CDD505-2E9C-101B-9397-08002B2CF9AE}" pid="9" name="ClassificationContentMarkingHeaderLocations">
    <vt:lpwstr>Thème Office:3\Conception personnalisée:9\1_Conception personnalisée:9\2_Conception personnalisée:9\3_Conception personnalisée:9</vt:lpwstr>
  </property>
  <property fmtid="{D5CDD505-2E9C-101B-9397-08002B2CF9AE}" pid="10" name="ClassificationContentMarkingHeaderText">
    <vt:lpwstr>Internal use</vt:lpwstr>
  </property>
</Properties>
</file>