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4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84"/>
    <p:restoredTop sz="94558"/>
  </p:normalViewPr>
  <p:slideViewPr>
    <p:cSldViewPr snapToGrid="0" snapToObjects="1">
      <p:cViewPr varScale="1">
        <p:scale>
          <a:sx n="92" d="100"/>
          <a:sy n="92" d="100"/>
        </p:scale>
        <p:origin x="1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F36CE-C836-5A49-A723-77CCEA9D43DC}" type="datetimeFigureOut">
              <a:rPr lang="lt-LT" smtClean="0"/>
              <a:t>2022-07-13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33C3A-71BE-E04B-8DB8-F3F9EA839D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544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4D77-1F2B-CA43-BC67-DABEC296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lnSpc>
                <a:spcPct val="10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D50F-8876-1D43-B32A-825FA95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088-A9BF-8846-B39F-05732E1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0A15-087A-914B-B725-F6A6248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698D-D058-CF44-A61D-66BD3FE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BDA88DE3-234A-E844-95ED-41C4037FD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6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03F-BB00-F645-9586-0EC222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D8AA-2CDA-B54A-90C5-D54A6400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CDC4-2058-FC4D-B94D-20A0EE05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457E-2589-C348-AE61-BEEDB1BE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E6CA-BC1C-B146-9818-7194A759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4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CCFBC-0DAB-0247-AD1F-A750A15C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D92F-F985-C84D-B693-E164028B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7529-0880-1C4D-8FF6-7CF26D1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1D94-BDFE-8F45-8714-9D4C97E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4FDD-F79D-6C47-9AEA-6A2EC92A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4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9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32DE-B905-1F41-95C8-EC435B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1BD8-79CF-C94A-929C-BC3BB5A3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643-E106-D040-B41D-D578AFC9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63D-6E83-2B4B-B745-E4EC863E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DFD0-0A45-584A-90FC-84E3E1FA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5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826C-428F-F04F-8C44-E78A5FFC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lnSpc>
                <a:spcPct val="10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C158-5D68-3A4F-B83C-AF48D15C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204-6D4B-8844-8C9C-DEA4724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9F60-9274-0C4B-8265-586B54FE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D408-5B99-E643-92C5-670C53E6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5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F57D-D32C-544E-9D42-0ACDF6E9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0E41-4CC3-8044-892E-5428C45AA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DC95-3884-3C4F-8047-F51CBA96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5967-1490-D240-B0CC-28B19DF1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3A05-3812-9445-B140-F57680BE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E636-E6C4-1F46-A2D4-F20ACBAB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6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B344-3549-CB4D-A8C1-FFD50EA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71B5-ABD9-F943-A8F9-61EB61CB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2F6BE-2B5E-A942-830B-80893BBA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741AE-B5BB-4349-9120-566411DED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BFDEC-0511-3448-BD02-2EA892900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7F107-0380-5E4F-9EB7-810F6EC1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19F-4485-6449-9037-EF1AF18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E6AA-1739-C141-9A2B-F925FFC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E6D7-F832-B945-9703-786E9873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B0079-A0A9-D544-9A27-E6D38BAB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41F9-F1AD-AC42-9113-FF99B1F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52895-D4E0-B547-80A0-1029572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3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B434-52B8-9D41-BC8F-9877377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C36EE-E4AD-274F-B8C7-D550CFF9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2C05-4A69-874A-89AB-E20D5390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16D4-9060-EC41-B390-8A213E9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lnSpc>
                <a:spcPct val="10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906F-6DF6-F74F-8AF4-4DABABD1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2A5D-63A7-5444-BCC2-46694E21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0E45-675D-0D40-B4BF-25CBC806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1B8-BBA6-184A-B4C2-0949294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238C-4A69-AC47-B5D9-13E13C1F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7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B8B-5D68-3A42-BA71-C4CC8A0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lnSpc>
                <a:spcPct val="10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1ABA-FB05-DD49-8D9F-F650CB7C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09AB-5AFA-4D4E-AD12-2E1FFB1F8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6FD0-0F83-D847-AD1C-CBD5E5F4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BDDD-68B9-B446-BDC2-515C80D7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B990-67F2-0348-B3C4-FB8ACF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9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CA0D7-0759-6A40-BF25-2DB03544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9507-A284-E143-84BE-7DAA44A2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E599-FD11-ED44-82F9-1014E6BD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FCCA-0E18-3D4F-ADBB-C22F71E9127A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0127-ED4E-A34B-944E-F667FAF09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1388-3B1C-1C4A-BFA3-45261EDFE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C824573-FE9C-C549-889D-7E66DAF199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6000" y="-9000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6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B869A-EA10-4543-8FD9-BD91F0EF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ABDD3-AB66-4D40-8A33-1F71C176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DB16-0DF1-C946-BA05-393A130C9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3CF-730A-DF4C-9257-E169B08C373B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5ED6-4976-8940-9D23-56E4FE41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43F5-FB4A-2348-9B9D-B794A05BF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897-392F-3D45-862F-37B1611D26F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9AAFEFD8-FF8F-0346-99F8-CACCF87156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6000" y="-9000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0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A2C-FDEF-A64F-92EA-5FA67623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F491-47BB-0345-888D-8E7EA816E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Speaker’s name</a:t>
            </a:r>
          </a:p>
        </p:txBody>
      </p:sp>
    </p:spTree>
    <p:extLst>
      <p:ext uri="{BB962C8B-B14F-4D97-AF65-F5344CB8AC3E}">
        <p14:creationId xmlns:p14="http://schemas.microsoft.com/office/powerpoint/2010/main" val="79627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CE2366-63B3-EC4D-BB74-9E34AA9E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Slide </a:t>
            </a:r>
            <a:r>
              <a:rPr lang="lt-LT" dirty="0" err="1"/>
              <a:t>title</a:t>
            </a:r>
            <a:endParaRPr lang="x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3280B0-C01B-FA47-9749-73A52F0D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9222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DE90E0-B8E9-0D49-AD28-3876EE9D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Slide </a:t>
            </a:r>
            <a:r>
              <a:rPr lang="lt-LT" dirty="0" err="1"/>
              <a:t>title</a:t>
            </a:r>
            <a:endParaRPr lang="en-L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725EA-E882-D747-BBD3-EB7DCC9805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04ECB7-C62F-B546-8280-B7FF57AD98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58006364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2_Custom Design</vt:lpstr>
      <vt:lpstr>Office Theme</vt:lpstr>
      <vt:lpstr>PowerPoint Presentation</vt:lpstr>
      <vt:lpstr>Presentation title</vt:lpstr>
      <vt:lpstr>Slide title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 AMC</cp:lastModifiedBy>
  <cp:revision>28</cp:revision>
  <dcterms:created xsi:type="dcterms:W3CDTF">2019-12-15T18:49:34Z</dcterms:created>
  <dcterms:modified xsi:type="dcterms:W3CDTF">2022-07-13T05:51:26Z</dcterms:modified>
</cp:coreProperties>
</file>