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  <p:sldMasterId id="2147483648" r:id="rId2"/>
  </p:sldMasterIdLst>
  <p:sldIdLst>
    <p:sldId id="256" r:id="rId3"/>
    <p:sldId id="257" r:id="rId4"/>
    <p:sldId id="260" r:id="rId5"/>
    <p:sldId id="261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282"/>
    <p:restoredTop sz="94558"/>
  </p:normalViewPr>
  <p:slideViewPr>
    <p:cSldViewPr snapToGrid="0" snapToObjects="1">
      <p:cViewPr varScale="1">
        <p:scale>
          <a:sx n="109" d="100"/>
          <a:sy n="109" d="100"/>
        </p:scale>
        <p:origin x="192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04D77-1F2B-CA43-BC67-DABEC29678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33333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15D50F-8876-1D43-B32A-825FA95037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33333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35088-A9BF-8846-B39F-05732E131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60A15-087A-914B-B725-F6A6248C4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C698D-D058-CF44-A61D-66BD3FEBC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71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7C03F-BB00-F645-9586-0EC222BD3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D1D8AA-2CDA-B54A-90C5-D54A6400ED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FCDC4-2058-FC4D-B94D-20A0EE057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6457E-2589-C348-AE61-BEEDB1BEB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9E6CA-BC1C-B146-9818-7194A7593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04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ACCFBC-0DAB-0247-AD1F-A750A15CBC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E7D92F-F985-C84D-B693-E164028B94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97529-0880-1C4D-8FF6-7CF26D10E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81D94-BDFE-8F45-8714-9D4C97EBD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84FDD-F79D-6C47-9AEA-6A2EC92A8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15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595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132DE-B905-1F41-95C8-EC435BD3F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F1BD8-79CF-C94A-929C-BC3BB5A3E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B7643-E106-D040-B41D-D578AFC98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A263D-6E83-2B4B-B745-E4EC863EA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2DFD0-0A45-584A-90FC-84E3E1FA6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4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9826C-428F-F04F-8C44-E78A5FFCB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33333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CC158-5D68-3A4F-B83C-AF48D15C3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33333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5EB204-6D4B-8844-8C9C-DEA4724E1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B9F60-9274-0C4B-8265-586B54FE2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FD408-5B99-E643-92C5-670C53E6B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9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6F57D-D32C-544E-9D42-0ACDF6E92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80E41-4CC3-8044-892E-5428C45AA3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FFDC95-3884-3C4F-8047-F51CBA961A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2E5967-1490-D240-B0CC-28B19DF11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2/8/21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7C3A05-3812-9445-B140-F57680BEA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D9E636-E6C4-1F46-A2D4-F20ACBAB2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82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DB344-3549-CB4D-A8C1-FFD50EA5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8971B5-ABD9-F943-A8F9-61EB61CBD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3333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42F6BE-2B5E-A942-830B-80893BBA96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F741AE-B5BB-4349-9120-566411DED6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3333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1BFDEC-0511-3448-BD02-2EA892900E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27F107-0380-5E4F-9EB7-810F6EC18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2/8/21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A9D19F-4485-6449-9037-EF1AF1867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60E6AA-1739-C141-9A2B-F925FFC93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65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7E6D7-F832-B945-9703-786E9873E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1B0079-A0A9-D544-9A27-E6D38BABC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2/8/21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0741F9-F1AD-AC42-9113-FF99B1FC9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852895-D4E0-B547-80A0-10295725A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31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F3B434-52B8-9D41-BC8F-9877377A3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2/8/21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2C36EE-E4AD-274F-B8C7-D550CFF94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D42C05-4A69-874A-89AB-E20D5390D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585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316D4-9060-EC41-B390-8A213E9F1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3333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F906F-6DF6-F74F-8AF4-4DABABD14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333333"/>
                </a:solidFill>
              </a:defRPr>
            </a:lvl1pPr>
            <a:lvl2pPr>
              <a:defRPr sz="2800">
                <a:solidFill>
                  <a:srgbClr val="333333"/>
                </a:solidFill>
              </a:defRPr>
            </a:lvl2pPr>
            <a:lvl3pPr>
              <a:defRPr sz="2400">
                <a:solidFill>
                  <a:srgbClr val="333333"/>
                </a:solidFill>
              </a:defRPr>
            </a:lvl3pPr>
            <a:lvl4pPr>
              <a:defRPr sz="2000">
                <a:solidFill>
                  <a:srgbClr val="333333"/>
                </a:solidFill>
              </a:defRPr>
            </a:lvl4pPr>
            <a:lvl5pPr>
              <a:defRPr sz="2000">
                <a:solidFill>
                  <a:srgbClr val="333333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1B2A5D-63A7-5444-BCC2-46694E211C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333333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50E45-675D-0D40-B4BF-25CBC806B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2/8/21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CA61B8-BBA6-184A-B4C2-094929402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87238C-4A69-AC47-B5D9-13E13C1F5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63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DBB8B-5D68-3A42-BA71-C4CC8A099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3333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561ABA-FB05-DD49-8D9F-F650CB7C24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7F09AB-5AFA-4D4E-AD12-2E1FFB1F84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333333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E56FD0-0F83-D847-AD1C-CBD5E5F41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2/8/21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62BDDD-68B9-B446-BDC2-515C80D7F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0B990-67F2-0348-B3C4-FB8ACF6E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45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2CA0D7-0759-6A40-BF25-2DB035444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79507-A284-E143-84BE-7DAA44A27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AE599-FD11-ED44-82F9-1014E6BDE2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6FCCA-0E18-3D4F-ADBB-C22F71E9127A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C0127-ED4E-A34B-944E-F667FAF093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C1388-3B1C-1C4A-BFA3-45261EDFE6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5DC9D018-887C-4649-98D1-4BF73D1971C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42069" y="-27000"/>
            <a:ext cx="12276139" cy="69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86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BB869A-EA10-4543-8FD9-BD91F0EF7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ABDD3-AB66-4D40-8A33-1F71C1765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ADB16-0DF1-C946-BA05-393A130C95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473CF-730A-DF4C-9257-E169B08C373B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05ED6-4976-8940-9D23-56E4FE41CE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743F5-FB4A-2348-9B9D-B794A05BF3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66897-392F-3D45-862F-37B1611D26F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Text&#10;&#10;Description automatically generated with medium confidence">
            <a:extLst>
              <a:ext uri="{FF2B5EF4-FFF2-40B4-BE49-F238E27FC236}">
                <a16:creationId xmlns:a16="http://schemas.microsoft.com/office/drawing/2014/main" id="{14226A9A-7A50-374F-9761-A314D3FE91D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42069" y="-27000"/>
            <a:ext cx="12276139" cy="69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200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302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B4A2C-FDEF-A64F-92EA-5FA67623A6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Pranešimo</a:t>
            </a:r>
            <a:r>
              <a:rPr lang="en-US" dirty="0"/>
              <a:t> </a:t>
            </a:r>
            <a:r>
              <a:rPr lang="en-US" dirty="0" err="1"/>
              <a:t>pavadinimas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11F491-47BB-0345-888D-8E7EA816ED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Lektorius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276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001B455D-8700-CC40-8542-9281A2A7E0AD}"/>
              </a:ext>
            </a:extLst>
          </p:cNvPr>
          <p:cNvSpPr txBox="1">
            <a:spLocks/>
          </p:cNvSpPr>
          <p:nvPr/>
        </p:nvSpPr>
        <p:spPr>
          <a:xfrm>
            <a:off x="838200" y="1982850"/>
            <a:ext cx="10279566" cy="368252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t-LT" sz="12000" dirty="0"/>
              <a:t>Aš, </a:t>
            </a:r>
            <a:r>
              <a:rPr lang="lt-LT" sz="12000" dirty="0">
                <a:solidFill>
                  <a:srgbClr val="FF0000"/>
                </a:solidFill>
              </a:rPr>
              <a:t>VARDAS PAVARDĖ</a:t>
            </a:r>
            <a:r>
              <a:rPr lang="lt-LT" sz="12000" dirty="0"/>
              <a:t>, pranešu apie galimus šiuos interesų konfliktus</a:t>
            </a:r>
          </a:p>
          <a:p>
            <a:pPr algn="l"/>
            <a:endParaRPr lang="lt-LT" sz="4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r>
              <a:rPr lang="lt-LT" sz="8000" b="1" u="sng" dirty="0"/>
              <a:t>Galimų interesų konflikto tipai</a:t>
            </a:r>
            <a:r>
              <a:rPr lang="lt-LT" sz="8000" b="1" dirty="0"/>
              <a:t>			</a:t>
            </a:r>
            <a:r>
              <a:rPr lang="lt-LT" sz="8000" b="1" u="sng" dirty="0"/>
              <a:t>Verslo organizacijos pavadinimas</a:t>
            </a:r>
          </a:p>
          <a:p>
            <a:pPr algn="l"/>
            <a:r>
              <a:rPr lang="lt-LT" sz="8000" dirty="0"/>
              <a:t>Autorinis atlyginimas už pranešimo 		Įrašykite arba ištrinkite</a:t>
            </a:r>
          </a:p>
          <a:p>
            <a:pPr algn="l"/>
            <a:r>
              <a:rPr lang="lt-LT" sz="8000" dirty="0"/>
              <a:t>sukūrimą ir perskaitymą</a:t>
            </a:r>
          </a:p>
          <a:p>
            <a:pPr algn="l"/>
            <a:r>
              <a:rPr lang="lt-LT" sz="8000" dirty="0"/>
              <a:t>Dotacija / parama klinikiniams tyrimams		Įrašykite arba ištrinkite</a:t>
            </a:r>
          </a:p>
          <a:p>
            <a:pPr algn="l"/>
            <a:r>
              <a:rPr lang="lt-LT" sz="8000" dirty="0"/>
              <a:t>Honoraras / konsultavimo paslaugos		Įrašykite arba ištrinkite</a:t>
            </a:r>
          </a:p>
          <a:p>
            <a:pPr algn="l"/>
            <a:r>
              <a:rPr lang="lt-LT" sz="8000" dirty="0"/>
              <a:t>Akcininkas					Įrašykite arba ištrinkite</a:t>
            </a:r>
          </a:p>
          <a:p>
            <a:pPr algn="l"/>
            <a:r>
              <a:rPr lang="lt-LT" sz="8000" dirty="0"/>
              <a:t>Sutuoktinis / partneris				Įrašykite arba ištrinkite</a:t>
            </a:r>
          </a:p>
          <a:p>
            <a:pPr algn="l"/>
            <a:r>
              <a:rPr lang="lt-LT" sz="8000" dirty="0"/>
              <a:t>Kita parama / palaikymas (įrašykite)		Įrašykite arba ištrinkite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55E674A5-AD5D-5141-A4BA-0117D03B1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lt-LT" dirty="0"/>
              <a:t>Interesų konflikto deklaracija</a:t>
            </a:r>
          </a:p>
        </p:txBody>
      </p:sp>
    </p:spTree>
    <p:extLst>
      <p:ext uri="{BB962C8B-B14F-4D97-AF65-F5344CB8AC3E}">
        <p14:creationId xmlns:p14="http://schemas.microsoft.com/office/powerpoint/2010/main" val="3928660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001B455D-8700-CC40-8542-9281A2A7E0AD}"/>
              </a:ext>
            </a:extLst>
          </p:cNvPr>
          <p:cNvSpPr txBox="1">
            <a:spLocks/>
          </p:cNvSpPr>
          <p:nvPr/>
        </p:nvSpPr>
        <p:spPr>
          <a:xfrm>
            <a:off x="838200" y="1982850"/>
            <a:ext cx="10279566" cy="36825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t-LT" sz="3000" dirty="0"/>
              <a:t>Aš, </a:t>
            </a:r>
            <a:r>
              <a:rPr lang="lt-LT" sz="3000" dirty="0">
                <a:solidFill>
                  <a:srgbClr val="FF0000"/>
                </a:solidFill>
              </a:rPr>
              <a:t>VARDAS PAVARDĖ</a:t>
            </a:r>
            <a:r>
              <a:rPr lang="lt-LT" sz="3000" dirty="0"/>
              <a:t>, neturiu galimo interesų konflikto, apie kurį turėčiau informuoti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55E674A5-AD5D-5141-A4BA-0117D03B1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lt-LT" dirty="0"/>
              <a:t>Interesų konflikto deklaracija</a:t>
            </a:r>
          </a:p>
        </p:txBody>
      </p:sp>
    </p:spTree>
    <p:extLst>
      <p:ext uri="{BB962C8B-B14F-4D97-AF65-F5344CB8AC3E}">
        <p14:creationId xmlns:p14="http://schemas.microsoft.com/office/powerpoint/2010/main" val="1533622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EBD5440-E30F-044E-8D37-FAF1B49CB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LT" dirty="0"/>
              <a:t>Vidinė skaidrė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0A5FD75-9906-B349-8075-EEEAFCB0A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LT" dirty="0"/>
          </a:p>
        </p:txBody>
      </p:sp>
    </p:spTree>
    <p:extLst>
      <p:ext uri="{BB962C8B-B14F-4D97-AF65-F5344CB8AC3E}">
        <p14:creationId xmlns:p14="http://schemas.microsoft.com/office/powerpoint/2010/main" val="3892225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>
            <a:extLst>
              <a:ext uri="{FF2B5EF4-FFF2-40B4-BE49-F238E27FC236}">
                <a16:creationId xmlns:a16="http://schemas.microsoft.com/office/drawing/2014/main" id="{8A5E058A-BCC7-214E-8D54-55E8EC5D9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lt-LT" sz="4400" dirty="0"/>
              <a:t>Klausimas?</a:t>
            </a:r>
            <a:r>
              <a:rPr lang="lt-LT" sz="3600" dirty="0"/>
              <a:t> </a:t>
            </a:r>
            <a:r>
              <a:rPr lang="lt-LT" sz="3200" dirty="0">
                <a:solidFill>
                  <a:srgbClr val="FF0000"/>
                </a:solidFill>
              </a:rPr>
              <a:t>[iki 125 simbolių įskaitant tarpus]</a:t>
            </a:r>
            <a:endParaRPr lang="x-none" sz="3600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146E35C-2E3F-0540-8230-289640C8004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lt-LT" sz="2800" dirty="0"/>
              <a:t>Galimi atsakymo variantai: </a:t>
            </a:r>
            <a:r>
              <a:rPr lang="lt-LT" dirty="0">
                <a:solidFill>
                  <a:srgbClr val="FF0000"/>
                </a:solidFill>
              </a:rPr>
              <a:t>[iki 4 skirtingų atsakymo variantų; kiekvienas atsakymas iki 60 simbolių įskaitant tarpus]</a:t>
            </a:r>
            <a:endParaRPr lang="x-none">
              <a:solidFill>
                <a:srgbClr val="FF0000"/>
              </a:solidFill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x-none"/>
              <a:t>  </a:t>
            </a:r>
            <a:r>
              <a:rPr lang="lt-LT" dirty="0"/>
              <a:t>Atsakymas 1</a:t>
            </a:r>
            <a:endParaRPr lang="x-none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x-none"/>
              <a:t> </a:t>
            </a:r>
            <a:r>
              <a:rPr lang="lt-LT" dirty="0"/>
              <a:t> Atsakymas 2</a:t>
            </a:r>
            <a:endParaRPr lang="x-none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x-none"/>
              <a:t> </a:t>
            </a:r>
            <a:r>
              <a:rPr lang="lt-LT" dirty="0"/>
              <a:t> Atsakymas 3</a:t>
            </a:r>
            <a:endParaRPr lang="x-none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x-none"/>
              <a:t> </a:t>
            </a:r>
            <a:r>
              <a:rPr lang="lt-LT" dirty="0"/>
              <a:t> Atsakymas 4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80477441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148</Words>
  <Application>Microsoft Macintosh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1_Custom Design</vt:lpstr>
      <vt:lpstr>Office Theme</vt:lpstr>
      <vt:lpstr>PowerPoint Presentation</vt:lpstr>
      <vt:lpstr>Pranešimo pavadinimas</vt:lpstr>
      <vt:lpstr>Interesų konflikto deklaracija</vt:lpstr>
      <vt:lpstr>Interesų konflikto deklaracija</vt:lpstr>
      <vt:lpstr>Vidinė skaidrė</vt:lpstr>
      <vt:lpstr>Klausimas? [iki 125 simbolių įskaitant tarpus]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Aurelijus M</dc:creator>
  <cp:lastModifiedBy>EVENTAS PCO</cp:lastModifiedBy>
  <cp:revision>24</cp:revision>
  <dcterms:created xsi:type="dcterms:W3CDTF">2019-12-15T18:49:34Z</dcterms:created>
  <dcterms:modified xsi:type="dcterms:W3CDTF">2021-02-08T16:19:31Z</dcterms:modified>
</cp:coreProperties>
</file>