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63" r:id="rId5"/>
  </p:sldMasterIdLst>
  <p:notesMasterIdLst>
    <p:notesMasterId r:id="rId14"/>
  </p:notesMasterIdLst>
  <p:sldIdLst>
    <p:sldId id="952" r:id="rId6"/>
    <p:sldId id="953" r:id="rId7"/>
    <p:sldId id="955" r:id="rId8"/>
    <p:sldId id="957" r:id="rId9"/>
    <p:sldId id="945" r:id="rId10"/>
    <p:sldId id="949" r:id="rId11"/>
    <p:sldId id="948" r:id="rId12"/>
    <p:sldId id="9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Kathryn (Trade)" initials="WK(" lastIdx="9" clrIdx="0">
    <p:extLst>
      <p:ext uri="{19B8F6BF-5375-455C-9EA6-DF929625EA0E}">
        <p15:presenceInfo xmlns:p15="http://schemas.microsoft.com/office/powerpoint/2012/main" userId="S-1-5-21-624148788-1160966863-2688259415-7455" providerId="AD"/>
      </p:ext>
    </p:extLst>
  </p:cmAuthor>
  <p:cmAuthor id="2" name="Mike Wheeler" initials="MW" lastIdx="11" clrIdx="1">
    <p:extLst>
      <p:ext uri="{19B8F6BF-5375-455C-9EA6-DF929625EA0E}">
        <p15:presenceInfo xmlns:p15="http://schemas.microsoft.com/office/powerpoint/2012/main" userId="Mike Wheeler" providerId="None"/>
      </p:ext>
    </p:extLst>
  </p:cmAuthor>
  <p:cmAuthor id="3" name="Charlotte Tansey" initials="CT" lastIdx="8" clrIdx="2">
    <p:extLst>
      <p:ext uri="{19B8F6BF-5375-455C-9EA6-DF929625EA0E}">
        <p15:presenceInfo xmlns:p15="http://schemas.microsoft.com/office/powerpoint/2012/main" userId="Charlotte Tans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02D"/>
    <a:srgbClr val="1D3557"/>
    <a:srgbClr val="B0127F"/>
    <a:srgbClr val="465775"/>
    <a:srgbClr val="002860"/>
    <a:srgbClr val="052169"/>
    <a:srgbClr val="FF2542"/>
    <a:srgbClr val="F8F8F8"/>
    <a:srgbClr val="FAFAFA"/>
    <a:srgbClr val="CF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74888-C253-4EDC-85CA-EA09C683E49E}" v="12" dt="2021-06-29T20:03:11.404"/>
    <p1510:client id="{518C6F1F-D748-4FC3-A0AE-584B59DBF75E}" v="51" dt="2021-07-05T11:49:31.680"/>
    <p1510:client id="{6655E6DB-65FB-4986-8029-5179659CED1A}" v="61" dt="2021-06-30T11:53:54.667"/>
    <p1510:client id="{67C013DB-C75D-4542-ABB6-E509BE43602B}" v="313" dt="2021-07-07T04:26:26.961"/>
    <p1510:client id="{77CA3330-C51E-49D5-8CA6-AE0AF8955335}" v="12" dt="2021-06-29T06:13:43.191"/>
    <p1510:client id="{AC64314A-4683-404E-A7FF-7C4EE8C6DE1C}" v="132" dt="2021-07-07T04:58:31.937"/>
    <p1510:client id="{B0253ECA-887D-4532-ABF3-675B8360F6D0}" v="212" dt="2021-06-29T07:14:59.530"/>
    <p1510:client id="{DC006400-F4F9-4F37-8257-03910C6AABFD}" v="1" dt="2021-06-29T06:50:28.220"/>
    <p1510:client id="{F4D00EE6-1530-244A-8308-FD466D1C0D6F}" v="1" dt="2021-06-24T15:14:11.097"/>
    <p1510:client id="{FE25FFD0-E197-4EF5-A8CB-AFCBAB127B1E}" v="89" dt="2021-07-11T10:03:51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86862" autoAdjust="0"/>
  </p:normalViewPr>
  <p:slideViewPr>
    <p:cSldViewPr snapToGrid="0">
      <p:cViewPr varScale="1">
        <p:scale>
          <a:sx n="95" d="100"/>
          <a:sy n="95" d="100"/>
        </p:scale>
        <p:origin x="14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field Piccott" userId="S::garfield.piccott@fco.gov.uk::97b2f831-7570-409b-a7b8-e8cba91601ee" providerId="AD" clId="Web-{0FA632A7-4184-4356-B70D-A15580220053}"/>
    <pc:docChg chg="modSld">
      <pc:chgData name="Garfield Piccott" userId="S::garfield.piccott@fco.gov.uk::97b2f831-7570-409b-a7b8-e8cba91601ee" providerId="AD" clId="Web-{0FA632A7-4184-4356-B70D-A15580220053}" dt="2021-07-08T08:17:55.566" v="13"/>
      <pc:docMkLst>
        <pc:docMk/>
      </pc:docMkLst>
      <pc:sldChg chg="modNotes">
        <pc:chgData name="Garfield Piccott" userId="S::garfield.piccott@fco.gov.uk::97b2f831-7570-409b-a7b8-e8cba91601ee" providerId="AD" clId="Web-{0FA632A7-4184-4356-B70D-A15580220053}" dt="2021-07-08T08:17:55.566" v="13"/>
        <pc:sldMkLst>
          <pc:docMk/>
          <pc:sldMk cId="1541705142" sldId="942"/>
        </pc:sldMkLst>
      </pc:sldChg>
    </pc:docChg>
  </pc:docChgLst>
  <pc:docChgLst>
    <pc:chgData name="Finola Hegarty (Sensitive)" userId="S::finola.hegarty@fco.gov.uk::d5bb51f9-3e89-47cd-b8e5-00278d212929" providerId="AD" clId="Web-{518C6F1F-D748-4FC3-A0AE-584B59DBF75E}"/>
    <pc:docChg chg="modSld">
      <pc:chgData name="Finola Hegarty (Sensitive)" userId="S::finola.hegarty@fco.gov.uk::d5bb51f9-3e89-47cd-b8e5-00278d212929" providerId="AD" clId="Web-{518C6F1F-D748-4FC3-A0AE-584B59DBF75E}" dt="2021-07-05T11:49:31.211" v="23" actId="20577"/>
      <pc:docMkLst>
        <pc:docMk/>
      </pc:docMkLst>
      <pc:sldChg chg="modSp">
        <pc:chgData name="Finola Hegarty (Sensitive)" userId="S::finola.hegarty@fco.gov.uk::d5bb51f9-3e89-47cd-b8e5-00278d212929" providerId="AD" clId="Web-{518C6F1F-D748-4FC3-A0AE-584B59DBF75E}" dt="2021-07-05T11:49:31.211" v="23" actId="20577"/>
        <pc:sldMkLst>
          <pc:docMk/>
          <pc:sldMk cId="1630075729" sldId="941"/>
        </pc:sldMkLst>
        <pc:spChg chg="mod">
          <ac:chgData name="Finola Hegarty (Sensitive)" userId="S::finola.hegarty@fco.gov.uk::d5bb51f9-3e89-47cd-b8e5-00278d212929" providerId="AD" clId="Web-{518C6F1F-D748-4FC3-A0AE-584B59DBF75E}" dt="2021-07-05T11:49:31.211" v="23" actId="20577"/>
          <ac:spMkLst>
            <pc:docMk/>
            <pc:sldMk cId="1630075729" sldId="941"/>
            <ac:spMk id="5" creationId="{C5F6BACB-E34F-B64A-9C5A-41ED6F8F5580}"/>
          </ac:spMkLst>
        </pc:spChg>
      </pc:sldChg>
    </pc:docChg>
  </pc:docChgLst>
  <pc:docChgLst>
    <pc:chgData name="Gula Al-sharafi" userId="S::gula.al-sharafi@fco.gov.uk::36b6d45e-9063-420e-b0c7-6fc15505ee47" providerId="AD" clId="Web-{AC64314A-4683-404E-A7FF-7C4EE8C6DE1C}"/>
    <pc:docChg chg="modSld">
      <pc:chgData name="Gula Al-sharafi" userId="S::gula.al-sharafi@fco.gov.uk::36b6d45e-9063-420e-b0c7-6fc15505ee47" providerId="AD" clId="Web-{AC64314A-4683-404E-A7FF-7C4EE8C6DE1C}" dt="2021-07-07T04:58:31.937" v="63" actId="20577"/>
      <pc:docMkLst>
        <pc:docMk/>
      </pc:docMkLst>
      <pc:sldChg chg="modSp">
        <pc:chgData name="Gula Al-sharafi" userId="S::gula.al-sharafi@fco.gov.uk::36b6d45e-9063-420e-b0c7-6fc15505ee47" providerId="AD" clId="Web-{AC64314A-4683-404E-A7FF-7C4EE8C6DE1C}" dt="2021-07-07T04:58:31.937" v="63" actId="20577"/>
        <pc:sldMkLst>
          <pc:docMk/>
          <pc:sldMk cId="1410602572" sldId="946"/>
        </pc:sldMkLst>
        <pc:spChg chg="mod">
          <ac:chgData name="Gula Al-sharafi" userId="S::gula.al-sharafi@fco.gov.uk::36b6d45e-9063-420e-b0c7-6fc15505ee47" providerId="AD" clId="Web-{AC64314A-4683-404E-A7FF-7C4EE8C6DE1C}" dt="2021-07-07T04:58:31.937" v="63" actId="20577"/>
          <ac:spMkLst>
            <pc:docMk/>
            <pc:sldMk cId="1410602572" sldId="946"/>
            <ac:spMk id="5" creationId="{C5F6BACB-E34F-B64A-9C5A-41ED6F8F5580}"/>
          </ac:spMkLst>
        </pc:spChg>
      </pc:sldChg>
    </pc:docChg>
  </pc:docChgLst>
  <pc:docChgLst>
    <pc:chgData name="Asma Kamal" userId="S::asma.kamal@fco.gov.uk::25762d0e-8300-41de-809e-83256d092fee" providerId="AD" clId="Web-{B0253ECA-887D-4532-ABF3-675B8360F6D0}"/>
    <pc:docChg chg="modSld">
      <pc:chgData name="Asma Kamal" userId="S::asma.kamal@fco.gov.uk::25762d0e-8300-41de-809e-83256d092fee" providerId="AD" clId="Web-{B0253ECA-887D-4532-ABF3-675B8360F6D0}" dt="2021-06-29T07:14:59.530" v="146" actId="14100"/>
      <pc:docMkLst>
        <pc:docMk/>
      </pc:docMkLst>
      <pc:sldChg chg="addSp modSp">
        <pc:chgData name="Asma Kamal" userId="S::asma.kamal@fco.gov.uk::25762d0e-8300-41de-809e-83256d092fee" providerId="AD" clId="Web-{B0253ECA-887D-4532-ABF3-675B8360F6D0}" dt="2021-06-29T07:14:01.086" v="135"/>
        <pc:sldMkLst>
          <pc:docMk/>
          <pc:sldMk cId="2742392507" sldId="935"/>
        </pc:sldMkLst>
        <pc:spChg chg="add mod">
          <ac:chgData name="Asma Kamal" userId="S::asma.kamal@fco.gov.uk::25762d0e-8300-41de-809e-83256d092fee" providerId="AD" clId="Web-{B0253ECA-887D-4532-ABF3-675B8360F6D0}" dt="2021-06-29T07:14:01.086" v="135"/>
          <ac:spMkLst>
            <pc:docMk/>
            <pc:sldMk cId="2742392507" sldId="935"/>
            <ac:spMk id="5" creationId="{6054D7C1-ED2C-4713-9275-AA119A125D97}"/>
          </ac:spMkLst>
        </pc:spChg>
        <pc:picChg chg="add mod">
          <ac:chgData name="Asma Kamal" userId="S::asma.kamal@fco.gov.uk::25762d0e-8300-41de-809e-83256d092fee" providerId="AD" clId="Web-{B0253ECA-887D-4532-ABF3-675B8360F6D0}" dt="2021-06-29T07:12:59.475" v="94" actId="14100"/>
          <ac:picMkLst>
            <pc:docMk/>
            <pc:sldMk cId="2742392507" sldId="935"/>
            <ac:picMk id="4" creationId="{044B628C-C461-4671-901F-98694FC9B837}"/>
          </ac:picMkLst>
        </pc:picChg>
      </pc:sldChg>
      <pc:sldChg chg="addSp delSp modSp">
        <pc:chgData name="Asma Kamal" userId="S::asma.kamal@fco.gov.uk::25762d0e-8300-41de-809e-83256d092fee" providerId="AD" clId="Web-{B0253ECA-887D-4532-ABF3-675B8360F6D0}" dt="2021-06-29T07:14:59.530" v="146" actId="14100"/>
        <pc:sldMkLst>
          <pc:docMk/>
          <pc:sldMk cId="3335451094" sldId="950"/>
        </pc:sldMkLst>
        <pc:spChg chg="add mod">
          <ac:chgData name="Asma Kamal" userId="S::asma.kamal@fco.gov.uk::25762d0e-8300-41de-809e-83256d092fee" providerId="AD" clId="Web-{B0253ECA-887D-4532-ABF3-675B8360F6D0}" dt="2021-06-29T07:12:11.490" v="90" actId="1076"/>
          <ac:spMkLst>
            <pc:docMk/>
            <pc:sldMk cId="3335451094" sldId="950"/>
            <ac:spMk id="5" creationId="{CBCC7479-672E-4F3E-AD55-716166F78337}"/>
          </ac:spMkLst>
        </pc:spChg>
        <pc:spChg chg="mod">
          <ac:chgData name="Asma Kamal" userId="S::asma.kamal@fco.gov.uk::25762d0e-8300-41de-809e-83256d092fee" providerId="AD" clId="Web-{B0253ECA-887D-4532-ABF3-675B8360F6D0}" dt="2021-06-29T07:10:47.269" v="65" actId="20577"/>
          <ac:spMkLst>
            <pc:docMk/>
            <pc:sldMk cId="3335451094" sldId="950"/>
            <ac:spMk id="92" creationId="{C8799517-DF9A-4C48-B180-9CB54196343D}"/>
          </ac:spMkLst>
        </pc:spChg>
        <pc:spChg chg="mod">
          <ac:chgData name="Asma Kamal" userId="S::asma.kamal@fco.gov.uk::25762d0e-8300-41de-809e-83256d092fee" providerId="AD" clId="Web-{B0253ECA-887D-4532-ABF3-675B8360F6D0}" dt="2021-06-29T07:04:46.743" v="4" actId="1076"/>
          <ac:spMkLst>
            <pc:docMk/>
            <pc:sldMk cId="3335451094" sldId="950"/>
            <ac:spMk id="117" creationId="{00000000-0000-0000-0000-000000000000}"/>
          </ac:spMkLst>
        </pc:spChg>
        <pc:picChg chg="add del mod">
          <ac:chgData name="Asma Kamal" userId="S::asma.kamal@fco.gov.uk::25762d0e-8300-41de-809e-83256d092fee" providerId="AD" clId="Web-{B0253ECA-887D-4532-ABF3-675B8360F6D0}" dt="2021-06-29T07:14:12.321" v="136"/>
          <ac:picMkLst>
            <pc:docMk/>
            <pc:sldMk cId="3335451094" sldId="950"/>
            <ac:picMk id="2" creationId="{A1A89EE0-A3B4-46EB-AA75-0AC0B381ED35}"/>
          </ac:picMkLst>
        </pc:picChg>
        <pc:picChg chg="add del mod">
          <ac:chgData name="Asma Kamal" userId="S::asma.kamal@fco.gov.uk::25762d0e-8300-41de-809e-83256d092fee" providerId="AD" clId="Web-{B0253ECA-887D-4532-ABF3-675B8360F6D0}" dt="2021-06-29T07:14:41.775" v="142"/>
          <ac:picMkLst>
            <pc:docMk/>
            <pc:sldMk cId="3335451094" sldId="950"/>
            <ac:picMk id="6" creationId="{280544F0-6DDF-46EF-9944-2480B6B636C2}"/>
          </ac:picMkLst>
        </pc:picChg>
        <pc:picChg chg="add mod">
          <ac:chgData name="Asma Kamal" userId="S::asma.kamal@fco.gov.uk::25762d0e-8300-41de-809e-83256d092fee" providerId="AD" clId="Web-{B0253ECA-887D-4532-ABF3-675B8360F6D0}" dt="2021-06-29T07:14:59.530" v="146" actId="14100"/>
          <ac:picMkLst>
            <pc:docMk/>
            <pc:sldMk cId="3335451094" sldId="950"/>
            <ac:picMk id="7" creationId="{268DFD39-CEFC-44D4-A026-AB9EE60BB427}"/>
          </ac:picMkLst>
        </pc:picChg>
      </pc:sldChg>
    </pc:docChg>
  </pc:docChgLst>
  <pc:docChgLst>
    <pc:chgData name="Garfield Piccott" userId="S::garfield.piccott@fco.gov.uk::97b2f831-7570-409b-a7b8-e8cba91601ee" providerId="AD" clId="Web-{DC006400-F4F9-4F37-8257-03910C6AABFD}"/>
    <pc:docChg chg="modSld">
      <pc:chgData name="Garfield Piccott" userId="S::garfield.piccott@fco.gov.uk::97b2f831-7570-409b-a7b8-e8cba91601ee" providerId="AD" clId="Web-{DC006400-F4F9-4F37-8257-03910C6AABFD}" dt="2021-06-29T06:50:28.220" v="0"/>
      <pc:docMkLst>
        <pc:docMk/>
      </pc:docMkLst>
      <pc:sldChg chg="addSp">
        <pc:chgData name="Garfield Piccott" userId="S::garfield.piccott@fco.gov.uk::97b2f831-7570-409b-a7b8-e8cba91601ee" providerId="AD" clId="Web-{DC006400-F4F9-4F37-8257-03910C6AABFD}" dt="2021-06-29T06:50:28.220" v="0"/>
        <pc:sldMkLst>
          <pc:docMk/>
          <pc:sldMk cId="2742392507" sldId="935"/>
        </pc:sldMkLst>
        <pc:picChg chg="add">
          <ac:chgData name="Garfield Piccott" userId="S::garfield.piccott@fco.gov.uk::97b2f831-7570-409b-a7b8-e8cba91601ee" providerId="AD" clId="Web-{DC006400-F4F9-4F37-8257-03910C6AABFD}" dt="2021-06-29T06:50:28.220" v="0"/>
          <ac:picMkLst>
            <pc:docMk/>
            <pc:sldMk cId="2742392507" sldId="935"/>
            <ac:picMk id="2" creationId="{2CB968EA-1BD4-4B1D-9279-8BA6BE3EB66A}"/>
          </ac:picMkLst>
        </pc:picChg>
      </pc:sldChg>
    </pc:docChg>
  </pc:docChgLst>
  <pc:docChgLst>
    <pc:chgData name="Garfield Piccott" userId="S::garfield.piccott@fco.gov.uk::97b2f831-7570-409b-a7b8-e8cba91601ee" providerId="AD" clId="Web-{0C374888-C253-4EDC-85CA-EA09C683E49E}"/>
    <pc:docChg chg="modSld">
      <pc:chgData name="Garfield Piccott" userId="S::garfield.piccott@fco.gov.uk::97b2f831-7570-409b-a7b8-e8cba91601ee" providerId="AD" clId="Web-{0C374888-C253-4EDC-85CA-EA09C683E49E}" dt="2021-06-29T20:02:51.841" v="8" actId="20577"/>
      <pc:docMkLst>
        <pc:docMk/>
      </pc:docMkLst>
      <pc:sldChg chg="modSp">
        <pc:chgData name="Garfield Piccott" userId="S::garfield.piccott@fco.gov.uk::97b2f831-7570-409b-a7b8-e8cba91601ee" providerId="AD" clId="Web-{0C374888-C253-4EDC-85CA-EA09C683E49E}" dt="2021-06-29T20:02:51.841" v="8" actId="20577"/>
        <pc:sldMkLst>
          <pc:docMk/>
          <pc:sldMk cId="1541705142" sldId="942"/>
        </pc:sldMkLst>
        <pc:spChg chg="mod">
          <ac:chgData name="Garfield Piccott" userId="S::garfield.piccott@fco.gov.uk::97b2f831-7570-409b-a7b8-e8cba91601ee" providerId="AD" clId="Web-{0C374888-C253-4EDC-85CA-EA09C683E49E}" dt="2021-06-29T20:02:51.841" v="8" actId="20577"/>
          <ac:spMkLst>
            <pc:docMk/>
            <pc:sldMk cId="1541705142" sldId="942"/>
            <ac:spMk id="5" creationId="{C5F6BACB-E34F-B64A-9C5A-41ED6F8F5580}"/>
          </ac:spMkLst>
        </pc:spChg>
      </pc:sldChg>
    </pc:docChg>
  </pc:docChgLst>
  <pc:docChgLst>
    <pc:chgData name="Finola Hegarty (Sensitive)" userId="S::finola.hegarty@fco.gov.uk::d5bb51f9-3e89-47cd-b8e5-00278d212929" providerId="AD" clId="Web-{67C013DB-C75D-4542-ABB6-E509BE43602B}"/>
    <pc:docChg chg="modSld">
      <pc:chgData name="Finola Hegarty (Sensitive)" userId="S::finola.hegarty@fco.gov.uk::d5bb51f9-3e89-47cd-b8e5-00278d212929" providerId="AD" clId="Web-{67C013DB-C75D-4542-ABB6-E509BE43602B}" dt="2021-07-07T04:26:26.961" v="151" actId="20577"/>
      <pc:docMkLst>
        <pc:docMk/>
      </pc:docMkLst>
      <pc:sldChg chg="modSp">
        <pc:chgData name="Finola Hegarty (Sensitive)" userId="S::finola.hegarty@fco.gov.uk::d5bb51f9-3e89-47cd-b8e5-00278d212929" providerId="AD" clId="Web-{67C013DB-C75D-4542-ABB6-E509BE43602B}" dt="2021-07-07T04:26:26.961" v="151" actId="20577"/>
        <pc:sldMkLst>
          <pc:docMk/>
          <pc:sldMk cId="1630075729" sldId="941"/>
        </pc:sldMkLst>
        <pc:spChg chg="mod">
          <ac:chgData name="Finola Hegarty (Sensitive)" userId="S::finola.hegarty@fco.gov.uk::d5bb51f9-3e89-47cd-b8e5-00278d212929" providerId="AD" clId="Web-{67C013DB-C75D-4542-ABB6-E509BE43602B}" dt="2021-07-07T04:26:26.961" v="151" actId="20577"/>
          <ac:spMkLst>
            <pc:docMk/>
            <pc:sldMk cId="1630075729" sldId="941"/>
            <ac:spMk id="5" creationId="{C5F6BACB-E34F-B64A-9C5A-41ED6F8F5580}"/>
          </ac:spMkLst>
        </pc:spChg>
      </pc:sldChg>
    </pc:docChg>
  </pc:docChgLst>
  <pc:docChgLst>
    <pc:chgData name="Emilia Smith" userId="S::emilia.smith@fco.gov.uk::8973933a-e705-422f-8628-0d3fbcbfcb5c" providerId="AD" clId="Web-{FE25FFD0-E197-4EF5-A8CB-AFCBAB127B1E}"/>
    <pc:docChg chg="modSld">
      <pc:chgData name="Emilia Smith" userId="S::emilia.smith@fco.gov.uk::8973933a-e705-422f-8628-0d3fbcbfcb5c" providerId="AD" clId="Web-{FE25FFD0-E197-4EF5-A8CB-AFCBAB127B1E}" dt="2021-07-11T10:03:49.141" v="59" actId="20577"/>
      <pc:docMkLst>
        <pc:docMk/>
      </pc:docMkLst>
      <pc:sldChg chg="modSp">
        <pc:chgData name="Emilia Smith" userId="S::emilia.smith@fco.gov.uk::8973933a-e705-422f-8628-0d3fbcbfcb5c" providerId="AD" clId="Web-{FE25FFD0-E197-4EF5-A8CB-AFCBAB127B1E}" dt="2021-07-11T10:03:49.141" v="59" actId="20577"/>
        <pc:sldMkLst>
          <pc:docMk/>
          <pc:sldMk cId="4252344828" sldId="947"/>
        </pc:sldMkLst>
        <pc:spChg chg="mod">
          <ac:chgData name="Emilia Smith" userId="S::emilia.smith@fco.gov.uk::8973933a-e705-422f-8628-0d3fbcbfcb5c" providerId="AD" clId="Web-{FE25FFD0-E197-4EF5-A8CB-AFCBAB127B1E}" dt="2021-07-11T10:03:49.141" v="59" actId="20577"/>
          <ac:spMkLst>
            <pc:docMk/>
            <pc:sldMk cId="4252344828" sldId="947"/>
            <ac:spMk id="5" creationId="{C5F6BACB-E34F-B64A-9C5A-41ED6F8F5580}"/>
          </ac:spMkLst>
        </pc:spChg>
      </pc:sldChg>
    </pc:docChg>
  </pc:docChgLst>
  <pc:docChgLst>
    <pc:chgData name="Garfield Piccott" userId="S::garfield.piccott@fco.gov.uk::97b2f831-7570-409b-a7b8-e8cba91601ee" providerId="AD" clId="Web-{77CA3330-C51E-49D5-8CA6-AE0AF8955335}"/>
    <pc:docChg chg="modSld">
      <pc:chgData name="Garfield Piccott" userId="S::garfield.piccott@fco.gov.uk::97b2f831-7570-409b-a7b8-e8cba91601ee" providerId="AD" clId="Web-{77CA3330-C51E-49D5-8CA6-AE0AF8955335}" dt="2021-06-29T06:13:43.191" v="11" actId="14100"/>
      <pc:docMkLst>
        <pc:docMk/>
      </pc:docMkLst>
      <pc:sldChg chg="addSp delSp modSp">
        <pc:chgData name="Garfield Piccott" userId="S::garfield.piccott@fco.gov.uk::97b2f831-7570-409b-a7b8-e8cba91601ee" providerId="AD" clId="Web-{77CA3330-C51E-49D5-8CA6-AE0AF8955335}" dt="2021-06-29T06:13:43.191" v="11" actId="14100"/>
        <pc:sldMkLst>
          <pc:docMk/>
          <pc:sldMk cId="3335451094" sldId="950"/>
        </pc:sldMkLst>
        <pc:picChg chg="add del mod">
          <ac:chgData name="Garfield Piccott" userId="S::garfield.piccott@fco.gov.uk::97b2f831-7570-409b-a7b8-e8cba91601ee" providerId="AD" clId="Web-{77CA3330-C51E-49D5-8CA6-AE0AF8955335}" dt="2021-06-29T06:11:10.791" v="4"/>
          <ac:picMkLst>
            <pc:docMk/>
            <pc:sldMk cId="3335451094" sldId="950"/>
            <ac:picMk id="2" creationId="{116F0A4E-FEB8-4A50-AFB3-83DAADBFED03}"/>
          </ac:picMkLst>
        </pc:picChg>
        <pc:picChg chg="add mod">
          <ac:chgData name="Garfield Piccott" userId="S::garfield.piccott@fco.gov.uk::97b2f831-7570-409b-a7b8-e8cba91601ee" providerId="AD" clId="Web-{77CA3330-C51E-49D5-8CA6-AE0AF8955335}" dt="2021-06-29T06:13:43.191" v="11" actId="14100"/>
          <ac:picMkLst>
            <pc:docMk/>
            <pc:sldMk cId="3335451094" sldId="950"/>
            <ac:picMk id="4" creationId="{76C85E1F-DA41-475F-99AC-EC7D137A3D4B}"/>
          </ac:picMkLst>
        </pc:picChg>
      </pc:sldChg>
    </pc:docChg>
  </pc:docChgLst>
  <pc:docChgLst>
    <pc:chgData name="Garfield Piccott" userId="S::garfield.piccott@fco.gov.uk::97b2f831-7570-409b-a7b8-e8cba91601ee" providerId="AD" clId="Web-{6655E6DB-65FB-4986-8029-5179659CED1A}"/>
    <pc:docChg chg="modSld">
      <pc:chgData name="Garfield Piccott" userId="S::garfield.piccott@fco.gov.uk::97b2f831-7570-409b-a7b8-e8cba91601ee" providerId="AD" clId="Web-{6655E6DB-65FB-4986-8029-5179659CED1A}" dt="2021-06-30T11:56:27.467" v="66"/>
      <pc:docMkLst>
        <pc:docMk/>
      </pc:docMkLst>
      <pc:sldChg chg="delSp">
        <pc:chgData name="Garfield Piccott" userId="S::garfield.piccott@fco.gov.uk::97b2f831-7570-409b-a7b8-e8cba91601ee" providerId="AD" clId="Web-{6655E6DB-65FB-4986-8029-5179659CED1A}" dt="2021-06-30T11:45:44.967" v="20"/>
        <pc:sldMkLst>
          <pc:docMk/>
          <pc:sldMk cId="1299011450" sldId="374"/>
        </pc:sldMkLst>
        <pc:grpChg chg="del">
          <ac:chgData name="Garfield Piccott" userId="S::garfield.piccott@fco.gov.uk::97b2f831-7570-409b-a7b8-e8cba91601ee" providerId="AD" clId="Web-{6655E6DB-65FB-4986-8029-5179659CED1A}" dt="2021-06-30T11:45:44.967" v="20"/>
          <ac:grpSpMkLst>
            <pc:docMk/>
            <pc:sldMk cId="1299011450" sldId="374"/>
            <ac:grpSpMk id="303" creationId="{8F6F0524-4CF3-5842-926B-3037395F9F1D}"/>
          </ac:grpSpMkLst>
        </pc:grpChg>
      </pc:sldChg>
      <pc:sldChg chg="modNotes">
        <pc:chgData name="Garfield Piccott" userId="S::garfield.piccott@fco.gov.uk::97b2f831-7570-409b-a7b8-e8cba91601ee" providerId="AD" clId="Web-{6655E6DB-65FB-4986-8029-5179659CED1A}" dt="2021-06-30T11:43:00.745" v="19"/>
        <pc:sldMkLst>
          <pc:docMk/>
          <pc:sldMk cId="630339021" sldId="938"/>
        </pc:sldMkLst>
      </pc:sldChg>
      <pc:sldChg chg="modSp modNotes">
        <pc:chgData name="Garfield Piccott" userId="S::garfield.piccott@fco.gov.uk::97b2f831-7570-409b-a7b8-e8cba91601ee" providerId="AD" clId="Web-{6655E6DB-65FB-4986-8029-5179659CED1A}" dt="2021-06-30T11:56:27.467" v="66"/>
        <pc:sldMkLst>
          <pc:docMk/>
          <pc:sldMk cId="1541705142" sldId="942"/>
        </pc:sldMkLst>
        <pc:spChg chg="mod">
          <ac:chgData name="Garfield Piccott" userId="S::garfield.piccott@fco.gov.uk::97b2f831-7570-409b-a7b8-e8cba91601ee" providerId="AD" clId="Web-{6655E6DB-65FB-4986-8029-5179659CED1A}" dt="2021-06-30T11:53:54.667" v="59" actId="20577"/>
          <ac:spMkLst>
            <pc:docMk/>
            <pc:sldMk cId="1541705142" sldId="942"/>
            <ac:spMk id="5" creationId="{C5F6BACB-E34F-B64A-9C5A-41ED6F8F558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7F97E-FABB-4598-AEC1-E40FFAEDA3F5}" type="doc">
      <dgm:prSet loTypeId="urn:microsoft.com/office/officeart/2011/layout/HexagonRadial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4F0093-2565-4CB3-8EDC-E96F52F05535}">
      <dgm:prSet phldrT="[Text]" custT="1"/>
      <dgm:spPr>
        <a:solidFill>
          <a:srgbClr val="FF5050"/>
        </a:solidFill>
      </dgm:spPr>
      <dgm:t>
        <a:bodyPr/>
        <a:lstStyle/>
        <a:p>
          <a:r>
            <a:rPr lang="en-US" sz="1400" dirty="0" smtClean="0"/>
            <a:t>Ministry of Health</a:t>
          </a:r>
        </a:p>
      </dgm:t>
    </dgm:pt>
    <dgm:pt modelId="{314EEFE0-2CD7-4046-87D0-1B96615917EC}" type="parTrans" cxnId="{484EEB92-58F9-4456-9EE2-39B598C56F43}">
      <dgm:prSet/>
      <dgm:spPr/>
      <dgm:t>
        <a:bodyPr/>
        <a:lstStyle/>
        <a:p>
          <a:endParaRPr lang="en-US"/>
        </a:p>
      </dgm:t>
    </dgm:pt>
    <dgm:pt modelId="{24A1155A-F7C0-4E59-8919-975D57CC560A}" type="sibTrans" cxnId="{484EEB92-58F9-4456-9EE2-39B598C56F43}">
      <dgm:prSet/>
      <dgm:spPr/>
      <dgm:t>
        <a:bodyPr/>
        <a:lstStyle/>
        <a:p>
          <a:endParaRPr lang="en-US"/>
        </a:p>
      </dgm:t>
    </dgm:pt>
    <dgm:pt modelId="{B51E0941-C37F-4C1A-971F-F1844375776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Ministry of Public works </a:t>
          </a:r>
        </a:p>
        <a:p>
          <a:r>
            <a:rPr lang="en-US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(4 new hospitals) </a:t>
          </a:r>
          <a:endParaRPr lang="en-US" sz="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5AED8F-F6FE-4BD5-AA0C-EC788A766B49}" type="parTrans" cxnId="{0B2B1F4A-9979-4FCF-9E65-1477C6167781}">
      <dgm:prSet/>
      <dgm:spPr/>
      <dgm:t>
        <a:bodyPr/>
        <a:lstStyle/>
        <a:p>
          <a:endParaRPr lang="en-US"/>
        </a:p>
      </dgm:t>
    </dgm:pt>
    <dgm:pt modelId="{76C74482-C4C5-4731-B40E-0AE8C73B3D1E}" type="sibTrans" cxnId="{0B2B1F4A-9979-4FCF-9E65-1477C6167781}">
      <dgm:prSet/>
      <dgm:spPr/>
      <dgm:t>
        <a:bodyPr/>
        <a:lstStyle/>
        <a:p>
          <a:endParaRPr lang="en-US"/>
        </a:p>
      </dgm:t>
    </dgm:pt>
    <dgm:pt modelId="{5C85F258-7B50-4EA2-AC8B-5A8C1F7B21D0}">
      <dgm:prSet phldrT="[Text]" custT="1"/>
      <dgm:spPr>
        <a:solidFill>
          <a:srgbClr val="CF0A2C"/>
        </a:solidFill>
      </dgm:spPr>
      <dgm:t>
        <a:bodyPr/>
        <a:lstStyle/>
        <a:p>
          <a:r>
            <a:rPr lang="en-US" sz="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Diwan</a:t>
          </a:r>
          <a:r>
            <a: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 Amiri</a:t>
          </a:r>
        </a:p>
        <a:p>
          <a:r>
            <a:rPr lang="en-US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(Al </a:t>
          </a:r>
          <a:r>
            <a:rPr lang="en-US" sz="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Jahra</a:t>
          </a:r>
          <a:r>
            <a:rPr lang="en-US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Hospital – 1234 beds)</a:t>
          </a:r>
          <a:endParaRPr lang="en-US" sz="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792CA-F422-4E6D-8883-68E61A82C0B5}" type="parTrans" cxnId="{01488778-8BE1-453E-8A9F-055A4A31564A}">
      <dgm:prSet/>
      <dgm:spPr/>
      <dgm:t>
        <a:bodyPr/>
        <a:lstStyle/>
        <a:p>
          <a:endParaRPr lang="en-US"/>
        </a:p>
      </dgm:t>
    </dgm:pt>
    <dgm:pt modelId="{A56014F1-8110-4C03-B023-0C35F01C5483}" type="sibTrans" cxnId="{01488778-8BE1-453E-8A9F-055A4A31564A}">
      <dgm:prSet/>
      <dgm:spPr/>
      <dgm:t>
        <a:bodyPr/>
        <a:lstStyle/>
        <a:p>
          <a:endParaRPr lang="en-US"/>
        </a:p>
      </dgm:t>
    </dgm:pt>
    <dgm:pt modelId="{8F66DE98-B8C1-453C-8F37-38790AAF05C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Ministry of </a:t>
          </a:r>
          <a:r>
            <a:rPr lang="en-US" sz="11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Defence</a:t>
          </a:r>
          <a:r>
            <a: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(Military hospital</a:t>
          </a:r>
          <a:r>
            <a:rPr lang="en-US" sz="1000" dirty="0" smtClean="0"/>
            <a:t>) </a:t>
          </a:r>
        </a:p>
        <a:p>
          <a:endParaRPr lang="en-US" sz="600" dirty="0"/>
        </a:p>
      </dgm:t>
    </dgm:pt>
    <dgm:pt modelId="{5069D7FB-611A-4DB5-878F-EB1B71C26C5A}" type="parTrans" cxnId="{44D6544E-23FD-44F4-882C-D68F27630C52}">
      <dgm:prSet/>
      <dgm:spPr/>
      <dgm:t>
        <a:bodyPr/>
        <a:lstStyle/>
        <a:p>
          <a:endParaRPr lang="en-US"/>
        </a:p>
      </dgm:t>
    </dgm:pt>
    <dgm:pt modelId="{CDEC419E-EB7C-4F36-B112-2784D8F3FCC5}" type="sibTrans" cxnId="{44D6544E-23FD-44F4-882C-D68F27630C52}">
      <dgm:prSet/>
      <dgm:spPr/>
      <dgm:t>
        <a:bodyPr/>
        <a:lstStyle/>
        <a:p>
          <a:endParaRPr lang="en-US"/>
        </a:p>
      </dgm:t>
    </dgm:pt>
    <dgm:pt modelId="{5A9587ED-C9CF-4D76-9651-143FE5F7BB2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Kuwait Health Assurance Company </a:t>
          </a:r>
          <a:r>
            <a:rPr lang="en-US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7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Dhaman</a:t>
          </a:r>
          <a:r>
            <a:rPr lang="en-US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 3 hospitals for expats)</a:t>
          </a:r>
          <a:endParaRPr lang="en-US" sz="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0A3C96-D65F-496C-9B46-1BCCE80C0CAD}" type="parTrans" cxnId="{DC72E827-733D-41F5-838C-DEF1553F16E0}">
      <dgm:prSet/>
      <dgm:spPr/>
      <dgm:t>
        <a:bodyPr/>
        <a:lstStyle/>
        <a:p>
          <a:endParaRPr lang="en-US"/>
        </a:p>
      </dgm:t>
    </dgm:pt>
    <dgm:pt modelId="{DEFFAF26-DC5E-470C-BEEA-D9BB940675A0}" type="sibTrans" cxnId="{DC72E827-733D-41F5-838C-DEF1553F16E0}">
      <dgm:prSet/>
      <dgm:spPr/>
      <dgm:t>
        <a:bodyPr/>
        <a:lstStyle/>
        <a:p>
          <a:endParaRPr lang="en-US"/>
        </a:p>
      </dgm:t>
    </dgm:pt>
    <dgm:pt modelId="{E2452305-BCC8-4344-BB0E-26726458960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Kuwait Oil company </a:t>
          </a:r>
        </a:p>
        <a:p>
          <a:r>
            <a:rPr lang="en-US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(new Ahmadi Hospital) </a:t>
          </a:r>
          <a:endParaRPr lang="en-US" sz="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6FFDE3-93B0-4246-90B3-4B797A0A6E99}" type="parTrans" cxnId="{878CD99D-DED6-4BDD-89C5-03975BE9DBDB}">
      <dgm:prSet/>
      <dgm:spPr/>
      <dgm:t>
        <a:bodyPr/>
        <a:lstStyle/>
        <a:p>
          <a:endParaRPr lang="en-US"/>
        </a:p>
      </dgm:t>
    </dgm:pt>
    <dgm:pt modelId="{6607C895-8307-4228-95D3-10940C986322}" type="sibTrans" cxnId="{878CD99D-DED6-4BDD-89C5-03975BE9DBDB}">
      <dgm:prSet/>
      <dgm:spPr/>
      <dgm:t>
        <a:bodyPr/>
        <a:lstStyle/>
        <a:p>
          <a:endParaRPr lang="en-US"/>
        </a:p>
      </dgm:t>
    </dgm:pt>
    <dgm:pt modelId="{B76693BD-08AD-4794-A71E-1F385B7C311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Private sector 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3A995D-3212-4272-8751-539CD1AD87AF}" type="parTrans" cxnId="{DFC4CFB3-5C9C-4C15-BE31-35392F4F259D}">
      <dgm:prSet/>
      <dgm:spPr/>
      <dgm:t>
        <a:bodyPr/>
        <a:lstStyle/>
        <a:p>
          <a:endParaRPr lang="en-US"/>
        </a:p>
      </dgm:t>
    </dgm:pt>
    <dgm:pt modelId="{8448D714-E828-46B7-AEDD-CD9D81562D74}" type="sibTrans" cxnId="{DFC4CFB3-5C9C-4C15-BE31-35392F4F259D}">
      <dgm:prSet/>
      <dgm:spPr/>
      <dgm:t>
        <a:bodyPr/>
        <a:lstStyle/>
        <a:p>
          <a:endParaRPr lang="en-US"/>
        </a:p>
      </dgm:t>
    </dgm:pt>
    <dgm:pt modelId="{238B8849-F734-4929-8E28-7464085697B9}" type="pres">
      <dgm:prSet presAssocID="{FE57F97E-FABB-4598-AEC1-E40FFAEDA3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82DE3D-55D5-41CC-8614-82BA0E2E74C4}" type="pres">
      <dgm:prSet presAssocID="{EE4F0093-2565-4CB3-8EDC-E96F52F0553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8285099-7DE4-4BF0-B3DB-1C2BF1F18BAA}" type="pres">
      <dgm:prSet presAssocID="{B51E0941-C37F-4C1A-971F-F18443757766}" presName="Accent1" presStyleCnt="0"/>
      <dgm:spPr/>
    </dgm:pt>
    <dgm:pt modelId="{A04E7253-4D30-403F-A9EE-6C254C8CEE7A}" type="pres">
      <dgm:prSet presAssocID="{B51E0941-C37F-4C1A-971F-F18443757766}" presName="Accent" presStyleLbl="bgShp" presStyleIdx="0" presStyleCnt="6"/>
      <dgm:spPr/>
    </dgm:pt>
    <dgm:pt modelId="{B15A33CC-4BA1-440A-A234-3E1AF3593DD9}" type="pres">
      <dgm:prSet presAssocID="{B51E0941-C37F-4C1A-971F-F1844375776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452D9-421D-425C-9965-F20E3F9BA687}" type="pres">
      <dgm:prSet presAssocID="{5C85F258-7B50-4EA2-AC8B-5A8C1F7B21D0}" presName="Accent2" presStyleCnt="0"/>
      <dgm:spPr/>
    </dgm:pt>
    <dgm:pt modelId="{3E8C8AA4-F603-4A5B-96D7-D945BAABE6FA}" type="pres">
      <dgm:prSet presAssocID="{5C85F258-7B50-4EA2-AC8B-5A8C1F7B21D0}" presName="Accent" presStyleLbl="bgShp" presStyleIdx="1" presStyleCnt="6"/>
      <dgm:spPr/>
    </dgm:pt>
    <dgm:pt modelId="{AFBF65BB-3632-4337-879D-FA4E3CA2BA48}" type="pres">
      <dgm:prSet presAssocID="{5C85F258-7B50-4EA2-AC8B-5A8C1F7B21D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73CB2-11DB-4474-942C-AFB3549E0746}" type="pres">
      <dgm:prSet presAssocID="{8F66DE98-B8C1-453C-8F37-38790AAF05CA}" presName="Accent3" presStyleCnt="0"/>
      <dgm:spPr/>
    </dgm:pt>
    <dgm:pt modelId="{F398C3B4-C31B-4104-A1C4-4C89B69D4340}" type="pres">
      <dgm:prSet presAssocID="{8F66DE98-B8C1-453C-8F37-38790AAF05CA}" presName="Accent" presStyleLbl="bgShp" presStyleIdx="2" presStyleCnt="6"/>
      <dgm:spPr/>
    </dgm:pt>
    <dgm:pt modelId="{AC1788D6-E27F-4950-B3E0-9DFB61351B5C}" type="pres">
      <dgm:prSet presAssocID="{8F66DE98-B8C1-453C-8F37-38790AAF05C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3F5B2-A736-479D-B3AC-BAFC5507ECAD}" type="pres">
      <dgm:prSet presAssocID="{5A9587ED-C9CF-4D76-9651-143FE5F7BB25}" presName="Accent4" presStyleCnt="0"/>
      <dgm:spPr/>
    </dgm:pt>
    <dgm:pt modelId="{ED272C00-40B3-41A9-925C-2F8EA352D2D3}" type="pres">
      <dgm:prSet presAssocID="{5A9587ED-C9CF-4D76-9651-143FE5F7BB25}" presName="Accent" presStyleLbl="bgShp" presStyleIdx="3" presStyleCnt="6"/>
      <dgm:spPr/>
    </dgm:pt>
    <dgm:pt modelId="{BE0F2059-BE88-43F6-91CA-0B0C5C00CF71}" type="pres">
      <dgm:prSet presAssocID="{5A9587ED-C9CF-4D76-9651-143FE5F7BB2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D5C9E-D7D1-44B8-BCEC-81CC63E2B408}" type="pres">
      <dgm:prSet presAssocID="{E2452305-BCC8-4344-BB0E-267264589604}" presName="Accent5" presStyleCnt="0"/>
      <dgm:spPr/>
    </dgm:pt>
    <dgm:pt modelId="{6F98F063-22E9-417D-B301-3121AC4E4C72}" type="pres">
      <dgm:prSet presAssocID="{E2452305-BCC8-4344-BB0E-267264589604}" presName="Accent" presStyleLbl="bgShp" presStyleIdx="4" presStyleCnt="6"/>
      <dgm:spPr/>
    </dgm:pt>
    <dgm:pt modelId="{C9E76F14-4870-44C0-AE91-86D3526A4DC5}" type="pres">
      <dgm:prSet presAssocID="{E2452305-BCC8-4344-BB0E-26726458960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32CA1-7CA1-4F6C-B46A-2BC1865C23D2}" type="pres">
      <dgm:prSet presAssocID="{B76693BD-08AD-4794-A71E-1F385B7C3119}" presName="Accent6" presStyleCnt="0"/>
      <dgm:spPr/>
    </dgm:pt>
    <dgm:pt modelId="{BB525626-A046-447F-9B84-D1A27900CA3C}" type="pres">
      <dgm:prSet presAssocID="{B76693BD-08AD-4794-A71E-1F385B7C3119}" presName="Accent" presStyleLbl="bgShp" presStyleIdx="5" presStyleCnt="6"/>
      <dgm:spPr/>
    </dgm:pt>
    <dgm:pt modelId="{D6F978BC-B04F-404F-9425-BCC252626C44}" type="pres">
      <dgm:prSet presAssocID="{B76693BD-08AD-4794-A71E-1F385B7C311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488778-8BE1-453E-8A9F-055A4A31564A}" srcId="{EE4F0093-2565-4CB3-8EDC-E96F52F05535}" destId="{5C85F258-7B50-4EA2-AC8B-5A8C1F7B21D0}" srcOrd="1" destOrd="0" parTransId="{AF1792CA-F422-4E6D-8883-68E61A82C0B5}" sibTransId="{A56014F1-8110-4C03-B023-0C35F01C5483}"/>
    <dgm:cxn modelId="{6CDEA3AF-8C9A-47EF-AFBE-74E141AF501D}" type="presOf" srcId="{5C85F258-7B50-4EA2-AC8B-5A8C1F7B21D0}" destId="{AFBF65BB-3632-4337-879D-FA4E3CA2BA48}" srcOrd="0" destOrd="0" presId="urn:microsoft.com/office/officeart/2011/layout/HexagonRadial"/>
    <dgm:cxn modelId="{44D6544E-23FD-44F4-882C-D68F27630C52}" srcId="{EE4F0093-2565-4CB3-8EDC-E96F52F05535}" destId="{8F66DE98-B8C1-453C-8F37-38790AAF05CA}" srcOrd="2" destOrd="0" parTransId="{5069D7FB-611A-4DB5-878F-EB1B71C26C5A}" sibTransId="{CDEC419E-EB7C-4F36-B112-2784D8F3FCC5}"/>
    <dgm:cxn modelId="{C9D1B193-90BE-4698-A669-7D651F61C6EF}" type="presOf" srcId="{E2452305-BCC8-4344-BB0E-267264589604}" destId="{C9E76F14-4870-44C0-AE91-86D3526A4DC5}" srcOrd="0" destOrd="0" presId="urn:microsoft.com/office/officeart/2011/layout/HexagonRadial"/>
    <dgm:cxn modelId="{0B2B1F4A-9979-4FCF-9E65-1477C6167781}" srcId="{EE4F0093-2565-4CB3-8EDC-E96F52F05535}" destId="{B51E0941-C37F-4C1A-971F-F18443757766}" srcOrd="0" destOrd="0" parTransId="{265AED8F-F6FE-4BD5-AA0C-EC788A766B49}" sibTransId="{76C74482-C4C5-4731-B40E-0AE8C73B3D1E}"/>
    <dgm:cxn modelId="{DFC4CFB3-5C9C-4C15-BE31-35392F4F259D}" srcId="{EE4F0093-2565-4CB3-8EDC-E96F52F05535}" destId="{B76693BD-08AD-4794-A71E-1F385B7C3119}" srcOrd="5" destOrd="0" parTransId="{253A995D-3212-4272-8751-539CD1AD87AF}" sibTransId="{8448D714-E828-46B7-AEDD-CD9D81562D74}"/>
    <dgm:cxn modelId="{484EEB92-58F9-4456-9EE2-39B598C56F43}" srcId="{FE57F97E-FABB-4598-AEC1-E40FFAEDA3F5}" destId="{EE4F0093-2565-4CB3-8EDC-E96F52F05535}" srcOrd="0" destOrd="0" parTransId="{314EEFE0-2CD7-4046-87D0-1B96615917EC}" sibTransId="{24A1155A-F7C0-4E59-8919-975D57CC560A}"/>
    <dgm:cxn modelId="{878CD99D-DED6-4BDD-89C5-03975BE9DBDB}" srcId="{EE4F0093-2565-4CB3-8EDC-E96F52F05535}" destId="{E2452305-BCC8-4344-BB0E-267264589604}" srcOrd="4" destOrd="0" parTransId="{636FFDE3-93B0-4246-90B3-4B797A0A6E99}" sibTransId="{6607C895-8307-4228-95D3-10940C986322}"/>
    <dgm:cxn modelId="{126238E8-BE3A-449C-A27D-E0FF78129B10}" type="presOf" srcId="{B76693BD-08AD-4794-A71E-1F385B7C3119}" destId="{D6F978BC-B04F-404F-9425-BCC252626C44}" srcOrd="0" destOrd="0" presId="urn:microsoft.com/office/officeart/2011/layout/HexagonRadial"/>
    <dgm:cxn modelId="{9EDEA5D9-8F0D-4FBA-B470-313E790855E4}" type="presOf" srcId="{B51E0941-C37F-4C1A-971F-F18443757766}" destId="{B15A33CC-4BA1-440A-A234-3E1AF3593DD9}" srcOrd="0" destOrd="0" presId="urn:microsoft.com/office/officeart/2011/layout/HexagonRadial"/>
    <dgm:cxn modelId="{990E69A2-E23D-4C48-B893-9CCFD6314CA2}" type="presOf" srcId="{FE57F97E-FABB-4598-AEC1-E40FFAEDA3F5}" destId="{238B8849-F734-4929-8E28-7464085697B9}" srcOrd="0" destOrd="0" presId="urn:microsoft.com/office/officeart/2011/layout/HexagonRadial"/>
    <dgm:cxn modelId="{DC72E827-733D-41F5-838C-DEF1553F16E0}" srcId="{EE4F0093-2565-4CB3-8EDC-E96F52F05535}" destId="{5A9587ED-C9CF-4D76-9651-143FE5F7BB25}" srcOrd="3" destOrd="0" parTransId="{240A3C96-D65F-496C-9B46-1BCCE80C0CAD}" sibTransId="{DEFFAF26-DC5E-470C-BEEA-D9BB940675A0}"/>
    <dgm:cxn modelId="{4D751D47-5D6C-4F1D-A903-824571CB90DE}" type="presOf" srcId="{8F66DE98-B8C1-453C-8F37-38790AAF05CA}" destId="{AC1788D6-E27F-4950-B3E0-9DFB61351B5C}" srcOrd="0" destOrd="0" presId="urn:microsoft.com/office/officeart/2011/layout/HexagonRadial"/>
    <dgm:cxn modelId="{A6403E49-7109-498D-9766-AC5FCC5D8E43}" type="presOf" srcId="{5A9587ED-C9CF-4D76-9651-143FE5F7BB25}" destId="{BE0F2059-BE88-43F6-91CA-0B0C5C00CF71}" srcOrd="0" destOrd="0" presId="urn:microsoft.com/office/officeart/2011/layout/HexagonRadial"/>
    <dgm:cxn modelId="{E2783DF3-47D8-4A8B-8AA1-4E0AB4AB6E47}" type="presOf" srcId="{EE4F0093-2565-4CB3-8EDC-E96F52F05535}" destId="{2482DE3D-55D5-41CC-8614-82BA0E2E74C4}" srcOrd="0" destOrd="0" presId="urn:microsoft.com/office/officeart/2011/layout/HexagonRadial"/>
    <dgm:cxn modelId="{087DAD73-BBA3-4EB7-A674-6802B654D01D}" type="presParOf" srcId="{238B8849-F734-4929-8E28-7464085697B9}" destId="{2482DE3D-55D5-41CC-8614-82BA0E2E74C4}" srcOrd="0" destOrd="0" presId="urn:microsoft.com/office/officeart/2011/layout/HexagonRadial"/>
    <dgm:cxn modelId="{CC9F56AE-4456-4B89-B02E-3A16EF7D7DEC}" type="presParOf" srcId="{238B8849-F734-4929-8E28-7464085697B9}" destId="{C8285099-7DE4-4BF0-B3DB-1C2BF1F18BAA}" srcOrd="1" destOrd="0" presId="urn:microsoft.com/office/officeart/2011/layout/HexagonRadial"/>
    <dgm:cxn modelId="{BFCAC3EA-4598-489D-B50F-E1D7A4FFB574}" type="presParOf" srcId="{C8285099-7DE4-4BF0-B3DB-1C2BF1F18BAA}" destId="{A04E7253-4D30-403F-A9EE-6C254C8CEE7A}" srcOrd="0" destOrd="0" presId="urn:microsoft.com/office/officeart/2011/layout/HexagonRadial"/>
    <dgm:cxn modelId="{F65A5119-7149-4FA4-AD68-9704B5804CF9}" type="presParOf" srcId="{238B8849-F734-4929-8E28-7464085697B9}" destId="{B15A33CC-4BA1-440A-A234-3E1AF3593DD9}" srcOrd="2" destOrd="0" presId="urn:microsoft.com/office/officeart/2011/layout/HexagonRadial"/>
    <dgm:cxn modelId="{EF6D1F48-46C2-4ABC-992D-431297392C30}" type="presParOf" srcId="{238B8849-F734-4929-8E28-7464085697B9}" destId="{D36452D9-421D-425C-9965-F20E3F9BA687}" srcOrd="3" destOrd="0" presId="urn:microsoft.com/office/officeart/2011/layout/HexagonRadial"/>
    <dgm:cxn modelId="{D7635A62-8E54-4949-9AE9-8BF3B1CAAF65}" type="presParOf" srcId="{D36452D9-421D-425C-9965-F20E3F9BA687}" destId="{3E8C8AA4-F603-4A5B-96D7-D945BAABE6FA}" srcOrd="0" destOrd="0" presId="urn:microsoft.com/office/officeart/2011/layout/HexagonRadial"/>
    <dgm:cxn modelId="{A62DFEC2-0B69-4186-97E7-B5A7EB305DD9}" type="presParOf" srcId="{238B8849-F734-4929-8E28-7464085697B9}" destId="{AFBF65BB-3632-4337-879D-FA4E3CA2BA48}" srcOrd="4" destOrd="0" presId="urn:microsoft.com/office/officeart/2011/layout/HexagonRadial"/>
    <dgm:cxn modelId="{5699373E-D99F-48A7-8F28-4D14AD3A2D4C}" type="presParOf" srcId="{238B8849-F734-4929-8E28-7464085697B9}" destId="{29173CB2-11DB-4474-942C-AFB3549E0746}" srcOrd="5" destOrd="0" presId="urn:microsoft.com/office/officeart/2011/layout/HexagonRadial"/>
    <dgm:cxn modelId="{5425E561-BF01-4FC7-8A47-75CFB3BC5788}" type="presParOf" srcId="{29173CB2-11DB-4474-942C-AFB3549E0746}" destId="{F398C3B4-C31B-4104-A1C4-4C89B69D4340}" srcOrd="0" destOrd="0" presId="urn:microsoft.com/office/officeart/2011/layout/HexagonRadial"/>
    <dgm:cxn modelId="{DDB76608-1B96-40C7-929D-C1975F9EFCAB}" type="presParOf" srcId="{238B8849-F734-4929-8E28-7464085697B9}" destId="{AC1788D6-E27F-4950-B3E0-9DFB61351B5C}" srcOrd="6" destOrd="0" presId="urn:microsoft.com/office/officeart/2011/layout/HexagonRadial"/>
    <dgm:cxn modelId="{1CF4B4A6-2776-4B4A-919B-87E68E75BDB5}" type="presParOf" srcId="{238B8849-F734-4929-8E28-7464085697B9}" destId="{6673F5B2-A736-479D-B3AC-BAFC5507ECAD}" srcOrd="7" destOrd="0" presId="urn:microsoft.com/office/officeart/2011/layout/HexagonRadial"/>
    <dgm:cxn modelId="{3E4D5F50-A2F8-4748-A55E-4D62A9F36BAD}" type="presParOf" srcId="{6673F5B2-A736-479D-B3AC-BAFC5507ECAD}" destId="{ED272C00-40B3-41A9-925C-2F8EA352D2D3}" srcOrd="0" destOrd="0" presId="urn:microsoft.com/office/officeart/2011/layout/HexagonRadial"/>
    <dgm:cxn modelId="{C455D682-F2FD-4331-AA3C-3A95F24386C0}" type="presParOf" srcId="{238B8849-F734-4929-8E28-7464085697B9}" destId="{BE0F2059-BE88-43F6-91CA-0B0C5C00CF71}" srcOrd="8" destOrd="0" presId="urn:microsoft.com/office/officeart/2011/layout/HexagonRadial"/>
    <dgm:cxn modelId="{64AA2D6D-C780-400D-8F81-4F33B32C554D}" type="presParOf" srcId="{238B8849-F734-4929-8E28-7464085697B9}" destId="{4AED5C9E-D7D1-44B8-BCEC-81CC63E2B408}" srcOrd="9" destOrd="0" presId="urn:microsoft.com/office/officeart/2011/layout/HexagonRadial"/>
    <dgm:cxn modelId="{7B0BB196-7E6F-4E3A-9372-12149F070C25}" type="presParOf" srcId="{4AED5C9E-D7D1-44B8-BCEC-81CC63E2B408}" destId="{6F98F063-22E9-417D-B301-3121AC4E4C72}" srcOrd="0" destOrd="0" presId="urn:microsoft.com/office/officeart/2011/layout/HexagonRadial"/>
    <dgm:cxn modelId="{4C563703-5986-4ABE-A482-BE4A6B7638BB}" type="presParOf" srcId="{238B8849-F734-4929-8E28-7464085697B9}" destId="{C9E76F14-4870-44C0-AE91-86D3526A4DC5}" srcOrd="10" destOrd="0" presId="urn:microsoft.com/office/officeart/2011/layout/HexagonRadial"/>
    <dgm:cxn modelId="{9ED76CC4-7DD1-49A9-9988-FB176EA2D79C}" type="presParOf" srcId="{238B8849-F734-4929-8E28-7464085697B9}" destId="{7A632CA1-7CA1-4F6C-B46A-2BC1865C23D2}" srcOrd="11" destOrd="0" presId="urn:microsoft.com/office/officeart/2011/layout/HexagonRadial"/>
    <dgm:cxn modelId="{CDA73880-CBAD-4A41-95C2-76B321809C99}" type="presParOf" srcId="{7A632CA1-7CA1-4F6C-B46A-2BC1865C23D2}" destId="{BB525626-A046-447F-9B84-D1A27900CA3C}" srcOrd="0" destOrd="0" presId="urn:microsoft.com/office/officeart/2011/layout/HexagonRadial"/>
    <dgm:cxn modelId="{FFBFC25A-62F7-4F27-B093-041C321A78FF}" type="presParOf" srcId="{238B8849-F734-4929-8E28-7464085697B9}" destId="{D6F978BC-B04F-404F-9425-BCC252626C4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2DE3D-55D5-41CC-8614-82BA0E2E74C4}">
      <dsp:nvSpPr>
        <dsp:cNvPr id="0" name=""/>
        <dsp:cNvSpPr/>
      </dsp:nvSpPr>
      <dsp:spPr>
        <a:xfrm>
          <a:off x="3730485" y="1572098"/>
          <a:ext cx="1998205" cy="1728529"/>
        </a:xfrm>
        <a:prstGeom prst="hexagon">
          <a:avLst>
            <a:gd name="adj" fmla="val 28570"/>
            <a:gd name="vf" fmla="val 115470"/>
          </a:avLst>
        </a:prstGeom>
        <a:solidFill>
          <a:srgbClr val="FF5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Ministry of Health</a:t>
          </a:r>
        </a:p>
      </dsp:txBody>
      <dsp:txXfrm>
        <a:off x="4061616" y="1858540"/>
        <a:ext cx="1335943" cy="1155645"/>
      </dsp:txXfrm>
    </dsp:sp>
    <dsp:sp modelId="{3E8C8AA4-F603-4A5B-96D7-D945BAABE6FA}">
      <dsp:nvSpPr>
        <dsp:cNvPr id="0" name=""/>
        <dsp:cNvSpPr/>
      </dsp:nvSpPr>
      <dsp:spPr>
        <a:xfrm>
          <a:off x="4981745" y="745114"/>
          <a:ext cx="753917" cy="6495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A33CC-4BA1-440A-A234-3E1AF3593DD9}">
      <dsp:nvSpPr>
        <dsp:cNvPr id="0" name=""/>
        <dsp:cNvSpPr/>
      </dsp:nvSpPr>
      <dsp:spPr>
        <a:xfrm>
          <a:off x="3914548" y="0"/>
          <a:ext cx="1637515" cy="1416643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Ministry of Public works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(4 new hospitals) </a:t>
          </a:r>
          <a:endParaRPr lang="en-US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85919" y="234768"/>
        <a:ext cx="1094773" cy="947107"/>
      </dsp:txXfrm>
    </dsp:sp>
    <dsp:sp modelId="{F398C3B4-C31B-4104-A1C4-4C89B69D4340}">
      <dsp:nvSpPr>
        <dsp:cNvPr id="0" name=""/>
        <dsp:cNvSpPr/>
      </dsp:nvSpPr>
      <dsp:spPr>
        <a:xfrm>
          <a:off x="5861625" y="1959519"/>
          <a:ext cx="753917" cy="6495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F65BB-3632-4337-879D-FA4E3CA2BA48}">
      <dsp:nvSpPr>
        <dsp:cNvPr id="0" name=""/>
        <dsp:cNvSpPr/>
      </dsp:nvSpPr>
      <dsp:spPr>
        <a:xfrm>
          <a:off x="5416340" y="871330"/>
          <a:ext cx="1637515" cy="1416643"/>
        </a:xfrm>
        <a:prstGeom prst="hexagon">
          <a:avLst>
            <a:gd name="adj" fmla="val 28570"/>
            <a:gd name="vf" fmla="val 115470"/>
          </a:avLst>
        </a:prstGeom>
        <a:solidFill>
          <a:srgbClr val="CF0A2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Diwan</a:t>
          </a:r>
          <a:r>
            <a:rPr lang="en-U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 Amiri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(Al </a:t>
          </a:r>
          <a:r>
            <a:rPr lang="en-US" sz="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Jahra</a:t>
          </a:r>
          <a:r>
            <a:rPr lang="en-US" sz="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Hospital – 1234 beds)</a:t>
          </a:r>
          <a:endParaRPr lang="en-US" sz="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87711" y="1106098"/>
        <a:ext cx="1094773" cy="947107"/>
      </dsp:txXfrm>
    </dsp:sp>
    <dsp:sp modelId="{ED272C00-40B3-41A9-925C-2F8EA352D2D3}">
      <dsp:nvSpPr>
        <dsp:cNvPr id="0" name=""/>
        <dsp:cNvSpPr/>
      </dsp:nvSpPr>
      <dsp:spPr>
        <a:xfrm>
          <a:off x="5250404" y="3330354"/>
          <a:ext cx="753917" cy="6495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788D6-E27F-4950-B3E0-9DFB61351B5C}">
      <dsp:nvSpPr>
        <dsp:cNvPr id="0" name=""/>
        <dsp:cNvSpPr/>
      </dsp:nvSpPr>
      <dsp:spPr>
        <a:xfrm>
          <a:off x="5416340" y="2584265"/>
          <a:ext cx="1637515" cy="1416643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Ministry of </a:t>
          </a:r>
          <a:r>
            <a:rPr lang="en-US" sz="1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Defence</a:t>
          </a: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(Military hospital</a:t>
          </a:r>
          <a:r>
            <a:rPr lang="en-US" sz="1000" kern="1200" dirty="0" smtClean="0"/>
            <a:t>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5687711" y="2819033"/>
        <a:ext cx="1094773" cy="947107"/>
      </dsp:txXfrm>
    </dsp:sp>
    <dsp:sp modelId="{6F98F063-22E9-417D-B301-3121AC4E4C72}">
      <dsp:nvSpPr>
        <dsp:cNvPr id="0" name=""/>
        <dsp:cNvSpPr/>
      </dsp:nvSpPr>
      <dsp:spPr>
        <a:xfrm>
          <a:off x="3734203" y="3472652"/>
          <a:ext cx="753917" cy="6495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F2059-BE88-43F6-91CA-0B0C5C00CF71}">
      <dsp:nvSpPr>
        <dsp:cNvPr id="0" name=""/>
        <dsp:cNvSpPr/>
      </dsp:nvSpPr>
      <dsp:spPr>
        <a:xfrm>
          <a:off x="3914548" y="3456570"/>
          <a:ext cx="1637515" cy="1416643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Kuwait Health Assurance Company </a:t>
          </a:r>
          <a:r>
            <a:rPr lang="en-US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Dhaman</a:t>
          </a:r>
          <a:r>
            <a:rPr lang="en-US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 3 hospitals for expats)</a:t>
          </a:r>
          <a:endParaRPr lang="en-US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85919" y="3691338"/>
        <a:ext cx="1094773" cy="947107"/>
      </dsp:txXfrm>
    </dsp:sp>
    <dsp:sp modelId="{BB525626-A046-447F-9B84-D1A27900CA3C}">
      <dsp:nvSpPr>
        <dsp:cNvPr id="0" name=""/>
        <dsp:cNvSpPr/>
      </dsp:nvSpPr>
      <dsp:spPr>
        <a:xfrm>
          <a:off x="2839914" y="2258734"/>
          <a:ext cx="753917" cy="6495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76F14-4870-44C0-AE91-86D3526A4DC5}">
      <dsp:nvSpPr>
        <dsp:cNvPr id="0" name=""/>
        <dsp:cNvSpPr/>
      </dsp:nvSpPr>
      <dsp:spPr>
        <a:xfrm>
          <a:off x="2405784" y="2585240"/>
          <a:ext cx="1637515" cy="141664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Kuwait Oil company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(new Ahmadi Hospital) </a:t>
          </a:r>
          <a:endParaRPr lang="en-US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7155" y="2820008"/>
        <a:ext cx="1094773" cy="947107"/>
      </dsp:txXfrm>
    </dsp:sp>
    <dsp:sp modelId="{D6F978BC-B04F-404F-9425-BCC252626C44}">
      <dsp:nvSpPr>
        <dsp:cNvPr id="0" name=""/>
        <dsp:cNvSpPr/>
      </dsp:nvSpPr>
      <dsp:spPr>
        <a:xfrm>
          <a:off x="2405784" y="869381"/>
          <a:ext cx="1637515" cy="1416643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Private sector 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7155" y="1104149"/>
        <a:ext cx="1094773" cy="947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E982B-1033-9645-AC9E-B84EBB9C7388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AC43F-945C-2741-8C49-5858CAF91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43F-945C-2741-8C49-5858CAF919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4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DAC43F-945C-2741-8C49-5858CAF919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81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AC43F-945C-2741-8C49-5858CAF919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63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medical device market in Kuwait is expected to register a moderate grown of 11% CAGR driven by the demands of the private sector, rise in prevalence of chronic diseases and the investment in healthcare infrastructure in the country.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biggest product segments to see a rise in demand will be the diagnostic imaging services.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aseline="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AC43F-945C-2741-8C49-5858CAF919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51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AC43F-945C-2741-8C49-5858CAF919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5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AC43F-945C-2741-8C49-5858CAF919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155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AC43F-945C-2741-8C49-5858CAF919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61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14E3-5AEA-794C-9931-602C76A90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3F28E-0C42-EA4A-8B5C-92A8490FE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3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80000" y="2895600"/>
            <a:ext cx="11184619" cy="3205800"/>
          </a:xfr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 "/>
                <a:cs typeface="Arial 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29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8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8709" y="1079502"/>
            <a:ext cx="11547231" cy="544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0" y="2894400"/>
            <a:ext cx="11184000" cy="25524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00" y="5446800"/>
            <a:ext cx="11184000" cy="91440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1200"/>
              </a:lnSpc>
              <a:spcAft>
                <a:spcPct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9" name="Picture 1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69" y="153989"/>
            <a:ext cx="1836616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13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1" y="153990"/>
            <a:ext cx="7874784" cy="8252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27051" y="1341438"/>
            <a:ext cx="11137900" cy="511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56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1" y="153990"/>
            <a:ext cx="7874784" cy="8252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/>
          </p:nvPr>
        </p:nvSpPr>
        <p:spPr>
          <a:xfrm>
            <a:off x="527052" y="1341438"/>
            <a:ext cx="5376928" cy="511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288023" y="1341438"/>
            <a:ext cx="5376928" cy="511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0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001" y="153990"/>
            <a:ext cx="7874784" cy="82520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6737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9600" y="334800"/>
            <a:ext cx="11203200" cy="61452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00" y="1368000"/>
            <a:ext cx="6576000" cy="9900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94785" y="368680"/>
            <a:ext cx="670167" cy="180000"/>
          </a:xfrm>
        </p:spPr>
        <p:txBody>
          <a:bodyPr/>
          <a:lstStyle/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69433" y="2487600"/>
            <a:ext cx="6566400" cy="3607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263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480484" y="6289676"/>
            <a:ext cx="105621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34528126-4A79-45B4-BE55-F4C18A97FA00}" type="slidenum">
              <a:rPr lang="en-US" altLang="en-US" sz="1200" smtClean="0">
                <a:solidFill>
                  <a:schemeClr val="bg1"/>
                </a:solidFill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r>
              <a:rPr lang="en-US" altLang="en-US" sz="18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14918" y="5013325"/>
            <a:ext cx="3456516" cy="71438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19" y="1354496"/>
            <a:ext cx="4992555" cy="980880"/>
          </a:xfrm>
          <a:prstGeom prst="rect">
            <a:avLst/>
          </a:prstGeom>
        </p:spPr>
        <p:txBody>
          <a:bodyPr anchor="t"/>
          <a:lstStyle>
            <a:lvl1pPr>
              <a:defRPr sz="2800" baseline="0">
                <a:solidFill>
                  <a:srgbClr val="CF0A2C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815413" y="4077073"/>
            <a:ext cx="3456384" cy="864097"/>
          </a:xfrm>
          <a:prstGeom prst="rect">
            <a:avLst/>
          </a:prstGeom>
        </p:spPr>
        <p:txBody>
          <a:bodyPr spcCol="360000"/>
          <a:lstStyle>
            <a:lvl1pPr marL="0" algn="ctr">
              <a:spcBef>
                <a:spcPts val="1200"/>
              </a:spcBef>
              <a:defRPr sz="6000" b="0">
                <a:solidFill>
                  <a:srgbClr val="CF0A2C"/>
                </a:solidFill>
              </a:defRPr>
            </a:lvl1pPr>
            <a:lvl2pPr marL="0" indent="0" algn="ctr">
              <a:spcBef>
                <a:spcPts val="600"/>
              </a:spcBef>
              <a:defRPr sz="1800">
                <a:solidFill>
                  <a:srgbClr val="C80050"/>
                </a:solidFill>
              </a:defRPr>
            </a:lvl2pPr>
            <a:lvl3pPr>
              <a:defRPr sz="1400">
                <a:solidFill>
                  <a:srgbClr val="C80050"/>
                </a:solidFill>
              </a:defRPr>
            </a:lvl3pPr>
            <a:lvl4pPr indent="0">
              <a:buNone/>
              <a:defRPr sz="1400">
                <a:solidFill>
                  <a:srgbClr val="C80050"/>
                </a:solidFill>
              </a:defRPr>
            </a:lvl4pPr>
            <a:lvl5pPr>
              <a:defRPr sz="1400">
                <a:solidFill>
                  <a:srgbClr val="C80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4119" y="2479392"/>
            <a:ext cx="4224469" cy="1440160"/>
          </a:xfrm>
          <a:prstGeom prst="rect">
            <a:avLst/>
          </a:prstGeom>
        </p:spPr>
        <p:txBody>
          <a:bodyPr numCol="1" spcCol="180000"/>
          <a:lstStyle>
            <a:lvl1pPr marL="0">
              <a:spcBef>
                <a:spcPts val="1200"/>
              </a:spcBef>
              <a:defRPr sz="2000" b="0">
                <a:solidFill>
                  <a:srgbClr val="CF0A2C"/>
                </a:solidFill>
              </a:defRPr>
            </a:lvl1pPr>
            <a:lvl2pPr marL="0" indent="0">
              <a:spcBef>
                <a:spcPts val="600"/>
              </a:spcBef>
              <a:defRPr sz="1400"/>
            </a:lvl2pPr>
            <a:lvl3pPr>
              <a:defRPr sz="1400"/>
            </a:lvl3pPr>
            <a:lvl4pPr indent="0"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5"/>
          </p:nvPr>
        </p:nvSpPr>
        <p:spPr>
          <a:xfrm>
            <a:off x="814917" y="5229201"/>
            <a:ext cx="3456516" cy="1335112"/>
          </a:xfrm>
          <a:prstGeom prst="rect">
            <a:avLst/>
          </a:prstGeom>
        </p:spPr>
        <p:txBody>
          <a:bodyPr lIns="91440" tIns="45720" rIns="91440" bIns="45720" spcCol="180000" rtlCol="0">
            <a:normAutofit/>
          </a:bodyPr>
          <a:lstStyle>
            <a:lvl1pPr marL="0">
              <a:spcAft>
                <a:spcPts val="500"/>
              </a:spcAft>
              <a:defRPr sz="2000">
                <a:solidFill>
                  <a:srgbClr val="CF0A2C"/>
                </a:solidFill>
              </a:defRPr>
            </a:lvl1pPr>
            <a:lvl2pPr>
              <a:spcAft>
                <a:spcPts val="500"/>
              </a:spcAft>
              <a:defRPr sz="1400">
                <a:latin typeface="Arial"/>
                <a:cs typeface="Arial"/>
              </a:defRPr>
            </a:lvl2pPr>
            <a:lvl3pPr marL="357188" indent="-184150" algn="l" defTabSz="4572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C80050"/>
              </a:buClr>
              <a:buFont typeface="Arial"/>
              <a:buChar char="•"/>
              <a:defRPr lang="en-GB" sz="1400" kern="1200" dirty="0" smtClean="0">
                <a:solidFill>
                  <a:schemeClr val="tx1"/>
                </a:solidFill>
              </a:defRPr>
            </a:lvl3pPr>
            <a:lvl4pPr marL="0" indent="0">
              <a:spcAft>
                <a:spcPts val="500"/>
              </a:spcAft>
              <a:buFontTx/>
              <a:buNone/>
              <a:defRPr sz="1400">
                <a:solidFill>
                  <a:schemeClr val="tx1"/>
                </a:solidFill>
                <a:latin typeface="Arial"/>
              </a:defRPr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AB83D9-D0CD-40E1-A4C7-59587B1A42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635200" y="-6766"/>
            <a:ext cx="6556800" cy="6864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655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80000" y="2895600"/>
            <a:ext cx="11184619" cy="3205800"/>
          </a:xfr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 "/>
                <a:cs typeface="Arial 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74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75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C5A9-5B71-F646-904E-0C01B3A1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2405-E078-1041-8E6A-E42E23DC7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D4E233-8E91-D648-93B6-B418EC0209D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6331" y="4800599"/>
            <a:ext cx="1620095" cy="1952833"/>
          </a:xfrm>
        </p:spPr>
        <p:txBody>
          <a:bodyPr>
            <a:noAutofit/>
          </a:bodyPr>
          <a:lstStyle>
            <a:lvl1pPr marL="0" indent="0">
              <a:buClr>
                <a:srgbClr val="CF102D"/>
              </a:buClr>
              <a:buFont typeface="Arial" panose="020B0604020202020204" pitchFamily="34" charset="0"/>
              <a:buNone/>
              <a:defRPr sz="1200" b="1"/>
            </a:lvl1pPr>
            <a:lvl2pPr marL="800100" indent="-342900">
              <a:buFont typeface="Arial" panose="020B0604020202020204" pitchFamily="34" charset="0"/>
              <a:buChar char="•"/>
              <a:defRPr sz="1400" b="0"/>
            </a:lvl2pPr>
            <a:lvl3pPr marL="1200150" indent="-285750">
              <a:buFont typeface="Arial" panose="020B0604020202020204" pitchFamily="34" charset="0"/>
              <a:buChar char="•"/>
              <a:defRPr sz="1200" b="0"/>
            </a:lvl3pPr>
            <a:lvl4pPr marL="1657350" indent="-285750">
              <a:buFont typeface="Arial" panose="020B0604020202020204" pitchFamily="34" charset="0"/>
              <a:buChar char="•"/>
              <a:defRPr sz="1100" b="0"/>
            </a:lvl4pPr>
            <a:lvl5pPr marL="2114550" indent="-285750">
              <a:buFont typeface="Arial" panose="020B0604020202020204" pitchFamily="34" charset="0"/>
              <a:buChar char="•"/>
              <a:defRPr sz="11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192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7AF66DFA-74EF-C248-BF0F-7280572CD7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840D025-ED01-024C-ADA5-1462E8551F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9760" y="0"/>
            <a:ext cx="4781906" cy="5148263"/>
          </a:xfrm>
          <a:custGeom>
            <a:avLst/>
            <a:gdLst>
              <a:gd name="connsiteX0" fmla="*/ 0 w 4781906"/>
              <a:gd name="connsiteY0" fmla="*/ 0 h 5148263"/>
              <a:gd name="connsiteX1" fmla="*/ 4781906 w 4781906"/>
              <a:gd name="connsiteY1" fmla="*/ 0 h 5148263"/>
              <a:gd name="connsiteX2" fmla="*/ 4781906 w 4781906"/>
              <a:gd name="connsiteY2" fmla="*/ 5148263 h 5148263"/>
              <a:gd name="connsiteX3" fmla="*/ 4780558 w 4781906"/>
              <a:gd name="connsiteY3" fmla="*/ 5148263 h 5148263"/>
              <a:gd name="connsiteX4" fmla="*/ 0 w 4781906"/>
              <a:gd name="connsiteY4" fmla="*/ 3453438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906" h="5148263">
                <a:moveTo>
                  <a:pt x="0" y="0"/>
                </a:moveTo>
                <a:lnTo>
                  <a:pt x="4781906" y="0"/>
                </a:lnTo>
                <a:lnTo>
                  <a:pt x="4781906" y="5148263"/>
                </a:lnTo>
                <a:lnTo>
                  <a:pt x="4780558" y="5148263"/>
                </a:lnTo>
                <a:lnTo>
                  <a:pt x="0" y="34534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66110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5054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Change your</a:t>
            </a:r>
            <a:r>
              <a:rPr spc="-5" dirty="0"/>
              <a:t> </a:t>
            </a:r>
            <a:r>
              <a:rPr dirty="0"/>
              <a:t>presentation</a:t>
            </a:r>
            <a:r>
              <a:rPr spc="5" dirty="0"/>
              <a:t> </a:t>
            </a:r>
            <a:r>
              <a:rPr spc="-5" dirty="0"/>
              <a:t>title</a:t>
            </a:r>
            <a:r>
              <a:rPr spc="5" dirty="0"/>
              <a:t> </a:t>
            </a:r>
            <a:r>
              <a:rPr spc="-5" dirty="0"/>
              <a:t>in</a:t>
            </a:r>
            <a:r>
              <a:rPr spc="5" dirty="0"/>
              <a:t> </a:t>
            </a:r>
            <a:r>
              <a:rPr dirty="0"/>
              <a:t>Header</a:t>
            </a:r>
            <a:r>
              <a:rPr spc="-5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dirty="0"/>
              <a:t>Footer</a:t>
            </a:r>
            <a:r>
              <a:rPr spc="-5" dirty="0"/>
              <a:t> </a:t>
            </a:r>
            <a:r>
              <a:rPr dirty="0"/>
              <a:t>section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043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70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B4BA-6750-D94B-BA79-1E017E2B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CBC2A-E60A-5E49-B9CA-9DC32155B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69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13F8-AE12-0A4F-A157-01BA5A74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BF86-74DA-E845-ABB7-E77606641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4828" y="1825625"/>
            <a:ext cx="4181045" cy="4351338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>
              <a:buClr>
                <a:srgbClr val="CF102D"/>
              </a:buClr>
              <a:defRPr/>
            </a:lvl2pPr>
            <a:lvl3pPr>
              <a:buClr>
                <a:srgbClr val="CF102D"/>
              </a:buClr>
              <a:defRPr/>
            </a:lvl3pPr>
            <a:lvl4pPr>
              <a:buClr>
                <a:srgbClr val="CF102D"/>
              </a:buClr>
              <a:defRPr/>
            </a:lvl4pPr>
            <a:lvl5pPr>
              <a:buClr>
                <a:srgbClr val="CF102D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35902-E5B1-B745-A06F-78EA8D949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2754" y="1825625"/>
            <a:ext cx="4181045" cy="4351338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E7F359-5724-0046-BE69-CCFB45AE1C6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6331" y="4800599"/>
            <a:ext cx="1620095" cy="1952833"/>
          </a:xfrm>
        </p:spPr>
        <p:txBody>
          <a:bodyPr>
            <a:noAutofit/>
          </a:bodyPr>
          <a:lstStyle>
            <a:lvl1pPr marL="0" indent="0">
              <a:buClr>
                <a:srgbClr val="CF102D"/>
              </a:buClr>
              <a:buFont typeface="Arial" panose="020B0604020202020204" pitchFamily="34" charset="0"/>
              <a:buNone/>
              <a:defRPr sz="1200" b="1"/>
            </a:lvl1pPr>
            <a:lvl2pPr marL="800100" indent="-342900">
              <a:buFont typeface="Arial" panose="020B0604020202020204" pitchFamily="34" charset="0"/>
              <a:buChar char="•"/>
              <a:defRPr sz="1400" b="0"/>
            </a:lvl2pPr>
            <a:lvl3pPr marL="1200150" indent="-285750">
              <a:buFont typeface="Arial" panose="020B0604020202020204" pitchFamily="34" charset="0"/>
              <a:buChar char="•"/>
              <a:defRPr sz="1200" b="0"/>
            </a:lvl3pPr>
            <a:lvl4pPr marL="1657350" indent="-285750">
              <a:buFont typeface="Arial" panose="020B0604020202020204" pitchFamily="34" charset="0"/>
              <a:buChar char="•"/>
              <a:defRPr sz="1100" b="0"/>
            </a:lvl4pPr>
            <a:lvl5pPr marL="2114550" indent="-285750">
              <a:buFont typeface="Arial" panose="020B0604020202020204" pitchFamily="34" charset="0"/>
              <a:buChar char="•"/>
              <a:defRPr sz="11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5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B452-C87C-454F-AB6E-A3E41FF8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8840788" cy="45982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A2564-5030-B64C-9C87-F72FBC8AC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600" y="1681163"/>
            <a:ext cx="42340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9649B-723F-EB4B-AC78-F0B932526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4600" y="2505075"/>
            <a:ext cx="423407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3B231-5992-5046-A5BC-BC490741F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8879" y="1681163"/>
            <a:ext cx="42549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A1C542-C403-2240-B8E1-E4567494E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98879" y="2505075"/>
            <a:ext cx="425492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D14C3C-94D8-4342-B7EE-C8E4B08250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6331" y="4800599"/>
            <a:ext cx="1620095" cy="1952833"/>
          </a:xfrm>
        </p:spPr>
        <p:txBody>
          <a:bodyPr>
            <a:noAutofit/>
          </a:bodyPr>
          <a:lstStyle>
            <a:lvl1pPr marL="0" indent="0">
              <a:buClr>
                <a:srgbClr val="CF102D"/>
              </a:buClr>
              <a:buFont typeface="Arial" panose="020B0604020202020204" pitchFamily="34" charset="0"/>
              <a:buNone/>
              <a:defRPr sz="1200" b="1"/>
            </a:lvl1pPr>
            <a:lvl2pPr marL="800100" indent="-342900">
              <a:buFont typeface="Arial" panose="020B0604020202020204" pitchFamily="34" charset="0"/>
              <a:buChar char="•"/>
              <a:defRPr sz="1400" b="0"/>
            </a:lvl2pPr>
            <a:lvl3pPr marL="1200150" indent="-285750">
              <a:buFont typeface="Arial" panose="020B0604020202020204" pitchFamily="34" charset="0"/>
              <a:buChar char="•"/>
              <a:defRPr sz="1200" b="0"/>
            </a:lvl3pPr>
            <a:lvl4pPr marL="1657350" indent="-285750">
              <a:buFont typeface="Arial" panose="020B0604020202020204" pitchFamily="34" charset="0"/>
              <a:buChar char="•"/>
              <a:defRPr sz="1100" b="0"/>
            </a:lvl4pPr>
            <a:lvl5pPr marL="2114550" indent="-285750">
              <a:buFont typeface="Arial" panose="020B0604020202020204" pitchFamily="34" charset="0"/>
              <a:buChar char="•"/>
              <a:defRPr sz="11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09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84E5-315F-2C4B-B85F-52B3D965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8A5952-32AE-8346-8493-36D1C4B49C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6331" y="4800599"/>
            <a:ext cx="1620095" cy="1952833"/>
          </a:xfrm>
        </p:spPr>
        <p:txBody>
          <a:bodyPr>
            <a:noAutofit/>
          </a:bodyPr>
          <a:lstStyle>
            <a:lvl1pPr marL="0" indent="0">
              <a:buClr>
                <a:srgbClr val="CF102D"/>
              </a:buClr>
              <a:buFont typeface="Arial" panose="020B0604020202020204" pitchFamily="34" charset="0"/>
              <a:buNone/>
              <a:defRPr sz="1200" b="1"/>
            </a:lvl1pPr>
            <a:lvl2pPr marL="800100" indent="-342900">
              <a:buFont typeface="Arial" panose="020B0604020202020204" pitchFamily="34" charset="0"/>
              <a:buChar char="•"/>
              <a:defRPr sz="1400" b="0"/>
            </a:lvl2pPr>
            <a:lvl3pPr marL="1200150" indent="-285750">
              <a:buFont typeface="Arial" panose="020B0604020202020204" pitchFamily="34" charset="0"/>
              <a:buChar char="•"/>
              <a:defRPr sz="1200" b="0"/>
            </a:lvl3pPr>
            <a:lvl4pPr marL="1657350" indent="-285750">
              <a:buFont typeface="Arial" panose="020B0604020202020204" pitchFamily="34" charset="0"/>
              <a:buChar char="•"/>
              <a:defRPr sz="1100" b="0"/>
            </a:lvl4pPr>
            <a:lvl5pPr marL="2114550" indent="-285750">
              <a:buFont typeface="Arial" panose="020B0604020202020204" pitchFamily="34" charset="0"/>
              <a:buChar char="•"/>
              <a:defRPr sz="1100"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89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30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FC9-6ECB-0148-B83F-AF172356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5780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674C3-4A32-024D-A4E8-18DCD8060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35780"/>
            <a:ext cx="6172200" cy="4625270"/>
          </a:xfrm>
        </p:spPr>
        <p:txBody>
          <a:bodyPr/>
          <a:lstStyle>
            <a:lvl1pPr marL="0" indent="0">
              <a:buNone/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229CF-F4D6-2B48-846B-71B49A119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1928"/>
            <a:ext cx="3932237" cy="34091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5E04B-DE1E-6845-B8AB-9EAEAEF0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F8BCC-FE39-F34A-B5D3-D18D3614FCE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89136-85C1-D041-A86B-E83053CF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20BB2-9E31-D249-AE39-9C7CC0D7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8D3EF-9569-1A44-B67A-19F9D0984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9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8643-1CBA-9947-8486-BD366D43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2480"/>
            <a:ext cx="3932237" cy="872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89219E-2E4A-6D4F-978F-2936A9390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1C6EC-4A2F-D246-862A-13201D9A8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31910"/>
            <a:ext cx="3932237" cy="31370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75AE-7B9F-6041-BA27-3188D568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8F8BCC-FE39-F34A-B5D3-D18D3614FCE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25B70-A85D-9E45-A724-8DE5868C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BFA6A-1E76-794A-B6EC-022A7172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8D3EF-9569-1A44-B67A-19F9D0984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6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97E0E-E76A-9341-8D97-0D5B035C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828" y="365126"/>
            <a:ext cx="8878972" cy="449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A4F90-5440-164A-85C4-209D18007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4826" y="1825625"/>
            <a:ext cx="88789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04F43D-F180-8648-8EBF-DA874EB0A373}"/>
              </a:ext>
            </a:extLst>
          </p:cNvPr>
          <p:cNvCxnSpPr>
            <a:cxnSpLocks/>
          </p:cNvCxnSpPr>
          <p:nvPr userDrawn="1"/>
        </p:nvCxnSpPr>
        <p:spPr>
          <a:xfrm>
            <a:off x="338533" y="4823310"/>
            <a:ext cx="0" cy="2034690"/>
          </a:xfrm>
          <a:prstGeom prst="line">
            <a:avLst/>
          </a:prstGeom>
          <a:ln w="25400">
            <a:solidFill>
              <a:srgbClr val="CF1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FB287582-73DD-EA4D-890F-93FFD929B7EA}"/>
              </a:ext>
            </a:extLst>
          </p:cNvPr>
          <p:cNvSpPr/>
          <p:nvPr userDrawn="1"/>
        </p:nvSpPr>
        <p:spPr>
          <a:xfrm rot="5400000">
            <a:off x="116237" y="-288660"/>
            <a:ext cx="2079852" cy="2500588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1270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E9A7651-C1DC-394A-B256-0F36B844D2A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8122" y="227823"/>
            <a:ext cx="745030" cy="7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04CC81-C150-504D-9378-8A1559CD38C9}"/>
              </a:ext>
            </a:extLst>
          </p:cNvPr>
          <p:cNvSpPr txBox="1"/>
          <p:nvPr userDrawn="1"/>
        </p:nvSpPr>
        <p:spPr>
          <a:xfrm>
            <a:off x="11381762" y="227823"/>
            <a:ext cx="470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B07760-E5A5-394E-B565-6BD87101D22D}" type="slidenum">
              <a:rPr lang="en-GB"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7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F102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4785" y="6381328"/>
            <a:ext cx="67016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C2418F7-944E-49AC-9761-3B0C02D4867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13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84" r:id="rId9"/>
    <p:sldLayoutId id="2147483685" r:id="rId10"/>
    <p:sldLayoutId id="2147483686" r:id="rId11"/>
  </p:sldLayoutIdLst>
  <p:hf hdr="0" ftr="0" dt="0"/>
  <p:txStyles>
    <p:title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None/>
        <a:defRPr sz="2800" b="0">
          <a:solidFill>
            <a:schemeClr val="accent1"/>
          </a:solidFill>
          <a:latin typeface="+mj-lt"/>
          <a:ea typeface="+mj-ea"/>
          <a:cs typeface="+mj-cs"/>
        </a:defRPr>
      </a:lvl1pPr>
      <a:lvl2pPr marL="4953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rgbClr val="00807F"/>
        </a:buClr>
        <a:buAutoNum type="arabicPeriod"/>
        <a:defRPr sz="24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marL="4953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rgbClr val="00807F"/>
        </a:buClr>
        <a:buAutoNum type="arabicPeriod"/>
        <a:defRPr sz="24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marL="4953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rgbClr val="00807F"/>
        </a:buClr>
        <a:buAutoNum type="arabicPeriod"/>
        <a:defRPr sz="24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marL="4953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rgbClr val="00807F"/>
        </a:buClr>
        <a:buAutoNum type="arabicPeriod"/>
        <a:defRPr sz="2400" b="1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9525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chemeClr val="tx2"/>
        </a:buClr>
        <a:buAutoNum type="arabicPeriod"/>
        <a:defRPr sz="3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14097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chemeClr val="tx2"/>
        </a:buClr>
        <a:buAutoNum type="arabicPeriod"/>
        <a:defRPr sz="3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8669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chemeClr val="tx2"/>
        </a:buClr>
        <a:buAutoNum type="arabicPeriod"/>
        <a:defRPr sz="3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2324100" indent="-495300"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buClr>
          <a:schemeClr val="tx2"/>
        </a:buClr>
        <a:buAutoNum type="arabicPeriod"/>
        <a:defRPr sz="30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defRPr sz="2000" b="0">
          <a:solidFill>
            <a:schemeClr val="accent1"/>
          </a:solidFill>
          <a:latin typeface="+mn-lt"/>
          <a:ea typeface="+mn-ea"/>
          <a:cs typeface="+mn-cs"/>
        </a:defRPr>
      </a:lvl1pPr>
      <a:lvl2pPr marL="1588" indent="-1588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defRPr sz="1400" b="0">
          <a:solidFill>
            <a:srgbClr val="000000"/>
          </a:solidFill>
          <a:latin typeface="+mn-lt"/>
          <a:ea typeface="Arial" charset="0"/>
          <a:cs typeface="+mn-cs"/>
        </a:defRPr>
      </a:lvl2pPr>
      <a:lvl3pPr marL="230188" indent="-230188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Arial" charset="0"/>
          <a:cs typeface="+mn-cs"/>
        </a:defRPr>
      </a:lvl3pPr>
      <a:lvl4pPr marL="230188" indent="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55000"/>
        <a:buFont typeface="Webdings" pitchFamily="18" charset="2"/>
        <a:buNone/>
        <a:tabLst>
          <a:tab pos="541338" algn="l"/>
        </a:tabLst>
        <a:defRPr sz="1400">
          <a:solidFill>
            <a:srgbClr val="000000"/>
          </a:solidFill>
          <a:latin typeface="+mn-lt"/>
          <a:ea typeface="Arial" charset="0"/>
          <a:cs typeface="+mn-cs"/>
        </a:defRPr>
      </a:lvl4pPr>
      <a:lvl5pPr marL="228600" indent="-2286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+mj-lt"/>
        <a:buAutoNum type="arabicPeriod"/>
        <a:defRPr sz="1400">
          <a:solidFill>
            <a:srgbClr val="000000"/>
          </a:solidFill>
          <a:latin typeface="+mn-lt"/>
          <a:ea typeface="Arial" charset="0"/>
          <a:cs typeface="+mn-cs"/>
        </a:defRPr>
      </a:lvl5pPr>
      <a:lvl6pPr marL="842963" indent="-185738" algn="l" rtl="0" eaLnBrk="1" fontAlgn="base" hangingPunct="1">
        <a:lnSpc>
          <a:spcPts val="1300"/>
        </a:lnSpc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─"/>
        <a:defRPr sz="1100">
          <a:solidFill>
            <a:srgbClr val="000000"/>
          </a:solidFill>
          <a:latin typeface="+mn-lt"/>
          <a:ea typeface="Arial" charset="0"/>
          <a:cs typeface="+mn-cs"/>
        </a:defRPr>
      </a:lvl6pPr>
      <a:lvl7pPr marL="1300163" indent="-185738" algn="l" rtl="0" eaLnBrk="1" fontAlgn="base" hangingPunct="1">
        <a:lnSpc>
          <a:spcPts val="1300"/>
        </a:lnSpc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─"/>
        <a:defRPr sz="1100">
          <a:solidFill>
            <a:srgbClr val="000000"/>
          </a:solidFill>
          <a:latin typeface="+mn-lt"/>
          <a:ea typeface="Arial" charset="0"/>
          <a:cs typeface="+mn-cs"/>
        </a:defRPr>
      </a:lvl7pPr>
      <a:lvl8pPr marL="1757363" indent="-185738" algn="l" rtl="0" eaLnBrk="1" fontAlgn="base" hangingPunct="1">
        <a:lnSpc>
          <a:spcPts val="1300"/>
        </a:lnSpc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─"/>
        <a:defRPr sz="1100">
          <a:solidFill>
            <a:srgbClr val="000000"/>
          </a:solidFill>
          <a:latin typeface="+mn-lt"/>
          <a:ea typeface="Arial" charset="0"/>
          <a:cs typeface="+mn-cs"/>
        </a:defRPr>
      </a:lvl8pPr>
      <a:lvl9pPr marL="2214563" indent="-185738" algn="l" rtl="0" eaLnBrk="1" fontAlgn="base" hangingPunct="1">
        <a:lnSpc>
          <a:spcPts val="1300"/>
        </a:lnSpc>
        <a:spcBef>
          <a:spcPct val="0"/>
        </a:spcBef>
        <a:spcAft>
          <a:spcPct val="30000"/>
        </a:spcAft>
        <a:buClr>
          <a:schemeClr val="tx2"/>
        </a:buClr>
        <a:buFont typeface="Arial" charset="0"/>
        <a:buChar char="─"/>
        <a:defRPr sz="11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32">
          <p15:clr>
            <a:srgbClr val="F26B43"/>
          </p15:clr>
        </p15:guide>
        <p15:guide id="4" pos="7348">
          <p15:clr>
            <a:srgbClr val="F26B43"/>
          </p15:clr>
        </p15:guide>
        <p15:guide id="5" orient="horz" pos="845">
          <p15:clr>
            <a:srgbClr val="F26B43"/>
          </p15:clr>
        </p15:guide>
        <p15:guide id="6" orient="horz" pos="4065">
          <p15:clr>
            <a:srgbClr val="F26B43"/>
          </p15:clr>
        </p15:guide>
        <p15:guide id="7" pos="7501">
          <p15:clr>
            <a:srgbClr val="F26B43"/>
          </p15:clr>
        </p15:guide>
        <p15:guide id="8" pos="1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gi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5.png"/><Relationship Id="rId5" Type="http://schemas.openxmlformats.org/officeDocument/2006/relationships/diagramData" Target="../diagrams/data1.xml"/><Relationship Id="rId10" Type="http://schemas.openxmlformats.org/officeDocument/2006/relationships/image" Target="../media/image14.png"/><Relationship Id="rId4" Type="http://schemas.openxmlformats.org/officeDocument/2006/relationships/image" Target="../media/image12.emf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6" r="21776"/>
          <a:stretch>
            <a:fillRect/>
          </a:stretch>
        </p:blipFill>
        <p:spPr/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584FA04-B87D-F443-8BA7-099898887C83}"/>
              </a:ext>
            </a:extLst>
          </p:cNvPr>
          <p:cNvSpPr txBox="1">
            <a:spLocks/>
          </p:cNvSpPr>
          <p:nvPr/>
        </p:nvSpPr>
        <p:spPr>
          <a:xfrm>
            <a:off x="812450" y="3452673"/>
            <a:ext cx="7613093" cy="1566265"/>
          </a:xfrm>
          <a:prstGeom prst="rect">
            <a:avLst/>
          </a:prstGeom>
          <a:effectLst>
            <a:glow rad="254000">
              <a:schemeClr val="tx1">
                <a:lumMod val="50000"/>
                <a:lumOff val="50000"/>
                <a:alpha val="45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bg1"/>
                </a:solidFill>
                <a:latin typeface="Arial "/>
                <a:ea typeface="+mn-ea"/>
                <a:cs typeface="Arial 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dirty="0" smtClean="0">
                <a:effectLst>
                  <a:glow rad="165100">
                    <a:srgbClr val="797979">
                      <a:alpha val="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DIT Kuwait :</a:t>
            </a:r>
            <a:endParaRPr lang="en-GB" dirty="0">
              <a:effectLst>
                <a:glow rad="165100">
                  <a:srgbClr val="797979">
                    <a:alpha val="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dirty="0">
                <a:effectLst>
                  <a:glow rad="165100">
                    <a:srgbClr val="797979">
                      <a:alpha val="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Healthcare and Life Sciences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2D00B-4907-1344-BE81-C7A25284C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58" y="4663673"/>
            <a:ext cx="563385" cy="484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198C2-8F19-1046-8B77-9C095DAC9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51" y="1073925"/>
            <a:ext cx="2272049" cy="1075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1CF83-7ADE-B948-A2FE-B2170E4B4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451" y="3138264"/>
            <a:ext cx="508000" cy="431800"/>
          </a:xfrm>
          <a:prstGeom prst="rect">
            <a:avLst/>
          </a:prstGeom>
        </p:spPr>
      </p:pic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899893BD-1E82-1A4C-BC80-D73AF239A8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6" y="5148263"/>
            <a:ext cx="2757988" cy="1566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D46229-06FE-EC47-9ACE-1BB6BD84FF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4055" y="146803"/>
            <a:ext cx="2139843" cy="120838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8AE8775-B70E-0B4F-94E0-765969698F5F}"/>
              </a:ext>
            </a:extLst>
          </p:cNvPr>
          <p:cNvSpPr txBox="1">
            <a:spLocks/>
          </p:cNvSpPr>
          <p:nvPr/>
        </p:nvSpPr>
        <p:spPr>
          <a:xfrm>
            <a:off x="5631239" y="5394904"/>
            <a:ext cx="5749186" cy="1566265"/>
          </a:xfrm>
          <a:prstGeom prst="rect">
            <a:avLst/>
          </a:prstGeom>
          <a:effectLst>
            <a:glow rad="254000">
              <a:schemeClr val="tx1">
                <a:lumMod val="50000"/>
                <a:lumOff val="50000"/>
                <a:alpha val="45000"/>
              </a:schemeClr>
            </a:glow>
          </a:effectLst>
        </p:spPr>
        <p:txBody>
          <a:bodyPr vert="horz" lIns="91440" tIns="45721" rIns="91440" bIns="4572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bg1"/>
                </a:solidFill>
                <a:latin typeface="Arial "/>
                <a:ea typeface="+mn-ea"/>
                <a:cs typeface="Arial 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23">
              <a:lnSpc>
                <a:spcPct val="120000"/>
              </a:lnSpc>
              <a:spcBef>
                <a:spcPts val="1001"/>
              </a:spcBef>
              <a:defRPr/>
            </a:pPr>
            <a:endParaRPr lang="en-GB" sz="2000" b="0" u="sng" dirty="0">
              <a:solidFill>
                <a:prstClr val="white"/>
              </a:solidFill>
              <a:effectLst>
                <a:glow rad="165100">
                  <a:srgbClr val="797979">
                    <a:alpha val="5000"/>
                  </a:srgbClr>
                </a:glow>
              </a:effectLst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11" name="object 5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859" y="5524229"/>
            <a:ext cx="3165807" cy="11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98C76D77-0495-754A-BCCB-D6B051339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78" y="0"/>
            <a:ext cx="4006922" cy="20034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0CAFBD9-6015-7240-8939-9C54C9E7A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7947" y="387134"/>
            <a:ext cx="697743" cy="5847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9E258B1-BEE1-D64C-B5A2-63DA6316A532}"/>
              </a:ext>
            </a:extLst>
          </p:cNvPr>
          <p:cNvSpPr txBox="1"/>
          <p:nvPr/>
        </p:nvSpPr>
        <p:spPr>
          <a:xfrm>
            <a:off x="399029" y="433801"/>
            <a:ext cx="91224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2860"/>
                </a:solidFill>
                <a:effectLst>
                  <a:glow rad="165100">
                    <a:srgbClr val="797979">
                      <a:alpha val="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Healthcare and Life </a:t>
            </a:r>
            <a:r>
              <a:rPr lang="en-GB" sz="2400" b="1" dirty="0" smtClean="0">
                <a:solidFill>
                  <a:srgbClr val="002860"/>
                </a:solidFill>
                <a:effectLst>
                  <a:glow rad="165100">
                    <a:srgbClr val="797979">
                      <a:alpha val="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Sciences – Overview </a:t>
            </a:r>
            <a:endParaRPr lang="en-GB" sz="3200" b="1" dirty="0" smtClean="0">
              <a:solidFill>
                <a:srgbClr val="1D35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2000" b="1" dirty="0" smtClean="0">
              <a:solidFill>
                <a:srgbClr val="1D3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sz="3200" b="1" dirty="0" smtClean="0">
              <a:solidFill>
                <a:srgbClr val="1D35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1D990DD-1926-4742-A585-AD67AE5A62C7}"/>
              </a:ext>
            </a:extLst>
          </p:cNvPr>
          <p:cNvSpPr txBox="1"/>
          <p:nvPr/>
        </p:nvSpPr>
        <p:spPr>
          <a:xfrm>
            <a:off x="7906092" y="1750523"/>
            <a:ext cx="232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1D990DD-1926-4742-A585-AD67AE5A62C7}"/>
              </a:ext>
            </a:extLst>
          </p:cNvPr>
          <p:cNvSpPr txBox="1"/>
          <p:nvPr/>
        </p:nvSpPr>
        <p:spPr>
          <a:xfrm>
            <a:off x="1243298" y="4312884"/>
            <a:ext cx="232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1D8C54B-B977-4CB0-A63A-27F39A0E8649}"/>
              </a:ext>
            </a:extLst>
          </p:cNvPr>
          <p:cNvSpPr txBox="1"/>
          <p:nvPr/>
        </p:nvSpPr>
        <p:spPr>
          <a:xfrm>
            <a:off x="7986516" y="5211294"/>
            <a:ext cx="229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1D990DD-1926-4742-A585-AD67AE5A62C7}"/>
              </a:ext>
            </a:extLst>
          </p:cNvPr>
          <p:cNvSpPr txBox="1"/>
          <p:nvPr/>
        </p:nvSpPr>
        <p:spPr>
          <a:xfrm>
            <a:off x="7906092" y="4305064"/>
            <a:ext cx="232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707023" y="5308044"/>
            <a:ext cx="213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4568119" y="2760366"/>
            <a:ext cx="232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" name="Rectangle 1"/>
          <p:cNvSpPr/>
          <p:nvPr/>
        </p:nvSpPr>
        <p:spPr>
          <a:xfrm>
            <a:off x="532599" y="1353115"/>
            <a:ext cx="735457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1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Under-developed 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system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Ambitious 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 to develop capability and capacity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sufficient in healthcare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Healthcare 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plans – building hospitals, digitalisation of the healthcare system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 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expertise from abroad-interested in transfer of skills, know how and technology 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Population/demographic 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Confidence 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UK standards and excellence </a:t>
            </a:r>
          </a:p>
        </p:txBody>
      </p:sp>
      <p:pic>
        <p:nvPicPr>
          <p:cNvPr id="13" name="Picture 2" descr="Kuwait | Land, People, Economy, Society, History, &amp;amp; Maps | Britannica">
            <a:extLst>
              <a:ext uri="{FF2B5EF4-FFF2-40B4-BE49-F238E27FC236}">
                <a16:creationId xmlns:a16="http://schemas.microsoft.com/office/drawing/2014/main" id="{977A4455-5E96-4A36-B720-F1B2C594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52" y="1695685"/>
            <a:ext cx="3869265" cy="433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7F4AE45E-F620-6C46-B96F-5364334F8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78" y="0"/>
            <a:ext cx="4006922" cy="2003461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FF26E9-5794-5943-AE4B-4AA3ACFA6462}"/>
              </a:ext>
            </a:extLst>
          </p:cNvPr>
          <p:cNvCxnSpPr>
            <a:cxnSpLocks/>
          </p:cNvCxnSpPr>
          <p:nvPr/>
        </p:nvCxnSpPr>
        <p:spPr>
          <a:xfrm>
            <a:off x="338532" y="1668421"/>
            <a:ext cx="9511804" cy="0"/>
          </a:xfrm>
          <a:prstGeom prst="line">
            <a:avLst/>
          </a:prstGeom>
          <a:noFill/>
          <a:ln>
            <a:solidFill>
              <a:srgbClr val="FF2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6A13CF8-21F5-8041-B579-C1C133707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7947" y="387134"/>
            <a:ext cx="697743" cy="584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A0DE80-F00C-F84B-88D0-1344FCBA04FA}"/>
              </a:ext>
            </a:extLst>
          </p:cNvPr>
          <p:cNvSpPr txBox="1"/>
          <p:nvPr/>
        </p:nvSpPr>
        <p:spPr>
          <a:xfrm>
            <a:off x="11485755" y="6298073"/>
            <a:ext cx="517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B07760-E5A5-394E-B565-6BD87101D22D}" type="slidenum">
              <a:rPr lang="en-GB" sz="900" smtClean="0">
                <a:solidFill>
                  <a:srgbClr val="1D3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en-GB" sz="1000">
              <a:solidFill>
                <a:srgbClr val="1D35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FA2025-F43E-184B-A50B-ED669785DE9A}"/>
              </a:ext>
            </a:extLst>
          </p:cNvPr>
          <p:cNvSpPr txBox="1"/>
          <p:nvPr/>
        </p:nvSpPr>
        <p:spPr>
          <a:xfrm>
            <a:off x="338532" y="344984"/>
            <a:ext cx="833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srgbClr val="002860"/>
                </a:solidFill>
                <a:effectLst>
                  <a:glow rad="165100">
                    <a:srgbClr val="797979">
                      <a:alpha val="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Healthcare S</a:t>
            </a:r>
            <a:r>
              <a:rPr lang="en-GB" sz="3200" b="1" dirty="0" smtClean="0">
                <a:solidFill>
                  <a:srgbClr val="002860"/>
                </a:solidFill>
                <a:effectLst>
                  <a:glow rad="165100">
                    <a:srgbClr val="797979">
                      <a:alpha val="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ystem</a:t>
            </a:r>
            <a:endParaRPr lang="en-GB" sz="3200" b="1" dirty="0">
              <a:solidFill>
                <a:srgbClr val="1D3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620334"/>
              </p:ext>
            </p:extLst>
          </p:nvPr>
        </p:nvGraphicFramePr>
        <p:xfrm>
          <a:off x="1033155" y="1882325"/>
          <a:ext cx="9459641" cy="487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ctangle 1"/>
          <p:cNvSpPr/>
          <p:nvPr/>
        </p:nvSpPr>
        <p:spPr>
          <a:xfrm>
            <a:off x="-316057" y="1299089"/>
            <a:ext cx="8590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public health system in Kuwait has a number of stakeholders</a:t>
            </a:r>
          </a:p>
        </p:txBody>
      </p:sp>
      <p:pic>
        <p:nvPicPr>
          <p:cNvPr id="9" name="Picture 8"/>
          <p:cNvPicPr/>
          <p:nvPr/>
        </p:nvPicPr>
        <p:blipFill>
          <a:blip r:embed="rId10"/>
          <a:stretch>
            <a:fillRect/>
          </a:stretch>
        </p:blipFill>
        <p:spPr>
          <a:xfrm>
            <a:off x="8675175" y="2322816"/>
            <a:ext cx="2502020" cy="161143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1"/>
          <a:stretch>
            <a:fillRect/>
          </a:stretch>
        </p:blipFill>
        <p:spPr>
          <a:xfrm>
            <a:off x="8675175" y="4473231"/>
            <a:ext cx="2502020" cy="1824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301" y="2256152"/>
            <a:ext cx="2294475" cy="1517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301" y="4142970"/>
            <a:ext cx="2369779" cy="190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7F4AE45E-F620-6C46-B96F-5364334F8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685" y="32384"/>
            <a:ext cx="4006922" cy="2003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A13CF8-21F5-8041-B579-C1C133707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7947" y="387134"/>
            <a:ext cx="697743" cy="584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A0DE80-F00C-F84B-88D0-1344FCBA04FA}"/>
              </a:ext>
            </a:extLst>
          </p:cNvPr>
          <p:cNvSpPr txBox="1"/>
          <p:nvPr/>
        </p:nvSpPr>
        <p:spPr>
          <a:xfrm>
            <a:off x="11485755" y="6298073"/>
            <a:ext cx="517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B07760-E5A5-394E-B565-6BD87101D22D}" type="slidenum">
              <a:rPr lang="en-GB" sz="900" smtClean="0">
                <a:solidFill>
                  <a:srgbClr val="002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en-GB" sz="1000">
              <a:solidFill>
                <a:srgbClr val="002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FA2025-F43E-184B-A50B-ED669785DE9A}"/>
              </a:ext>
            </a:extLst>
          </p:cNvPr>
          <p:cNvSpPr txBox="1"/>
          <p:nvPr/>
        </p:nvSpPr>
        <p:spPr>
          <a:xfrm>
            <a:off x="338531" y="387134"/>
            <a:ext cx="894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sz="3200" b="1" dirty="0">
                <a:solidFill>
                  <a:srgbClr val="002860"/>
                </a:solidFill>
                <a:effectLst>
                  <a:glow rad="165100">
                    <a:srgbClr val="797979">
                      <a:alpha val="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Healthcare and Life Sciences - Opportunities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0374" y="1826133"/>
            <a:ext cx="1014072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657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 Management (patient-centric approach</a:t>
            </a:r>
            <a:r>
              <a:rPr lang="en-GB" sz="3600" b="1" dirty="0" smtClean="0">
                <a:solidFill>
                  <a:srgbClr val="4657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4657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Medical Equipment Devices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4657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Facilities Management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4657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Pharmaceutical manufacturing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4657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Generic medicine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4657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Doctors and Nurses training for Kuwaiti doctors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4657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Digital transition for healthcare and </a:t>
            </a:r>
            <a:r>
              <a:rPr lang="en-GB" sz="3600" b="1" dirty="0" err="1" smtClean="0">
                <a:solidFill>
                  <a:srgbClr val="4657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lifesciences</a:t>
            </a:r>
            <a:endParaRPr lang="en-US" sz="3600" b="1" dirty="0">
              <a:solidFill>
                <a:srgbClr val="4657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FF26E9-5794-5943-AE4B-4AA3ACFA6462}"/>
              </a:ext>
            </a:extLst>
          </p:cNvPr>
          <p:cNvCxnSpPr>
            <a:cxnSpLocks/>
          </p:cNvCxnSpPr>
          <p:nvPr/>
        </p:nvCxnSpPr>
        <p:spPr>
          <a:xfrm>
            <a:off x="389483" y="1120780"/>
            <a:ext cx="9511804" cy="0"/>
          </a:xfrm>
          <a:prstGeom prst="line">
            <a:avLst/>
          </a:prstGeom>
          <a:noFill/>
          <a:ln>
            <a:solidFill>
              <a:srgbClr val="FF2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718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7F4AE45E-F620-6C46-B96F-5364334F8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78" y="0"/>
            <a:ext cx="4006922" cy="2003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F6BACB-E34F-B64A-9C5A-41ED6F8F5580}"/>
              </a:ext>
            </a:extLst>
          </p:cNvPr>
          <p:cNvSpPr/>
          <p:nvPr/>
        </p:nvSpPr>
        <p:spPr>
          <a:xfrm>
            <a:off x="338532" y="1791227"/>
            <a:ext cx="11372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 Procedures</a:t>
            </a:r>
            <a:endParaRPr lang="en-GB" sz="3600" b="1" dirty="0">
              <a:solidFill>
                <a:srgbClr val="1D3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Sensitivity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customs and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Delays in negotiations and decision 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600" b="1" dirty="0" smtClean="0">
              <a:solidFill>
                <a:srgbClr val="1D3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FF26E9-5794-5943-AE4B-4AA3ACFA6462}"/>
              </a:ext>
            </a:extLst>
          </p:cNvPr>
          <p:cNvCxnSpPr>
            <a:cxnSpLocks/>
          </p:cNvCxnSpPr>
          <p:nvPr/>
        </p:nvCxnSpPr>
        <p:spPr>
          <a:xfrm>
            <a:off x="389483" y="1120780"/>
            <a:ext cx="9511804" cy="0"/>
          </a:xfrm>
          <a:prstGeom prst="line">
            <a:avLst/>
          </a:prstGeom>
          <a:noFill/>
          <a:ln>
            <a:solidFill>
              <a:srgbClr val="FF2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6A13CF8-21F5-8041-B579-C1C133707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7947" y="387134"/>
            <a:ext cx="697743" cy="584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A0DE80-F00C-F84B-88D0-1344FCBA04FA}"/>
              </a:ext>
            </a:extLst>
          </p:cNvPr>
          <p:cNvSpPr txBox="1"/>
          <p:nvPr/>
        </p:nvSpPr>
        <p:spPr>
          <a:xfrm>
            <a:off x="11485755" y="6298073"/>
            <a:ext cx="517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B07760-E5A5-394E-B565-6BD87101D22D}" type="slidenum">
              <a:rPr lang="en-GB" sz="900" smtClean="0">
                <a:solidFill>
                  <a:srgbClr val="1D3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en-GB" sz="1000">
              <a:solidFill>
                <a:srgbClr val="1D35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FA2025-F43E-184B-A50B-ED669785DE9A}"/>
              </a:ext>
            </a:extLst>
          </p:cNvPr>
          <p:cNvSpPr txBox="1"/>
          <p:nvPr/>
        </p:nvSpPr>
        <p:spPr>
          <a:xfrm>
            <a:off x="338532" y="387134"/>
            <a:ext cx="833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GB" sz="3200" b="1" dirty="0">
                <a:solidFill>
                  <a:srgbClr val="1D3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UK Companies</a:t>
            </a:r>
          </a:p>
        </p:txBody>
      </p:sp>
    </p:spTree>
    <p:extLst>
      <p:ext uri="{BB962C8B-B14F-4D97-AF65-F5344CB8AC3E}">
        <p14:creationId xmlns:p14="http://schemas.microsoft.com/office/powerpoint/2010/main" val="40906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7F4AE45E-F620-6C46-B96F-5364334F8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78" y="0"/>
            <a:ext cx="4006922" cy="2003461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FF26E9-5794-5943-AE4B-4AA3ACFA6462}"/>
              </a:ext>
            </a:extLst>
          </p:cNvPr>
          <p:cNvCxnSpPr>
            <a:cxnSpLocks/>
          </p:cNvCxnSpPr>
          <p:nvPr/>
        </p:nvCxnSpPr>
        <p:spPr>
          <a:xfrm>
            <a:off x="389483" y="1120780"/>
            <a:ext cx="9511804" cy="0"/>
          </a:xfrm>
          <a:prstGeom prst="line">
            <a:avLst/>
          </a:prstGeom>
          <a:noFill/>
          <a:ln>
            <a:solidFill>
              <a:srgbClr val="FF2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6A13CF8-21F5-8041-B579-C1C133707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7947" y="387134"/>
            <a:ext cx="697743" cy="584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A0DE80-F00C-F84B-88D0-1344FCBA04FA}"/>
              </a:ext>
            </a:extLst>
          </p:cNvPr>
          <p:cNvSpPr txBox="1"/>
          <p:nvPr/>
        </p:nvSpPr>
        <p:spPr>
          <a:xfrm>
            <a:off x="11485755" y="6298073"/>
            <a:ext cx="517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B07760-E5A5-394E-B565-6BD87101D22D}" type="slidenum">
              <a:rPr lang="en-GB" sz="900" smtClean="0">
                <a:solidFill>
                  <a:srgbClr val="1D3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en-GB" sz="1000">
              <a:solidFill>
                <a:srgbClr val="1D35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FA2025-F43E-184B-A50B-ED669785DE9A}"/>
              </a:ext>
            </a:extLst>
          </p:cNvPr>
          <p:cNvSpPr txBox="1"/>
          <p:nvPr/>
        </p:nvSpPr>
        <p:spPr>
          <a:xfrm>
            <a:off x="389483" y="410831"/>
            <a:ext cx="833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Doing Business in the </a:t>
            </a:r>
            <a:r>
              <a:rPr lang="en-GB" sz="32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Kuwait </a:t>
            </a:r>
            <a:endParaRPr lang="en-GB" sz="3200" b="1" dirty="0">
              <a:solidFill>
                <a:srgbClr val="1D3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09008" y="1555340"/>
            <a:ext cx="3335504" cy="106386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Credible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Partner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83173" y="3217154"/>
            <a:ext cx="3165243" cy="106386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dvice 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0051" y="3203447"/>
            <a:ext cx="3204125" cy="106386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Understand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Market 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hallenges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81856" y="3217153"/>
            <a:ext cx="3333273" cy="106386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your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0051" y="1514222"/>
            <a:ext cx="2680296" cy="1063869"/>
          </a:xfrm>
          <a:prstGeom prst="roundRect">
            <a:avLst/>
          </a:prstGeom>
          <a:solidFill>
            <a:schemeClr val="accent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Due Diligence 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83173" y="1482629"/>
            <a:ext cx="3074774" cy="120929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Regular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communication with 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stake holders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60341" y="4770198"/>
            <a:ext cx="2645664" cy="106386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to DIT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30199" y="4770198"/>
            <a:ext cx="2701409" cy="106386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PATIENCE!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0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7F4AE45E-F620-6C46-B96F-5364334F8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78" y="0"/>
            <a:ext cx="4006922" cy="2003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F6BACB-E34F-B64A-9C5A-41ED6F8F5580}"/>
              </a:ext>
            </a:extLst>
          </p:cNvPr>
          <p:cNvSpPr/>
          <p:nvPr/>
        </p:nvSpPr>
        <p:spPr>
          <a:xfrm>
            <a:off x="338533" y="1347597"/>
            <a:ext cx="1114722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endParaRPr lang="en-GB" sz="2000" dirty="0" smtClean="0">
              <a:solidFill>
                <a:srgbClr val="1D355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900" indent="-342900" defTabSz="9144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GB" sz="28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Introduction </a:t>
            </a:r>
            <a:r>
              <a:rPr lang="en-GB" sz="28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to potential buyers</a:t>
            </a:r>
          </a:p>
          <a:p>
            <a:pPr marL="342900" indent="-342900" defTabSz="9144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en-GB" sz="2800" b="1" dirty="0">
              <a:solidFill>
                <a:srgbClr val="1D3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900" indent="-342900" defTabSz="9144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GB" sz="28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Bespoke </a:t>
            </a:r>
            <a:r>
              <a:rPr lang="en-GB" sz="28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visit programme </a:t>
            </a:r>
          </a:p>
          <a:p>
            <a:pPr marL="342900" indent="-342900" defTabSz="9144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en-GB" sz="2800" b="1" dirty="0">
              <a:solidFill>
                <a:srgbClr val="1D3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900" indent="-342900" defTabSz="9144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GB" sz="28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Trade </a:t>
            </a:r>
            <a:r>
              <a:rPr lang="en-GB" sz="28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Mission / Webinars / Events / Product Promotion and Marketing </a:t>
            </a:r>
          </a:p>
          <a:p>
            <a:pPr marL="342900" indent="-342900" defTabSz="9144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en-GB" sz="2800" b="1" dirty="0">
              <a:solidFill>
                <a:srgbClr val="1D3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900" indent="-342900" defTabSz="9144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GB" sz="28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Overseas </a:t>
            </a:r>
            <a:r>
              <a:rPr lang="en-GB" sz="28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Market introduction Services (OMIS</a:t>
            </a:r>
            <a:r>
              <a:rPr lang="en-GB" sz="2400" b="1" dirty="0" smtClean="0">
                <a:solidFill>
                  <a:srgbClr val="1D35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marL="342900" indent="-342900" defTabSz="91441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endParaRPr lang="en-GB" b="1" dirty="0">
              <a:solidFill>
                <a:srgbClr val="1D35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FF26E9-5794-5943-AE4B-4AA3ACFA6462}"/>
              </a:ext>
            </a:extLst>
          </p:cNvPr>
          <p:cNvCxnSpPr>
            <a:cxnSpLocks/>
          </p:cNvCxnSpPr>
          <p:nvPr/>
        </p:nvCxnSpPr>
        <p:spPr>
          <a:xfrm>
            <a:off x="389483" y="1120780"/>
            <a:ext cx="9511804" cy="0"/>
          </a:xfrm>
          <a:prstGeom prst="line">
            <a:avLst/>
          </a:prstGeom>
          <a:noFill/>
          <a:ln>
            <a:solidFill>
              <a:srgbClr val="FF2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6A13CF8-21F5-8041-B579-C1C133707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7947" y="387134"/>
            <a:ext cx="697743" cy="584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A0DE80-F00C-F84B-88D0-1344FCBA04FA}"/>
              </a:ext>
            </a:extLst>
          </p:cNvPr>
          <p:cNvSpPr txBox="1"/>
          <p:nvPr/>
        </p:nvSpPr>
        <p:spPr>
          <a:xfrm>
            <a:off x="11485755" y="6298073"/>
            <a:ext cx="517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B07760-E5A5-394E-B565-6BD87101D22D}" type="slidenum">
              <a:rPr lang="en-GB" sz="900" smtClean="0">
                <a:solidFill>
                  <a:srgbClr val="1D3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GB" sz="1000">
              <a:solidFill>
                <a:srgbClr val="1D35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FA2025-F43E-184B-A50B-ED669785DE9A}"/>
              </a:ext>
            </a:extLst>
          </p:cNvPr>
          <p:cNvSpPr txBox="1"/>
          <p:nvPr/>
        </p:nvSpPr>
        <p:spPr>
          <a:xfrm>
            <a:off x="338532" y="387134"/>
            <a:ext cx="833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200" b="1" dirty="0" smtClean="0">
                <a:solidFill>
                  <a:srgbClr val="1D3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DIT Can Help You – </a:t>
            </a:r>
            <a:r>
              <a:rPr lang="en-GB" sz="3200" b="1" dirty="0" smtClean="0">
                <a:solidFill>
                  <a:srgbClr val="CF10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Talk to us </a:t>
            </a:r>
            <a:endParaRPr lang="en-GB" sz="3200" b="1" dirty="0">
              <a:solidFill>
                <a:srgbClr val="CF10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6255"/>
            <a:ext cx="12191999" cy="6858000"/>
          </a:xfrm>
          <a:prstGeom prst="rect">
            <a:avLst/>
          </a:prstGeom>
          <a:solidFill>
            <a:srgbClr val="040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object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961757"/>
            <a:ext cx="5181599" cy="2112967"/>
          </a:xfrm>
          <a:prstGeom prst="rect">
            <a:avLst/>
          </a:prstGeom>
        </p:spPr>
      </p:pic>
      <p:sp>
        <p:nvSpPr>
          <p:cNvPr id="23" name="object 3"/>
          <p:cNvSpPr txBox="1">
            <a:spLocks/>
          </p:cNvSpPr>
          <p:nvPr/>
        </p:nvSpPr>
        <p:spPr>
          <a:xfrm>
            <a:off x="462148" y="939568"/>
            <a:ext cx="8962989" cy="2775119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>
            <a:lvl1pPr>
              <a:defRPr sz="4000" b="1" i="0">
                <a:solidFill>
                  <a:srgbClr val="04043F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" marR="5080" indent="-22225">
              <a:lnSpc>
                <a:spcPts val="4700"/>
              </a:lnSpc>
              <a:spcBef>
                <a:spcPts val="740"/>
              </a:spcBef>
            </a:pPr>
            <a:r>
              <a:rPr lang="en-GB" sz="2000" kern="0" spc="-5" dirty="0" smtClean="0">
                <a:solidFill>
                  <a:schemeClr val="bg1"/>
                </a:solidFill>
              </a:rPr>
              <a:t>Gula Al Sharafi</a:t>
            </a:r>
          </a:p>
          <a:p>
            <a:pPr marL="34290" marR="5080" indent="-22225">
              <a:lnSpc>
                <a:spcPts val="4700"/>
              </a:lnSpc>
              <a:spcBef>
                <a:spcPts val="740"/>
              </a:spcBef>
            </a:pPr>
            <a:r>
              <a:rPr lang="en-GB" sz="2000" kern="0" spc="-5" dirty="0" smtClean="0">
                <a:solidFill>
                  <a:schemeClr val="bg1"/>
                </a:solidFill>
              </a:rPr>
              <a:t>Senior Trade Adviser </a:t>
            </a:r>
          </a:p>
          <a:p>
            <a:pPr marL="34290" marR="5080" indent="-22225">
              <a:lnSpc>
                <a:spcPts val="4700"/>
              </a:lnSpc>
              <a:spcBef>
                <a:spcPts val="740"/>
              </a:spcBef>
            </a:pPr>
            <a:r>
              <a:rPr lang="en-GB" sz="2000" kern="0" spc="-5" dirty="0" smtClean="0">
                <a:solidFill>
                  <a:schemeClr val="bg1"/>
                </a:solidFill>
              </a:rPr>
              <a:t>British Embassy, Kuwait </a:t>
            </a:r>
          </a:p>
          <a:p>
            <a:pPr marL="34290" marR="5080" indent="-22225">
              <a:lnSpc>
                <a:spcPts val="4700"/>
              </a:lnSpc>
              <a:spcBef>
                <a:spcPts val="740"/>
              </a:spcBef>
            </a:pPr>
            <a:r>
              <a:rPr lang="en-GB" sz="2800" kern="0" spc="-5" dirty="0" smtClean="0">
                <a:solidFill>
                  <a:schemeClr val="bg1"/>
                </a:solidFill>
              </a:rPr>
              <a:t>Email: </a:t>
            </a:r>
            <a:r>
              <a:rPr lang="en-GB" sz="2000" kern="0" spc="-5" dirty="0" smtClean="0">
                <a:solidFill>
                  <a:schemeClr val="bg1"/>
                </a:solidFill>
              </a:rPr>
              <a:t>gula.al-sharafi@fcdo.gov.uk </a:t>
            </a:r>
            <a:endParaRPr lang="en-GB" sz="2000" kern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380" y="881608"/>
            <a:ext cx="2113809" cy="2149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49" y="4144520"/>
            <a:ext cx="6698672" cy="27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T Design">
  <a:themeElements>
    <a:clrScheme name="DIT">
      <a:dk1>
        <a:sysClr val="windowText" lastClr="000000"/>
      </a:dk1>
      <a:lt1>
        <a:sysClr val="window" lastClr="FFFFFF"/>
      </a:lt1>
      <a:dk2>
        <a:srgbClr val="00285F"/>
      </a:dk2>
      <a:lt2>
        <a:srgbClr val="E7E7E7"/>
      </a:lt2>
      <a:accent1>
        <a:srgbClr val="CF102D"/>
      </a:accent1>
      <a:accent2>
        <a:srgbClr val="00285F"/>
      </a:accent2>
      <a:accent3>
        <a:srgbClr val="004D44"/>
      </a:accent3>
      <a:accent4>
        <a:srgbClr val="4814A0"/>
      </a:accent4>
      <a:accent5>
        <a:srgbClr val="0063BE"/>
      </a:accent5>
      <a:accent6>
        <a:srgbClr val="E24912"/>
      </a:accent6>
      <a:hlink>
        <a:srgbClr val="0000FF"/>
      </a:hlink>
      <a:folHlink>
        <a:srgbClr val="800080"/>
      </a:folHlink>
    </a:clrScheme>
    <a:fontScheme name="10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0_Default Design 1">
        <a:dk1>
          <a:srgbClr val="58595B"/>
        </a:dk1>
        <a:lt1>
          <a:srgbClr val="FFFFFF"/>
        </a:lt1>
        <a:dk2>
          <a:srgbClr val="BF1E50"/>
        </a:dk2>
        <a:lt2>
          <a:srgbClr val="E7E8E9"/>
        </a:lt2>
        <a:accent1>
          <a:srgbClr val="BF1E50"/>
        </a:accent1>
        <a:accent2>
          <a:srgbClr val="CD3371"/>
        </a:accent2>
        <a:accent3>
          <a:srgbClr val="FFFFFF"/>
        </a:accent3>
        <a:accent4>
          <a:srgbClr val="4A4B4C"/>
        </a:accent4>
        <a:accent5>
          <a:srgbClr val="DCABB3"/>
        </a:accent5>
        <a:accent6>
          <a:srgbClr val="BA2D66"/>
        </a:accent6>
        <a:hlink>
          <a:srgbClr val="D96594"/>
        </a:hlink>
        <a:folHlink>
          <a:srgbClr val="E699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58595B"/>
        </a:dk1>
        <a:lt1>
          <a:srgbClr val="FFFFFF"/>
        </a:lt1>
        <a:dk2>
          <a:srgbClr val="BF1E50"/>
        </a:dk2>
        <a:lt2>
          <a:srgbClr val="E7E8E9"/>
        </a:lt2>
        <a:accent1>
          <a:srgbClr val="2B7CB7"/>
        </a:accent1>
        <a:accent2>
          <a:srgbClr val="DB6627"/>
        </a:accent2>
        <a:accent3>
          <a:srgbClr val="FFFFFF"/>
        </a:accent3>
        <a:accent4>
          <a:srgbClr val="4A4B4C"/>
        </a:accent4>
        <a:accent5>
          <a:srgbClr val="ACBFD8"/>
        </a:accent5>
        <a:accent6>
          <a:srgbClr val="C65C22"/>
        </a:accent6>
        <a:hlink>
          <a:srgbClr val="338C43"/>
        </a:hlink>
        <a:folHlink>
          <a:srgbClr val="9326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T PowerPoint Template.potx" id="{B9D81CEA-B787-4978-BAD4-C05D7B3A31A5}" vid="{4EACA832-AC00-4434-8777-138E6F4EAF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26FE88DEFFC14582E2A2044BDEB0E8" ma:contentTypeVersion="13" ma:contentTypeDescription="Create a new document." ma:contentTypeScope="" ma:versionID="38b5c8ac2418ab54a40dabfa1d1f670a">
  <xsd:schema xmlns:xsd="http://www.w3.org/2001/XMLSchema" xmlns:xs="http://www.w3.org/2001/XMLSchema" xmlns:p="http://schemas.microsoft.com/office/2006/metadata/properties" xmlns:ns3="903384a7-4866-40d3-ae52-ed256b5a6ee6" xmlns:ns4="1af388d0-020c-4ef1-ba6c-8d56da1f6fef" targetNamespace="http://schemas.microsoft.com/office/2006/metadata/properties" ma:root="true" ma:fieldsID="1a90def8ae7836eebe6c3997155c86bc" ns3:_="" ns4:_="">
    <xsd:import namespace="903384a7-4866-40d3-ae52-ed256b5a6ee6"/>
    <xsd:import namespace="1af388d0-020c-4ef1-ba6c-8d56da1f6f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384a7-4866-40d3-ae52-ed256b5a6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388d0-020c-4ef1-ba6c-8d56da1f6fe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f388d0-020c-4ef1-ba6c-8d56da1f6fef">
      <UserInfo>
        <DisplayName>Bird, Conrad (Trade)</DisplayName>
        <AccountId>5739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B573D2-1001-4F6A-8D3F-AA81EDC1BB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3384a7-4866-40d3-ae52-ed256b5a6ee6"/>
    <ds:schemaRef ds:uri="1af388d0-020c-4ef1-ba6c-8d56da1f6f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345976-CA4D-47C3-A4EB-71C7A740D879}">
  <ds:schemaRefs>
    <ds:schemaRef ds:uri="http://purl.org/dc/elements/1.1/"/>
    <ds:schemaRef ds:uri="http://schemas.microsoft.com/office/2006/metadata/properties"/>
    <ds:schemaRef ds:uri="1af388d0-020c-4ef1-ba6c-8d56da1f6fef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03384a7-4866-40d3-ae52-ed256b5a6ee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5D25E0F-CE30-4168-82D0-95C472499B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343</Words>
  <Application>Microsoft Office PowerPoint</Application>
  <PresentationFormat>Widescreen</PresentationFormat>
  <Paragraphs>84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Arial </vt:lpstr>
      <vt:lpstr>Calibri</vt:lpstr>
      <vt:lpstr>Webdings</vt:lpstr>
      <vt:lpstr>Wingdings</vt:lpstr>
      <vt:lpstr>Custom Design</vt:lpstr>
      <vt:lpstr>DIT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Pascual (Sensitive)</dc:creator>
  <cp:lastModifiedBy>Gula Al-sharafi</cp:lastModifiedBy>
  <cp:revision>164</cp:revision>
  <cp:lastPrinted>2019-07-23T15:32:00Z</cp:lastPrinted>
  <dcterms:created xsi:type="dcterms:W3CDTF">2018-08-24T11:00:56Z</dcterms:created>
  <dcterms:modified xsi:type="dcterms:W3CDTF">2022-09-05T12:28:20Z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Unit">
    <vt:lpwstr>34;#Communications|315b5819-9e19-4c9c-9582-b12cf0d85e7c</vt:lpwstr>
  </property>
  <property fmtid="{D5CDD505-2E9C-101B-9397-08002B2CF9AE}" pid="3" name="ContentTypeId">
    <vt:lpwstr>0x010100AB26FE88DEFFC14582E2A2044BDEB0E8</vt:lpwstr>
  </property>
  <property fmtid="{D5CDD505-2E9C-101B-9397-08002B2CF9AE}" pid="4" name="_dlc_DocIdItemGuid">
    <vt:lpwstr>84e72700-41ec-44e6-8caa-7f7aa04785c8</vt:lpwstr>
  </property>
  <property fmtid="{D5CDD505-2E9C-101B-9397-08002B2CF9AE}" pid="5" name="MSIP_Label_c1c05e37-788c-4c59-b50e-5c98323c0a70_Enabled">
    <vt:lpwstr>true</vt:lpwstr>
  </property>
  <property fmtid="{D5CDD505-2E9C-101B-9397-08002B2CF9AE}" pid="6" name="MSIP_Label_c1c05e37-788c-4c59-b50e-5c98323c0a70_SetDate">
    <vt:lpwstr>2021-03-25T14:21:50Z</vt:lpwstr>
  </property>
  <property fmtid="{D5CDD505-2E9C-101B-9397-08002B2CF9AE}" pid="7" name="MSIP_Label_c1c05e37-788c-4c59-b50e-5c98323c0a70_Method">
    <vt:lpwstr>Privileged</vt:lpwstr>
  </property>
  <property fmtid="{D5CDD505-2E9C-101B-9397-08002B2CF9AE}" pid="8" name="MSIP_Label_c1c05e37-788c-4c59-b50e-5c98323c0a70_Name">
    <vt:lpwstr>OFFICIAL</vt:lpwstr>
  </property>
  <property fmtid="{D5CDD505-2E9C-101B-9397-08002B2CF9AE}" pid="9" name="MSIP_Label_c1c05e37-788c-4c59-b50e-5c98323c0a70_SiteId">
    <vt:lpwstr>8fa217ec-33aa-46fb-ad96-dfe68006bb86</vt:lpwstr>
  </property>
  <property fmtid="{D5CDD505-2E9C-101B-9397-08002B2CF9AE}" pid="10" name="MSIP_Label_c1c05e37-788c-4c59-b50e-5c98323c0a70_ActionId">
    <vt:lpwstr>98de12f3-6124-4fa8-9aa7-28d058b7af6f</vt:lpwstr>
  </property>
  <property fmtid="{D5CDD505-2E9C-101B-9397-08002B2CF9AE}" pid="11" name="MSIP_Label_c1c05e37-788c-4c59-b50e-5c98323c0a70_ContentBits">
    <vt:lpwstr>0</vt:lpwstr>
  </property>
</Properties>
</file>