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</p:sldMasterIdLst>
  <p:notesMasterIdLst>
    <p:notesMasterId r:id="rId22"/>
  </p:notesMasterIdLst>
  <p:sldIdLst>
    <p:sldId id="257" r:id="rId8"/>
    <p:sldId id="336" r:id="rId9"/>
    <p:sldId id="368" r:id="rId10"/>
    <p:sldId id="355" r:id="rId11"/>
    <p:sldId id="356" r:id="rId12"/>
    <p:sldId id="359" r:id="rId13"/>
    <p:sldId id="360" r:id="rId14"/>
    <p:sldId id="365" r:id="rId15"/>
    <p:sldId id="363" r:id="rId16"/>
    <p:sldId id="361" r:id="rId17"/>
    <p:sldId id="367" r:id="rId18"/>
    <p:sldId id="362" r:id="rId19"/>
    <p:sldId id="366" r:id="rId20"/>
    <p:sldId id="364" r:id="rId21"/>
  </p:sldIdLst>
  <p:sldSz cx="9144000" cy="6858000" type="screen4x3"/>
  <p:notesSz cx="6805613" cy="99441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juda " initials="Ajuda 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0E4"/>
    <a:srgbClr val="E3FEBE"/>
    <a:srgbClr val="C2D9F9"/>
    <a:srgbClr val="FFEED4"/>
    <a:srgbClr val="FDB813"/>
    <a:srgbClr val="F9E2C2"/>
    <a:srgbClr val="868686"/>
    <a:srgbClr val="FED25A"/>
    <a:srgbClr val="4C4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E7D4E5-CF2D-4A8A-969A-6A4A08A85504}" v="8" dt="2021-11-24T13:32:58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Capela" userId="c3ccd907-77af-410b-945c-5951455fca95" providerId="ADAL" clId="{84E7D4E5-CF2D-4A8A-969A-6A4A08A85504}"/>
    <pc:docChg chg="undo custSel addSld modSld sldOrd">
      <pc:chgData name="Miguel Capela" userId="c3ccd907-77af-410b-945c-5951455fca95" providerId="ADAL" clId="{84E7D4E5-CF2D-4A8A-969A-6A4A08A85504}" dt="2021-11-24T13:34:42.849" v="870" actId="1036"/>
      <pc:docMkLst>
        <pc:docMk/>
      </pc:docMkLst>
      <pc:sldChg chg="addSp modSp mod">
        <pc:chgData name="Miguel Capela" userId="c3ccd907-77af-410b-945c-5951455fca95" providerId="ADAL" clId="{84E7D4E5-CF2D-4A8A-969A-6A4A08A85504}" dt="2021-11-24T13:34:42.849" v="870" actId="1036"/>
        <pc:sldMkLst>
          <pc:docMk/>
          <pc:sldMk cId="0" sldId="257"/>
        </pc:sldMkLst>
        <pc:spChg chg="mod">
          <ac:chgData name="Miguel Capela" userId="c3ccd907-77af-410b-945c-5951455fca95" providerId="ADAL" clId="{84E7D4E5-CF2D-4A8A-969A-6A4A08A85504}" dt="2021-11-24T12:46:25.020" v="60" actId="947"/>
          <ac:spMkLst>
            <pc:docMk/>
            <pc:sldMk cId="0" sldId="257"/>
            <ac:spMk id="9" creationId="{00000000-0000-0000-0000-000000000000}"/>
          </ac:spMkLst>
        </pc:spChg>
        <pc:picChg chg="mod">
          <ac:chgData name="Miguel Capela" userId="c3ccd907-77af-410b-945c-5951455fca95" providerId="ADAL" clId="{84E7D4E5-CF2D-4A8A-969A-6A4A08A85504}" dt="2021-11-24T13:34:42.849" v="870" actId="1036"/>
          <ac:picMkLst>
            <pc:docMk/>
            <pc:sldMk cId="0" sldId="257"/>
            <ac:picMk id="2" creationId="{3E6CD370-207A-470A-9E8D-BF32E3E591E9}"/>
          </ac:picMkLst>
        </pc:picChg>
        <pc:picChg chg="add mod">
          <ac:chgData name="Miguel Capela" userId="c3ccd907-77af-410b-945c-5951455fca95" providerId="ADAL" clId="{84E7D4E5-CF2D-4A8A-969A-6A4A08A85504}" dt="2021-11-24T12:45:30.832" v="59" actId="1035"/>
          <ac:picMkLst>
            <pc:docMk/>
            <pc:sldMk cId="0" sldId="257"/>
            <ac:picMk id="10" creationId="{6A582C34-F454-45EB-9071-34913B8A4A31}"/>
          </ac:picMkLst>
        </pc:picChg>
      </pc:sldChg>
      <pc:sldChg chg="addSp delSp modSp mod modClrScheme chgLayout">
        <pc:chgData name="Miguel Capela" userId="c3ccd907-77af-410b-945c-5951455fca95" providerId="ADAL" clId="{84E7D4E5-CF2D-4A8A-969A-6A4A08A85504}" dt="2021-11-24T13:33:56.311" v="821" actId="6549"/>
        <pc:sldMkLst>
          <pc:docMk/>
          <pc:sldMk cId="814043627" sldId="336"/>
        </pc:sldMkLst>
        <pc:spChg chg="add mod">
          <ac:chgData name="Miguel Capela" userId="c3ccd907-77af-410b-945c-5951455fca95" providerId="ADAL" clId="{84E7D4E5-CF2D-4A8A-969A-6A4A08A85504}" dt="2021-11-24T13:31:40.803" v="746" actId="1038"/>
          <ac:spMkLst>
            <pc:docMk/>
            <pc:sldMk cId="814043627" sldId="336"/>
            <ac:spMk id="4" creationId="{CDA2F37F-0188-40F2-B0A7-897551F5A62E}"/>
          </ac:spMkLst>
        </pc:spChg>
        <pc:spChg chg="add mod">
          <ac:chgData name="Miguel Capela" userId="c3ccd907-77af-410b-945c-5951455fca95" providerId="ADAL" clId="{84E7D4E5-CF2D-4A8A-969A-6A4A08A85504}" dt="2021-11-24T13:33:56.311" v="821" actId="6549"/>
          <ac:spMkLst>
            <pc:docMk/>
            <pc:sldMk cId="814043627" sldId="336"/>
            <ac:spMk id="5" creationId="{C87D7746-57EC-4A20-AD86-4B962C734BD3}"/>
          </ac:spMkLst>
        </pc:spChg>
        <pc:spChg chg="add del mod">
          <ac:chgData name="Miguel Capela" userId="c3ccd907-77af-410b-945c-5951455fca95" providerId="ADAL" clId="{84E7D4E5-CF2D-4A8A-969A-6A4A08A85504}" dt="2021-11-24T13:30:36.265" v="670" actId="26606"/>
          <ac:spMkLst>
            <pc:docMk/>
            <pc:sldMk cId="814043627" sldId="336"/>
            <ac:spMk id="71" creationId="{53F88711-1B86-403A-B124-E68984A7DA77}"/>
          </ac:spMkLst>
        </pc:spChg>
        <pc:spChg chg="add del mod">
          <ac:chgData name="Miguel Capela" userId="c3ccd907-77af-410b-945c-5951455fca95" providerId="ADAL" clId="{84E7D4E5-CF2D-4A8A-969A-6A4A08A85504}" dt="2021-11-24T13:30:40.268" v="674" actId="26606"/>
          <ac:spMkLst>
            <pc:docMk/>
            <pc:sldMk cId="814043627" sldId="336"/>
            <ac:spMk id="73" creationId="{22C57AD2-B5B3-4942-95CC-F29421F780B1}"/>
          </ac:spMkLst>
        </pc:spChg>
        <pc:spChg chg="mod">
          <ac:chgData name="Miguel Capela" userId="c3ccd907-77af-410b-945c-5951455fca95" providerId="ADAL" clId="{84E7D4E5-CF2D-4A8A-969A-6A4A08A85504}" dt="2021-11-24T13:30:46.398" v="676" actId="26606"/>
          <ac:spMkLst>
            <pc:docMk/>
            <pc:sldMk cId="814043627" sldId="336"/>
            <ac:spMk id="15362" creationId="{00000000-0000-0000-0000-000000000000}"/>
          </ac:spMkLst>
        </pc:spChg>
        <pc:spChg chg="add del">
          <ac:chgData name="Miguel Capela" userId="c3ccd907-77af-410b-945c-5951455fca95" providerId="ADAL" clId="{84E7D4E5-CF2D-4A8A-969A-6A4A08A85504}" dt="2021-11-24T13:30:38.380" v="672" actId="26606"/>
          <ac:spMkLst>
            <pc:docMk/>
            <pc:sldMk cId="814043627" sldId="336"/>
            <ac:spMk id="15364" creationId="{AB42635D-B30E-4707-A829-EBAC9282DA26}"/>
          </ac:spMkLst>
        </pc:spChg>
        <pc:spChg chg="add del mod">
          <ac:chgData name="Miguel Capela" userId="c3ccd907-77af-410b-945c-5951455fca95" providerId="ADAL" clId="{84E7D4E5-CF2D-4A8A-969A-6A4A08A85504}" dt="2021-11-24T13:30:40.268" v="674" actId="26606"/>
          <ac:spMkLst>
            <pc:docMk/>
            <pc:sldMk cId="814043627" sldId="336"/>
            <ac:spMk id="15366" creationId="{603BEA93-ADA8-48FE-8195-61C93551B139}"/>
          </ac:spMkLst>
        </pc:spChg>
        <pc:spChg chg="add del mod">
          <ac:chgData name="Miguel Capela" userId="c3ccd907-77af-410b-945c-5951455fca95" providerId="ADAL" clId="{84E7D4E5-CF2D-4A8A-969A-6A4A08A85504}" dt="2021-11-24T13:30:46.398" v="676" actId="26606"/>
          <ac:spMkLst>
            <pc:docMk/>
            <pc:sldMk cId="814043627" sldId="336"/>
            <ac:spMk id="15368" creationId="{C43F55EA-8DF9-4BD3-BEBA-7620D5BFDC6C}"/>
          </ac:spMkLst>
        </pc:spChg>
        <pc:spChg chg="add del mod">
          <ac:chgData name="Miguel Capela" userId="c3ccd907-77af-410b-945c-5951455fca95" providerId="ADAL" clId="{84E7D4E5-CF2D-4A8A-969A-6A4A08A85504}" dt="2021-11-24T13:30:46.398" v="676" actId="26606"/>
          <ac:spMkLst>
            <pc:docMk/>
            <pc:sldMk cId="814043627" sldId="336"/>
            <ac:spMk id="15369" creationId="{2696FCD9-4DD3-4825-8DD2-A6E3FA28B2C7}"/>
          </ac:spMkLst>
        </pc:spChg>
        <pc:graphicFrameChg chg="del">
          <ac:chgData name="Miguel Capela" userId="c3ccd907-77af-410b-945c-5951455fca95" providerId="ADAL" clId="{84E7D4E5-CF2D-4A8A-969A-6A4A08A85504}" dt="2021-11-24T13:29:28.513" v="664" actId="478"/>
          <ac:graphicFrameMkLst>
            <pc:docMk/>
            <pc:sldMk cId="814043627" sldId="336"/>
            <ac:graphicFrameMk id="6" creationId="{77BEB49F-3A89-4990-955F-5041B9B97A0A}"/>
          </ac:graphicFrameMkLst>
        </pc:graphicFrameChg>
        <pc:graphicFrameChg chg="del">
          <ac:chgData name="Miguel Capela" userId="c3ccd907-77af-410b-945c-5951455fca95" providerId="ADAL" clId="{84E7D4E5-CF2D-4A8A-969A-6A4A08A85504}" dt="2021-11-24T13:29:30.375" v="665" actId="478"/>
          <ac:graphicFrameMkLst>
            <pc:docMk/>
            <pc:sldMk cId="814043627" sldId="336"/>
            <ac:graphicFrameMk id="7" creationId="{35DF5E63-589D-4B9C-8DAF-9B6479534440}"/>
          </ac:graphicFrameMkLst>
        </pc:graphicFrameChg>
        <pc:graphicFrameChg chg="del">
          <ac:chgData name="Miguel Capela" userId="c3ccd907-77af-410b-945c-5951455fca95" providerId="ADAL" clId="{84E7D4E5-CF2D-4A8A-969A-6A4A08A85504}" dt="2021-11-24T13:29:31.972" v="666" actId="478"/>
          <ac:graphicFrameMkLst>
            <pc:docMk/>
            <pc:sldMk cId="814043627" sldId="336"/>
            <ac:graphicFrameMk id="8" creationId="{2D9342AE-3A12-4867-A232-EABD92257880}"/>
          </ac:graphicFrameMkLst>
        </pc:graphicFrameChg>
        <pc:graphicFrameChg chg="del">
          <ac:chgData name="Miguel Capela" userId="c3ccd907-77af-410b-945c-5951455fca95" providerId="ADAL" clId="{84E7D4E5-CF2D-4A8A-969A-6A4A08A85504}" dt="2021-11-24T13:29:33.514" v="667" actId="478"/>
          <ac:graphicFrameMkLst>
            <pc:docMk/>
            <pc:sldMk cId="814043627" sldId="336"/>
            <ac:graphicFrameMk id="9" creationId="{367760C7-FE1D-442C-A1C0-2FBBA354CB66}"/>
          </ac:graphicFrameMkLst>
        </pc:graphicFrameChg>
        <pc:picChg chg="add mod">
          <ac:chgData name="Miguel Capela" userId="c3ccd907-77af-410b-945c-5951455fca95" providerId="ADAL" clId="{84E7D4E5-CF2D-4A8A-969A-6A4A08A85504}" dt="2021-11-24T13:30:57.726" v="679" actId="14100"/>
          <ac:picMkLst>
            <pc:docMk/>
            <pc:sldMk cId="814043627" sldId="336"/>
            <ac:picMk id="3" creationId="{AA3190AA-D37D-484A-B648-6075F09A41DC}"/>
          </ac:picMkLst>
        </pc:picChg>
      </pc:sldChg>
      <pc:sldChg chg="modSp mod">
        <pc:chgData name="Miguel Capela" userId="c3ccd907-77af-410b-945c-5951455fca95" providerId="ADAL" clId="{84E7D4E5-CF2D-4A8A-969A-6A4A08A85504}" dt="2021-11-24T12:49:38.608" v="205" actId="20577"/>
        <pc:sldMkLst>
          <pc:docMk/>
          <pc:sldMk cId="3772099290" sldId="356"/>
        </pc:sldMkLst>
        <pc:spChg chg="mod">
          <ac:chgData name="Miguel Capela" userId="c3ccd907-77af-410b-945c-5951455fca95" providerId="ADAL" clId="{84E7D4E5-CF2D-4A8A-969A-6A4A08A85504}" dt="2021-11-24T12:49:38.608" v="205" actId="20577"/>
          <ac:spMkLst>
            <pc:docMk/>
            <pc:sldMk cId="3772099290" sldId="356"/>
            <ac:spMk id="4" creationId="{31559DB5-4970-419C-B380-3469A2E9122D}"/>
          </ac:spMkLst>
        </pc:spChg>
        <pc:picChg chg="mod">
          <ac:chgData name="Miguel Capela" userId="c3ccd907-77af-410b-945c-5951455fca95" providerId="ADAL" clId="{84E7D4E5-CF2D-4A8A-969A-6A4A08A85504}" dt="2021-11-24T12:49:18.390" v="178" actId="1035"/>
          <ac:picMkLst>
            <pc:docMk/>
            <pc:sldMk cId="3772099290" sldId="356"/>
            <ac:picMk id="3" creationId="{068442F0-757A-4B22-B6B8-5C943FEBEA6B}"/>
          </ac:picMkLst>
        </pc:picChg>
      </pc:sldChg>
      <pc:sldChg chg="modSp mod">
        <pc:chgData name="Miguel Capela" userId="c3ccd907-77af-410b-945c-5951455fca95" providerId="ADAL" clId="{84E7D4E5-CF2D-4A8A-969A-6A4A08A85504}" dt="2021-11-24T12:52:36.074" v="278"/>
        <pc:sldMkLst>
          <pc:docMk/>
          <pc:sldMk cId="2953905877" sldId="361"/>
        </pc:sldMkLst>
        <pc:spChg chg="mod">
          <ac:chgData name="Miguel Capela" userId="c3ccd907-77af-410b-945c-5951455fca95" providerId="ADAL" clId="{84E7D4E5-CF2D-4A8A-969A-6A4A08A85504}" dt="2021-11-24T12:52:36.074" v="278"/>
          <ac:spMkLst>
            <pc:docMk/>
            <pc:sldMk cId="2953905877" sldId="361"/>
            <ac:spMk id="4" creationId="{00000000-0000-0000-0000-000000000000}"/>
          </ac:spMkLst>
        </pc:spChg>
      </pc:sldChg>
      <pc:sldChg chg="ord">
        <pc:chgData name="Miguel Capela" userId="c3ccd907-77af-410b-945c-5951455fca95" providerId="ADAL" clId="{84E7D4E5-CF2D-4A8A-969A-6A4A08A85504}" dt="2021-11-24T12:53:10.482" v="280"/>
        <pc:sldMkLst>
          <pc:docMk/>
          <pc:sldMk cId="857791055" sldId="363"/>
        </pc:sldMkLst>
      </pc:sldChg>
      <pc:sldChg chg="addSp modSp add mod">
        <pc:chgData name="Miguel Capela" userId="c3ccd907-77af-410b-945c-5951455fca95" providerId="ADAL" clId="{84E7D4E5-CF2D-4A8A-969A-6A4A08A85504}" dt="2021-11-24T13:12:54.997" v="628" actId="20577"/>
        <pc:sldMkLst>
          <pc:docMk/>
          <pc:sldMk cId="416915794" sldId="367"/>
        </pc:sldMkLst>
        <pc:spChg chg="mod">
          <ac:chgData name="Miguel Capela" userId="c3ccd907-77af-410b-945c-5951455fca95" providerId="ADAL" clId="{84E7D4E5-CF2D-4A8A-969A-6A4A08A85504}" dt="2021-11-24T13:12:54.997" v="628" actId="20577"/>
          <ac:spMkLst>
            <pc:docMk/>
            <pc:sldMk cId="416915794" sldId="367"/>
            <ac:spMk id="4" creationId="{00000000-0000-0000-0000-000000000000}"/>
          </ac:spMkLst>
        </pc:spChg>
        <pc:picChg chg="add mod">
          <ac:chgData name="Miguel Capela" userId="c3ccd907-77af-410b-945c-5951455fca95" providerId="ADAL" clId="{84E7D4E5-CF2D-4A8A-969A-6A4A08A85504}" dt="2021-11-24T13:02:46.718" v="594" actId="1035"/>
          <ac:picMkLst>
            <pc:docMk/>
            <pc:sldMk cId="416915794" sldId="367"/>
            <ac:picMk id="5" creationId="{6031DFF8-54E3-4F80-B8AF-055433ED17E1}"/>
          </ac:picMkLst>
        </pc:picChg>
        <pc:picChg chg="add mod">
          <ac:chgData name="Miguel Capela" userId="c3ccd907-77af-410b-945c-5951455fca95" providerId="ADAL" clId="{84E7D4E5-CF2D-4A8A-969A-6A4A08A85504}" dt="2021-11-24T13:02:52.290" v="616" actId="1035"/>
          <ac:picMkLst>
            <pc:docMk/>
            <pc:sldMk cId="416915794" sldId="367"/>
            <ac:picMk id="8" creationId="{A1ECFD3E-1EDD-4A18-86D5-9BB4C52C5D0E}"/>
          </ac:picMkLst>
        </pc:picChg>
        <pc:picChg chg="add mod">
          <ac:chgData name="Miguel Capela" userId="c3ccd907-77af-410b-945c-5951455fca95" providerId="ADAL" clId="{84E7D4E5-CF2D-4A8A-969A-6A4A08A85504}" dt="2021-11-24T13:01:43.097" v="528" actId="1038"/>
          <ac:picMkLst>
            <pc:docMk/>
            <pc:sldMk cId="416915794" sldId="367"/>
            <ac:picMk id="10" creationId="{AC7BDA43-612D-4DD1-B248-55842357943C}"/>
          </ac:picMkLst>
        </pc:picChg>
        <pc:picChg chg="add mod">
          <ac:chgData name="Miguel Capela" userId="c3ccd907-77af-410b-945c-5951455fca95" providerId="ADAL" clId="{84E7D4E5-CF2D-4A8A-969A-6A4A08A85504}" dt="2021-11-24T13:01:34.715" v="515" actId="1038"/>
          <ac:picMkLst>
            <pc:docMk/>
            <pc:sldMk cId="416915794" sldId="367"/>
            <ac:picMk id="12" creationId="{EE5A259C-D3C0-4320-A7A1-7B02B8A4C2FE}"/>
          </ac:picMkLst>
        </pc:picChg>
      </pc:sldChg>
      <pc:sldChg chg="add">
        <pc:chgData name="Miguel Capela" userId="c3ccd907-77af-410b-945c-5951455fca95" providerId="ADAL" clId="{84E7D4E5-CF2D-4A8A-969A-6A4A08A85504}" dt="2021-11-24T13:28:35.627" v="629"/>
        <pc:sldMkLst>
          <pc:docMk/>
          <pc:sldMk cId="3788344182" sldId="3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BB4693-8295-4850-95AF-1EBFAC78441B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82237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341923-F406-47CA-B8B4-6D82A192CBB8}" type="slidenum">
              <a:rPr lang="pt-PT" altLang="pt-PT" smtClean="0"/>
              <a:pPr>
                <a:spcBef>
                  <a:spcPct val="0"/>
                </a:spcBef>
              </a:pPr>
              <a:t>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1604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3879850" y="3783013"/>
            <a:ext cx="4714875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287338"/>
            <a:ext cx="25749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6199" y="1147157"/>
            <a:ext cx="4714875" cy="249684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86200" y="3923606"/>
            <a:ext cx="4714875" cy="1643667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86199" y="5762949"/>
            <a:ext cx="4707801" cy="3698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01242" y="6328512"/>
            <a:ext cx="4707801" cy="3698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01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and Text_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0" y="413379"/>
            <a:ext cx="6121400" cy="5403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42000" y="1882800"/>
            <a:ext cx="4176712" cy="4046400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1411200"/>
            <a:ext cx="4178300" cy="4737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000" y="1436400"/>
            <a:ext cx="3024000" cy="338400"/>
          </a:xfrm>
        </p:spPr>
        <p:txBody>
          <a:bodyPr/>
          <a:lstStyle>
            <a:lvl1pPr algn="ctr">
              <a:buFontTx/>
              <a:buNone/>
              <a:defRPr sz="1600" b="1"/>
            </a:lvl1pPr>
            <a:lvl2pPr algn="ctr">
              <a:defRPr sz="1600" b="1"/>
            </a:lvl2pPr>
            <a:lvl3pPr algn="ctr">
              <a:defRPr sz="1600" b="1"/>
            </a:lvl3pPr>
            <a:lvl4pPr algn="ctr">
              <a:defRPr sz="1600" b="1"/>
            </a:lvl4pPr>
            <a:lvl5pPr algn="ctr"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000" y="6674441"/>
            <a:ext cx="1854200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9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hart and Chart_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42000" y="1882800"/>
            <a:ext cx="4176712" cy="4046400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5" name="Chart Placeholder 2"/>
          <p:cNvSpPr>
            <a:spLocks noGrp="1"/>
          </p:cNvSpPr>
          <p:nvPr>
            <p:ph type="chart" sz="half" idx="10"/>
          </p:nvPr>
        </p:nvSpPr>
        <p:spPr>
          <a:xfrm>
            <a:off x="4662000" y="1882800"/>
            <a:ext cx="4176712" cy="4046400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41999" y="1440883"/>
            <a:ext cx="3509031" cy="338400"/>
          </a:xfrm>
        </p:spPr>
        <p:txBody>
          <a:bodyPr/>
          <a:lstStyle>
            <a:lvl1pPr algn="ctr">
              <a:buFontTx/>
              <a:buNone/>
              <a:defRPr sz="1600" b="1"/>
            </a:lvl1pPr>
            <a:lvl2pPr algn="ctr">
              <a:defRPr sz="1600" b="1"/>
            </a:lvl2pPr>
            <a:lvl3pPr algn="ctr">
              <a:defRPr sz="1600" b="1"/>
            </a:lvl3pPr>
            <a:lvl4pPr algn="ctr">
              <a:defRPr sz="1600" b="1"/>
            </a:lvl4pPr>
            <a:lvl5pPr algn="ctr"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61999" y="1431035"/>
            <a:ext cx="3550015" cy="338400"/>
          </a:xfrm>
        </p:spPr>
        <p:txBody>
          <a:bodyPr/>
          <a:lstStyle>
            <a:lvl1pPr algn="ctr">
              <a:buFontTx/>
              <a:buNone/>
              <a:defRPr sz="1600" b="1"/>
            </a:lvl1pPr>
            <a:lvl2pPr algn="ctr">
              <a:defRPr sz="1600" b="1"/>
            </a:lvl2pPr>
            <a:lvl3pPr algn="ctr">
              <a:defRPr sz="1600" b="1"/>
            </a:lvl3pPr>
            <a:lvl4pPr algn="ctr">
              <a:defRPr sz="1600" b="1"/>
            </a:lvl4pPr>
            <a:lvl5pPr algn="ctr"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2000" y="6674441"/>
            <a:ext cx="1854200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2000" y="413379"/>
            <a:ext cx="6121400" cy="5403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6733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and Text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65" y="415635"/>
            <a:ext cx="6121400" cy="5403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42000" y="1882800"/>
            <a:ext cx="4176712" cy="4046400"/>
          </a:xfrm>
        </p:spPr>
        <p:txBody>
          <a:bodyPr/>
          <a:lstStyle/>
          <a:p>
            <a:pPr lvl="0"/>
            <a:endParaRPr lang="pt-PT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1411200"/>
            <a:ext cx="4178300" cy="4737600"/>
          </a:xfrm>
        </p:spPr>
        <p:txBody>
          <a:bodyPr/>
          <a:lstStyle>
            <a:lvl1pPr>
              <a:buSzPct val="140000"/>
              <a:defRPr sz="1800" baseline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000" y="6674441"/>
            <a:ext cx="1854200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1999" y="1440883"/>
            <a:ext cx="3509031" cy="338400"/>
          </a:xfrm>
        </p:spPr>
        <p:txBody>
          <a:bodyPr/>
          <a:lstStyle>
            <a:lvl1pPr algn="ctr">
              <a:buFontTx/>
              <a:buNone/>
              <a:defRPr sz="1600" b="1"/>
            </a:lvl1pPr>
            <a:lvl2pPr algn="ctr">
              <a:defRPr sz="1600" b="1"/>
            </a:lvl2pPr>
            <a:lvl3pPr algn="ctr">
              <a:defRPr sz="1600" b="1"/>
            </a:lvl3pPr>
            <a:lvl4pPr algn="ctr">
              <a:defRPr sz="1600" b="1"/>
            </a:lvl4pPr>
            <a:lvl5pPr algn="ctr"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12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hart and Chart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42000" y="1882800"/>
            <a:ext cx="4176712" cy="40464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t-PT" noProof="0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half" idx="10"/>
          </p:nvPr>
        </p:nvSpPr>
        <p:spPr>
          <a:xfrm>
            <a:off x="4660602" y="1882800"/>
            <a:ext cx="4176712" cy="40464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t-PT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0165" y="415635"/>
            <a:ext cx="6121400" cy="5403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2000" y="6674441"/>
            <a:ext cx="1854200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41999" y="1440883"/>
            <a:ext cx="3509031" cy="338400"/>
          </a:xfrm>
        </p:spPr>
        <p:txBody>
          <a:bodyPr/>
          <a:lstStyle>
            <a:lvl1pPr algn="ctr">
              <a:buFontTx/>
              <a:buNone/>
              <a:defRPr sz="1600" b="1"/>
            </a:lvl1pPr>
            <a:lvl2pPr algn="ctr">
              <a:defRPr sz="1600" b="1"/>
            </a:lvl2pPr>
            <a:lvl3pPr algn="ctr">
              <a:defRPr sz="1600" b="1"/>
            </a:lvl3pPr>
            <a:lvl4pPr algn="ctr">
              <a:defRPr sz="1600" b="1"/>
            </a:lvl4pPr>
            <a:lvl5pPr algn="ctr"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61999" y="1431035"/>
            <a:ext cx="3550015" cy="338400"/>
          </a:xfrm>
        </p:spPr>
        <p:txBody>
          <a:bodyPr/>
          <a:lstStyle>
            <a:lvl1pPr algn="ctr">
              <a:buFontTx/>
              <a:buNone/>
              <a:defRPr sz="1600" b="1"/>
            </a:lvl1pPr>
            <a:lvl2pPr algn="ctr">
              <a:defRPr sz="1600" b="1"/>
            </a:lvl2pPr>
            <a:lvl3pPr algn="ctr">
              <a:defRPr sz="1600" b="1"/>
            </a:lvl3pPr>
            <a:lvl4pPr algn="ctr">
              <a:defRPr sz="1600" b="1"/>
            </a:lvl4pPr>
            <a:lvl5pPr algn="ctr"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75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64" y="407323"/>
            <a:ext cx="6121400" cy="5569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42000" y="1600200"/>
            <a:ext cx="85068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DB813"/>
              </a:buClr>
              <a:defRPr/>
            </a:lvl1pPr>
          </a:lstStyle>
          <a:p>
            <a:pPr lvl="0"/>
            <a:endParaRPr lang="pt-PT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000" y="6674441"/>
            <a:ext cx="1854200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36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2000" y="1600200"/>
            <a:ext cx="85068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DB813"/>
              </a:buClr>
              <a:defRPr/>
            </a:lvl1pPr>
          </a:lstStyle>
          <a:p>
            <a:pPr lvl="0"/>
            <a:endParaRPr lang="pt-PT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0169" y="407323"/>
            <a:ext cx="6121400" cy="5569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000" y="6674441"/>
            <a:ext cx="1854200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05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427038"/>
            <a:ext cx="61214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DB813"/>
              </a:buClr>
              <a:defRPr baseline="0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000" y="6674441"/>
            <a:ext cx="1854200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12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0" y="435830"/>
            <a:ext cx="61214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411200"/>
            <a:ext cx="4176712" cy="4737600"/>
          </a:xfrm>
        </p:spPr>
        <p:txBody>
          <a:bodyPr/>
          <a:lstStyle>
            <a:lvl1pPr>
              <a:defRPr sz="1800"/>
            </a:lvl1pPr>
            <a:lvl2pPr marL="742950" indent="-285750">
              <a:buClr>
                <a:srgbClr val="FFC000"/>
              </a:buClr>
              <a:buFont typeface="Arial" panose="020B0604020202020204" pitchFamily="34" charset="0"/>
              <a:buChar char="•"/>
              <a:defRPr sz="1800"/>
            </a:lvl2pPr>
            <a:lvl3pPr>
              <a:buClr>
                <a:srgbClr val="FDB813"/>
              </a:buClr>
              <a:defRPr sz="1800"/>
            </a:lvl3pPr>
            <a:lvl4pPr>
              <a:buClr>
                <a:srgbClr val="FDB813"/>
              </a:buClr>
              <a:defRPr sz="1800"/>
            </a:lvl4pPr>
            <a:lvl5pPr>
              <a:buClr>
                <a:srgbClr val="FDB81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11200"/>
            <a:ext cx="4178300" cy="4737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000" y="6674441"/>
            <a:ext cx="1854200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50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000" y="6674441"/>
            <a:ext cx="1854200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000" y="435830"/>
            <a:ext cx="61214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139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|   Data e local da apresentação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Nome da conferência ou subtítulo da apresentação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163" y="1853739"/>
            <a:ext cx="5780087" cy="2237250"/>
          </a:xfrm>
        </p:spPr>
        <p:txBody>
          <a:bodyPr/>
          <a:lstStyle>
            <a:lvl1pPr>
              <a:defRPr baseline="0"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DB813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64029" y="6675120"/>
            <a:ext cx="1760134" cy="182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7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40000"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000" y="6674441"/>
            <a:ext cx="1854200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5121" y="410787"/>
            <a:ext cx="6121400" cy="54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9353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and Text_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55" y="417791"/>
            <a:ext cx="6121400" cy="53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42000" y="1882588"/>
            <a:ext cx="4176712" cy="4047565"/>
          </a:xfrm>
        </p:spPr>
        <p:txBody>
          <a:bodyPr/>
          <a:lstStyle>
            <a:lvl1pPr>
              <a:defRPr sz="1800"/>
            </a:lvl1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1411200"/>
            <a:ext cx="4178300" cy="4737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000" y="1436400"/>
            <a:ext cx="3024000" cy="338400"/>
          </a:xfrm>
        </p:spPr>
        <p:txBody>
          <a:bodyPr/>
          <a:lstStyle>
            <a:lvl1pPr marL="444500" marR="0" indent="-4445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813"/>
              </a:buClr>
              <a:buSzTx/>
              <a:buFontTx/>
              <a:buNone/>
              <a:tabLst/>
              <a:defRPr sz="1600" b="1"/>
            </a:lvl1pPr>
            <a:lvl2pPr algn="ctr">
              <a:defRPr sz="1600" b="1"/>
            </a:lvl2pPr>
            <a:lvl3pPr algn="ctr">
              <a:defRPr sz="1600" b="1"/>
            </a:lvl3pPr>
            <a:lvl4pPr algn="ctr">
              <a:defRPr sz="1600" b="1"/>
            </a:lvl4pPr>
            <a:lvl5pPr algn="ctr"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000" y="6674441"/>
            <a:ext cx="1854200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23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hart and Chart_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42000" y="1882800"/>
            <a:ext cx="4176712" cy="4046400"/>
          </a:xfrm>
        </p:spPr>
        <p:txBody>
          <a:bodyPr/>
          <a:lstStyle>
            <a:lvl1pPr>
              <a:defRPr sz="1800"/>
            </a:lvl1pPr>
          </a:lstStyle>
          <a:p>
            <a:pPr lvl="0"/>
            <a:endParaRPr lang="pt-PT" noProof="0"/>
          </a:p>
        </p:txBody>
      </p:sp>
      <p:sp>
        <p:nvSpPr>
          <p:cNvPr id="5" name="Chart Placeholder 2"/>
          <p:cNvSpPr>
            <a:spLocks noGrp="1"/>
          </p:cNvSpPr>
          <p:nvPr>
            <p:ph type="chart" sz="half" idx="10"/>
          </p:nvPr>
        </p:nvSpPr>
        <p:spPr>
          <a:xfrm>
            <a:off x="4662000" y="1882800"/>
            <a:ext cx="4176712" cy="4046400"/>
          </a:xfrm>
        </p:spPr>
        <p:txBody>
          <a:bodyPr/>
          <a:lstStyle>
            <a:lvl1pPr>
              <a:defRPr sz="1800"/>
            </a:lvl1pPr>
          </a:lstStyle>
          <a:p>
            <a:pPr lvl="0"/>
            <a:endParaRPr lang="pt-PT" noProof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000" y="1436400"/>
            <a:ext cx="3024000" cy="338400"/>
          </a:xfrm>
        </p:spPr>
        <p:txBody>
          <a:bodyPr/>
          <a:lstStyle>
            <a:lvl1pPr algn="ctr">
              <a:buFontTx/>
              <a:buNone/>
              <a:defRPr sz="1600" b="1"/>
            </a:lvl1pPr>
            <a:lvl2pPr algn="ctr">
              <a:defRPr sz="1600" b="1"/>
            </a:lvl2pPr>
            <a:lvl3pPr algn="ctr">
              <a:defRPr sz="1600" b="1"/>
            </a:lvl3pPr>
            <a:lvl4pPr algn="ctr">
              <a:defRPr sz="1600" b="1"/>
            </a:lvl4pPr>
            <a:lvl5pPr algn="ctr"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279523" y="1440883"/>
            <a:ext cx="3024000" cy="338400"/>
          </a:xfrm>
        </p:spPr>
        <p:txBody>
          <a:bodyPr/>
          <a:lstStyle>
            <a:lvl1pPr algn="ctr">
              <a:buFontTx/>
              <a:buNone/>
              <a:defRPr sz="1600" b="1"/>
            </a:lvl1pPr>
            <a:lvl2pPr algn="ctr">
              <a:defRPr sz="1600" b="1"/>
            </a:lvl2pPr>
            <a:lvl3pPr algn="ctr">
              <a:defRPr sz="1600" b="1"/>
            </a:lvl3pPr>
            <a:lvl4pPr algn="ctr">
              <a:defRPr sz="1600" b="1"/>
            </a:lvl4pPr>
            <a:lvl5pPr algn="ctr"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2000" y="6674441"/>
            <a:ext cx="1854200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5121" y="410787"/>
            <a:ext cx="6121400" cy="54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970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573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grpSp>
        <p:nvGrpSpPr>
          <p:cNvPr id="1027" name="Group 23"/>
          <p:cNvGrpSpPr>
            <a:grpSpLocks/>
          </p:cNvGrpSpPr>
          <p:nvPr userDrawn="1"/>
        </p:nvGrpSpPr>
        <p:grpSpPr bwMode="auto">
          <a:xfrm>
            <a:off x="104775" y="123825"/>
            <a:ext cx="8934450" cy="6572250"/>
            <a:chOff x="104775" y="123825"/>
            <a:chExt cx="8934450" cy="657225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104775" y="192088"/>
              <a:ext cx="8934450" cy="6503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04775" y="123825"/>
              <a:ext cx="8934450" cy="68263"/>
            </a:xfrm>
            <a:prstGeom prst="rect">
              <a:avLst/>
            </a:prstGeom>
            <a:solidFill>
              <a:srgbClr val="E0E1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3" y="1411288"/>
            <a:ext cx="8507412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Click to edit Master text styles</a:t>
            </a:r>
          </a:p>
        </p:txBody>
      </p:sp>
      <p:grpSp>
        <p:nvGrpSpPr>
          <p:cNvPr id="1029" name="Group 37"/>
          <p:cNvGrpSpPr>
            <a:grpSpLocks/>
          </p:cNvGrpSpPr>
          <p:nvPr userDrawn="1"/>
        </p:nvGrpSpPr>
        <p:grpSpPr bwMode="auto">
          <a:xfrm>
            <a:off x="8345488" y="6559550"/>
            <a:ext cx="277812" cy="217488"/>
            <a:chOff x="8345488" y="6559550"/>
            <a:chExt cx="278371" cy="217105"/>
          </a:xfrm>
        </p:grpSpPr>
        <p:sp>
          <p:nvSpPr>
            <p:cNvPr id="39" name="Rectangle 38"/>
            <p:cNvSpPr/>
            <p:nvPr userDrawn="1"/>
          </p:nvSpPr>
          <p:spPr>
            <a:xfrm>
              <a:off x="8345993" y="6582516"/>
              <a:ext cx="277866" cy="194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25400" dir="18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45488" y="6559550"/>
              <a:ext cx="276781" cy="23771"/>
            </a:xfrm>
            <a:prstGeom prst="rect">
              <a:avLst/>
            </a:prstGeom>
            <a:solidFill>
              <a:srgbClr val="FEBD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sp>
        <p:nvSpPr>
          <p:cNvPr id="1033" name="TextBox 2"/>
          <p:cNvSpPr txBox="1">
            <a:spLocks noChangeArrowheads="1"/>
          </p:cNvSpPr>
          <p:nvPr userDrawn="1"/>
        </p:nvSpPr>
        <p:spPr bwMode="auto">
          <a:xfrm>
            <a:off x="8345488" y="6559550"/>
            <a:ext cx="303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A694CA0-D12A-4DCF-833E-AD89ACE87F60}" type="slidenum">
              <a:rPr lang="pt-PT" altLang="pt-PT" sz="700" smtClean="0"/>
              <a:pPr eaLnBrk="1" hangingPunct="1">
                <a:defRPr/>
              </a:pPr>
              <a:t>‹#›</a:t>
            </a:fld>
            <a:endParaRPr lang="pt-PT" altLang="pt-PT" sz="700" dirty="0"/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341313" y="1020763"/>
            <a:ext cx="8507412" cy="7937"/>
          </a:xfrm>
          <a:prstGeom prst="line">
            <a:avLst/>
          </a:prstGeom>
          <a:ln w="28575">
            <a:solidFill>
              <a:srgbClr val="FDB8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419100"/>
            <a:ext cx="612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inserir título</a:t>
            </a:r>
            <a:endParaRPr lang="pt-PT" altLang="pt-PT"/>
          </a:p>
        </p:txBody>
      </p:sp>
      <p:pic>
        <p:nvPicPr>
          <p:cNvPr id="2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71488"/>
            <a:ext cx="1966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37" r:id="rId2"/>
    <p:sldLayoutId id="2147483938" r:id="rId3"/>
    <p:sldLayoutId id="2147483939" r:id="rId4"/>
    <p:sldLayoutId id="2147483954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35000"/>
        </a:spcAft>
        <a:buClr>
          <a:srgbClr val="FDB813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0"/>
          <p:cNvGrpSpPr>
            <a:grpSpLocks/>
          </p:cNvGrpSpPr>
          <p:nvPr userDrawn="1"/>
        </p:nvGrpSpPr>
        <p:grpSpPr bwMode="auto">
          <a:xfrm>
            <a:off x="1588" y="0"/>
            <a:ext cx="9148762" cy="6864350"/>
            <a:chOff x="1588" y="0"/>
            <a:chExt cx="9148762" cy="6864350"/>
          </a:xfrm>
        </p:grpSpPr>
        <p:pic>
          <p:nvPicPr>
            <p:cNvPr id="2062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0"/>
              <a:ext cx="9148762" cy="686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5" y="2098675"/>
              <a:ext cx="639763" cy="274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Group 1"/>
          <p:cNvGrpSpPr>
            <a:grpSpLocks/>
          </p:cNvGrpSpPr>
          <p:nvPr userDrawn="1"/>
        </p:nvGrpSpPr>
        <p:grpSpPr bwMode="auto">
          <a:xfrm>
            <a:off x="1049338" y="206375"/>
            <a:ext cx="7989887" cy="6446838"/>
            <a:chOff x="1049338" y="205914"/>
            <a:chExt cx="7989887" cy="6447299"/>
          </a:xfrm>
        </p:grpSpPr>
        <p:sp>
          <p:nvSpPr>
            <p:cNvPr id="35" name="Rectangle 34"/>
            <p:cNvSpPr/>
            <p:nvPr userDrawn="1"/>
          </p:nvSpPr>
          <p:spPr>
            <a:xfrm>
              <a:off x="1049338" y="269419"/>
              <a:ext cx="7989887" cy="6383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049338" y="205914"/>
              <a:ext cx="7989887" cy="60329"/>
            </a:xfrm>
            <a:prstGeom prst="rect">
              <a:avLst/>
            </a:prstGeom>
            <a:solidFill>
              <a:srgbClr val="E0E1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sp>
        <p:nvSpPr>
          <p:cNvPr id="2052" name="Rectangle 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824163" y="3370263"/>
            <a:ext cx="5780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Click to edit Master text styles</a:t>
            </a:r>
          </a:p>
        </p:txBody>
      </p:sp>
      <p:grpSp>
        <p:nvGrpSpPr>
          <p:cNvPr id="2053" name="Group 49"/>
          <p:cNvGrpSpPr>
            <a:grpSpLocks/>
          </p:cNvGrpSpPr>
          <p:nvPr userDrawn="1"/>
        </p:nvGrpSpPr>
        <p:grpSpPr bwMode="auto">
          <a:xfrm>
            <a:off x="8345488" y="6559550"/>
            <a:ext cx="277812" cy="217488"/>
            <a:chOff x="8345488" y="6559550"/>
            <a:chExt cx="278371" cy="217105"/>
          </a:xfrm>
        </p:grpSpPr>
        <p:sp>
          <p:nvSpPr>
            <p:cNvPr id="51" name="Rectangle 50"/>
            <p:cNvSpPr/>
            <p:nvPr userDrawn="1"/>
          </p:nvSpPr>
          <p:spPr>
            <a:xfrm>
              <a:off x="8345993" y="6582516"/>
              <a:ext cx="277866" cy="194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25400" dir="18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345488" y="6559550"/>
              <a:ext cx="276781" cy="23771"/>
            </a:xfrm>
            <a:prstGeom prst="rect">
              <a:avLst/>
            </a:prstGeom>
            <a:solidFill>
              <a:srgbClr val="FEBD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sp>
        <p:nvSpPr>
          <p:cNvPr id="2056" name="TextBox 52"/>
          <p:cNvSpPr txBox="1">
            <a:spLocks noChangeArrowheads="1"/>
          </p:cNvSpPr>
          <p:nvPr userDrawn="1"/>
        </p:nvSpPr>
        <p:spPr bwMode="auto">
          <a:xfrm>
            <a:off x="8345488" y="6559550"/>
            <a:ext cx="303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73CBE39-8A2C-47F6-B363-404F9E080327}" type="slidenum">
              <a:rPr lang="pt-PT" altLang="pt-PT" sz="700" smtClean="0"/>
              <a:pPr eaLnBrk="1" hangingPunct="1">
                <a:defRPr/>
              </a:pPr>
              <a:t>‹#›</a:t>
            </a:fld>
            <a:endParaRPr lang="pt-PT" altLang="pt-PT" sz="700"/>
          </a:p>
        </p:txBody>
      </p:sp>
      <p:pic>
        <p:nvPicPr>
          <p:cNvPr id="2055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71488"/>
            <a:ext cx="1966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FDB813"/>
        </a:buClr>
        <a:buAutoNum type="arabicPeriod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163638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800225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360613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9210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378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835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292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74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573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grpSp>
        <p:nvGrpSpPr>
          <p:cNvPr id="3075" name="Group 9"/>
          <p:cNvGrpSpPr>
            <a:grpSpLocks/>
          </p:cNvGrpSpPr>
          <p:nvPr userDrawn="1"/>
        </p:nvGrpSpPr>
        <p:grpSpPr bwMode="auto">
          <a:xfrm>
            <a:off x="104775" y="123825"/>
            <a:ext cx="8934450" cy="6572250"/>
            <a:chOff x="104775" y="123825"/>
            <a:chExt cx="8934450" cy="657225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04775" y="192088"/>
              <a:ext cx="8934450" cy="6503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04775" y="123825"/>
              <a:ext cx="8934450" cy="68263"/>
            </a:xfrm>
            <a:prstGeom prst="rect">
              <a:avLst/>
            </a:prstGeom>
            <a:solidFill>
              <a:srgbClr val="E0E1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3" y="2165350"/>
            <a:ext cx="8207375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Click to edit Master text styles</a:t>
            </a:r>
          </a:p>
          <a:p>
            <a:pPr lvl="1"/>
            <a:r>
              <a:rPr lang="pt-PT" altLang="pt-PT"/>
              <a:t>Second level</a:t>
            </a:r>
          </a:p>
          <a:p>
            <a:pPr lvl="2"/>
            <a:r>
              <a:rPr lang="pt-PT" altLang="pt-PT"/>
              <a:t>Third level</a:t>
            </a:r>
          </a:p>
          <a:p>
            <a:pPr lvl="3"/>
            <a:r>
              <a:rPr lang="pt-PT" altLang="pt-PT"/>
              <a:t>Fourth level</a:t>
            </a:r>
          </a:p>
          <a:p>
            <a:pPr lvl="4"/>
            <a:r>
              <a:rPr lang="pt-PT" altLang="pt-PT"/>
              <a:t>Fifth level</a:t>
            </a:r>
          </a:p>
        </p:txBody>
      </p:sp>
      <p:grpSp>
        <p:nvGrpSpPr>
          <p:cNvPr id="3077" name="Group 28"/>
          <p:cNvGrpSpPr>
            <a:grpSpLocks/>
          </p:cNvGrpSpPr>
          <p:nvPr userDrawn="1"/>
        </p:nvGrpSpPr>
        <p:grpSpPr bwMode="auto">
          <a:xfrm>
            <a:off x="8345488" y="6559550"/>
            <a:ext cx="277812" cy="217488"/>
            <a:chOff x="8345488" y="6559550"/>
            <a:chExt cx="278371" cy="217105"/>
          </a:xfrm>
        </p:grpSpPr>
        <p:sp>
          <p:nvSpPr>
            <p:cNvPr id="30" name="Rectangle 29"/>
            <p:cNvSpPr/>
            <p:nvPr userDrawn="1"/>
          </p:nvSpPr>
          <p:spPr>
            <a:xfrm>
              <a:off x="8345993" y="6582516"/>
              <a:ext cx="277866" cy="194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25400" dir="18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45488" y="6559550"/>
              <a:ext cx="276781" cy="23771"/>
            </a:xfrm>
            <a:prstGeom prst="rect">
              <a:avLst/>
            </a:prstGeom>
            <a:solidFill>
              <a:srgbClr val="FEBD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sp>
        <p:nvSpPr>
          <p:cNvPr id="3082" name="TextBox 31"/>
          <p:cNvSpPr txBox="1">
            <a:spLocks noChangeArrowheads="1"/>
          </p:cNvSpPr>
          <p:nvPr userDrawn="1"/>
        </p:nvSpPr>
        <p:spPr bwMode="auto">
          <a:xfrm>
            <a:off x="8345488" y="6559550"/>
            <a:ext cx="303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984E57E-181E-4C60-83A3-A807FFD9205D}" type="slidenum">
              <a:rPr lang="pt-PT" altLang="pt-PT" sz="700" smtClean="0"/>
              <a:pPr eaLnBrk="1" hangingPunct="1">
                <a:defRPr/>
              </a:pPr>
              <a:t>‹#›</a:t>
            </a:fld>
            <a:endParaRPr lang="pt-PT" altLang="pt-PT" sz="70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341313" y="1020763"/>
            <a:ext cx="8507412" cy="7937"/>
          </a:xfrm>
          <a:prstGeom prst="line">
            <a:avLst/>
          </a:prstGeom>
          <a:ln w="28575">
            <a:solidFill>
              <a:srgbClr val="FDB8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419100"/>
            <a:ext cx="612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inserir título</a:t>
            </a:r>
            <a:endParaRPr lang="pt-PT" altLang="pt-PT"/>
          </a:p>
        </p:txBody>
      </p:sp>
      <p:pic>
        <p:nvPicPr>
          <p:cNvPr id="308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71488"/>
            <a:ext cx="1966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140000"/>
        <a:buChar char="•"/>
        <a:tabLst>
          <a:tab pos="8161338" algn="r"/>
        </a:tabLs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Char char="•"/>
        <a:tabLst>
          <a:tab pos="8161338" algn="r"/>
        </a:tabLst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Char char="•"/>
        <a:tabLst>
          <a:tab pos="8161338" algn="r"/>
        </a:tabLs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Char char="•"/>
        <a:tabLst>
          <a:tab pos="8161338" algn="r"/>
        </a:tabLst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Char char="•"/>
        <a:tabLst>
          <a:tab pos="8161338" algn="r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tabLst>
          <a:tab pos="8161338" algn="r"/>
        </a:tabLst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tabLst>
          <a:tab pos="8161338" algn="r"/>
        </a:tabLst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tabLst>
          <a:tab pos="8161338" algn="r"/>
        </a:tabLst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tabLst>
          <a:tab pos="8161338" algn="r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573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grpSp>
        <p:nvGrpSpPr>
          <p:cNvPr id="4099" name="Group 8"/>
          <p:cNvGrpSpPr>
            <a:grpSpLocks/>
          </p:cNvGrpSpPr>
          <p:nvPr userDrawn="1"/>
        </p:nvGrpSpPr>
        <p:grpSpPr bwMode="auto">
          <a:xfrm>
            <a:off x="104775" y="123825"/>
            <a:ext cx="8934450" cy="6572250"/>
            <a:chOff x="104775" y="123825"/>
            <a:chExt cx="8934450" cy="65722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04775" y="192088"/>
              <a:ext cx="8934450" cy="6503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04775" y="123825"/>
              <a:ext cx="8934450" cy="68263"/>
            </a:xfrm>
            <a:prstGeom prst="rect">
              <a:avLst/>
            </a:prstGeom>
            <a:solidFill>
              <a:srgbClr val="E0E1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cxnSp>
        <p:nvCxnSpPr>
          <p:cNvPr id="17" name="Straight Connector 16"/>
          <p:cNvCxnSpPr/>
          <p:nvPr userDrawn="1"/>
        </p:nvCxnSpPr>
        <p:spPr bwMode="auto">
          <a:xfrm>
            <a:off x="341313" y="1020763"/>
            <a:ext cx="8507412" cy="7937"/>
          </a:xfrm>
          <a:prstGeom prst="line">
            <a:avLst/>
          </a:prstGeom>
          <a:ln w="25400">
            <a:solidFill>
              <a:srgbClr val="FDB8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3" y="1411288"/>
            <a:ext cx="8507412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Click to edit Master text styles</a:t>
            </a:r>
          </a:p>
          <a:p>
            <a:pPr lvl="1"/>
            <a:r>
              <a:rPr lang="pt-PT" altLang="pt-PT"/>
              <a:t>Second level</a:t>
            </a:r>
          </a:p>
          <a:p>
            <a:pPr lvl="2"/>
            <a:r>
              <a:rPr lang="pt-PT" altLang="pt-PT"/>
              <a:t>Third level</a:t>
            </a:r>
          </a:p>
          <a:p>
            <a:pPr lvl="3"/>
            <a:r>
              <a:rPr lang="pt-PT" altLang="pt-PT"/>
              <a:t>Fourth level</a:t>
            </a:r>
          </a:p>
          <a:p>
            <a:pPr lvl="4"/>
            <a:r>
              <a:rPr lang="pt-PT" altLang="pt-PT"/>
              <a:t>Fifth level</a:t>
            </a:r>
          </a:p>
        </p:txBody>
      </p:sp>
      <p:grpSp>
        <p:nvGrpSpPr>
          <p:cNvPr id="4102" name="Group 27"/>
          <p:cNvGrpSpPr>
            <a:grpSpLocks/>
          </p:cNvGrpSpPr>
          <p:nvPr userDrawn="1"/>
        </p:nvGrpSpPr>
        <p:grpSpPr bwMode="auto">
          <a:xfrm>
            <a:off x="8345488" y="6559550"/>
            <a:ext cx="277812" cy="217488"/>
            <a:chOff x="8345488" y="6559550"/>
            <a:chExt cx="278371" cy="217105"/>
          </a:xfrm>
        </p:grpSpPr>
        <p:sp>
          <p:nvSpPr>
            <p:cNvPr id="29" name="Rectangle 28"/>
            <p:cNvSpPr/>
            <p:nvPr userDrawn="1"/>
          </p:nvSpPr>
          <p:spPr>
            <a:xfrm>
              <a:off x="8345993" y="6582516"/>
              <a:ext cx="277866" cy="194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25400" dir="18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345488" y="6559550"/>
              <a:ext cx="276781" cy="23771"/>
            </a:xfrm>
            <a:prstGeom prst="rect">
              <a:avLst/>
            </a:prstGeom>
            <a:solidFill>
              <a:srgbClr val="FEBD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sp>
        <p:nvSpPr>
          <p:cNvPr id="4105" name="TextBox 30"/>
          <p:cNvSpPr txBox="1">
            <a:spLocks noChangeArrowheads="1"/>
          </p:cNvSpPr>
          <p:nvPr userDrawn="1"/>
        </p:nvSpPr>
        <p:spPr bwMode="auto">
          <a:xfrm>
            <a:off x="8345488" y="6559550"/>
            <a:ext cx="303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47A8FF0-0143-4EE2-AA23-0310F2F3AB4E}" type="slidenum">
              <a:rPr lang="pt-PT" altLang="pt-PT" sz="700" smtClean="0"/>
              <a:pPr eaLnBrk="1" hangingPunct="1">
                <a:defRPr/>
              </a:pPr>
              <a:t>‹#›</a:t>
            </a:fld>
            <a:endParaRPr lang="pt-PT" altLang="pt-PT" sz="70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419100"/>
            <a:ext cx="612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inserir título</a:t>
            </a:r>
            <a:endParaRPr lang="pt-PT" altLang="pt-PT"/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71488"/>
            <a:ext cx="1966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444500" indent="-444500" algn="just" rtl="0" eaLnBrk="0" fontAlgn="base" hangingPunct="0">
        <a:spcBef>
          <a:spcPct val="20000"/>
        </a:spcBef>
        <a:spcAft>
          <a:spcPct val="0"/>
        </a:spcAft>
        <a:buClr>
          <a:srgbClr val="FDB813"/>
        </a:buClr>
        <a:buFont typeface="Webdings" panose="05030102010509060703" pitchFamily="18" charset="2"/>
        <a:buChar char="&lt;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638" indent="-285750" algn="l" rtl="0" eaLnBrk="0" fontAlgn="base" hangingPunct="0">
        <a:spcBef>
          <a:spcPct val="20000"/>
        </a:spcBef>
        <a:spcAft>
          <a:spcPct val="0"/>
        </a:spcAft>
        <a:buClr>
          <a:srgbClr val="FDB813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1317625" indent="-228600" algn="l" rtl="0" eaLnBrk="0" fontAlgn="base" hangingPunct="0">
        <a:spcBef>
          <a:spcPct val="20000"/>
        </a:spcBef>
        <a:spcAft>
          <a:spcPct val="0"/>
        </a:spcAft>
        <a:buClr>
          <a:srgbClr val="FDB813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725613" indent="-228600" algn="l" rtl="0" eaLnBrk="0" fontAlgn="base" hangingPunct="0">
        <a:spcBef>
          <a:spcPct val="20000"/>
        </a:spcBef>
        <a:spcAft>
          <a:spcPct val="0"/>
        </a:spcAft>
        <a:buClr>
          <a:srgbClr val="FDB813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2133600" indent="-228600" algn="l" rtl="0" eaLnBrk="0" fontAlgn="base" hangingPunct="0">
        <a:spcBef>
          <a:spcPct val="20000"/>
        </a:spcBef>
        <a:spcAft>
          <a:spcPct val="0"/>
        </a:spcAft>
        <a:buClr>
          <a:srgbClr val="FDB813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2590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48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05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62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573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grpSp>
        <p:nvGrpSpPr>
          <p:cNvPr id="5123" name="Group 8"/>
          <p:cNvGrpSpPr>
            <a:grpSpLocks/>
          </p:cNvGrpSpPr>
          <p:nvPr userDrawn="1"/>
        </p:nvGrpSpPr>
        <p:grpSpPr bwMode="auto">
          <a:xfrm>
            <a:off x="104775" y="123825"/>
            <a:ext cx="8934450" cy="6572250"/>
            <a:chOff x="104775" y="123825"/>
            <a:chExt cx="8934450" cy="65722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04775" y="192088"/>
              <a:ext cx="8934450" cy="6503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04775" y="123825"/>
              <a:ext cx="8934450" cy="68263"/>
            </a:xfrm>
            <a:prstGeom prst="rect">
              <a:avLst/>
            </a:prstGeom>
            <a:solidFill>
              <a:srgbClr val="E0E1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3" y="1411288"/>
            <a:ext cx="8507412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Click to edit Master text styles</a:t>
            </a:r>
          </a:p>
          <a:p>
            <a:pPr lvl="1"/>
            <a:r>
              <a:rPr lang="pt-PT" altLang="pt-PT"/>
              <a:t>Second level</a:t>
            </a:r>
          </a:p>
          <a:p>
            <a:pPr lvl="2"/>
            <a:r>
              <a:rPr lang="pt-PT" altLang="pt-PT"/>
              <a:t>Third level</a:t>
            </a:r>
          </a:p>
          <a:p>
            <a:pPr lvl="3"/>
            <a:r>
              <a:rPr lang="pt-PT" altLang="pt-PT"/>
              <a:t>Fourth level</a:t>
            </a:r>
          </a:p>
          <a:p>
            <a:pPr lvl="4"/>
            <a:r>
              <a:rPr lang="pt-PT" altLang="pt-PT"/>
              <a:t>Fifth level</a:t>
            </a:r>
          </a:p>
        </p:txBody>
      </p:sp>
      <p:grpSp>
        <p:nvGrpSpPr>
          <p:cNvPr id="5125" name="Group 31"/>
          <p:cNvGrpSpPr>
            <a:grpSpLocks/>
          </p:cNvGrpSpPr>
          <p:nvPr userDrawn="1"/>
        </p:nvGrpSpPr>
        <p:grpSpPr bwMode="auto">
          <a:xfrm>
            <a:off x="8345488" y="6559550"/>
            <a:ext cx="277812" cy="217488"/>
            <a:chOff x="8345488" y="6559550"/>
            <a:chExt cx="278371" cy="217105"/>
          </a:xfrm>
        </p:grpSpPr>
        <p:sp>
          <p:nvSpPr>
            <p:cNvPr id="33" name="Rectangle 32"/>
            <p:cNvSpPr/>
            <p:nvPr userDrawn="1"/>
          </p:nvSpPr>
          <p:spPr>
            <a:xfrm>
              <a:off x="8345993" y="6582516"/>
              <a:ext cx="277866" cy="194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25400" dir="18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345488" y="6559550"/>
              <a:ext cx="276781" cy="23771"/>
            </a:xfrm>
            <a:prstGeom prst="rect">
              <a:avLst/>
            </a:prstGeom>
            <a:solidFill>
              <a:srgbClr val="FEBD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sp>
        <p:nvSpPr>
          <p:cNvPr id="5129" name="TextBox 34"/>
          <p:cNvSpPr txBox="1">
            <a:spLocks noChangeArrowheads="1"/>
          </p:cNvSpPr>
          <p:nvPr userDrawn="1"/>
        </p:nvSpPr>
        <p:spPr bwMode="auto">
          <a:xfrm>
            <a:off x="8345488" y="6559550"/>
            <a:ext cx="303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798877B-9571-4216-B5D0-44297AB6F147}" type="slidenum">
              <a:rPr lang="pt-PT" altLang="pt-PT" sz="700" smtClean="0"/>
              <a:pPr eaLnBrk="1" hangingPunct="1">
                <a:defRPr/>
              </a:pPr>
              <a:t>‹#›</a:t>
            </a:fld>
            <a:endParaRPr lang="pt-PT" altLang="pt-PT" sz="700"/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341313" y="1020763"/>
            <a:ext cx="8507412" cy="7937"/>
          </a:xfrm>
          <a:prstGeom prst="line">
            <a:avLst/>
          </a:prstGeom>
          <a:ln w="25400">
            <a:solidFill>
              <a:srgbClr val="FDB8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419100"/>
            <a:ext cx="612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inserir título</a:t>
            </a:r>
            <a:endParaRPr lang="pt-PT" altLang="pt-PT"/>
          </a:p>
        </p:txBody>
      </p:sp>
      <p:pic>
        <p:nvPicPr>
          <p:cNvPr id="2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71488"/>
            <a:ext cx="1966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444500" indent="-444500" algn="just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 3" panose="05040102010807070707" pitchFamily="18" charset="2"/>
        <a:buChar char="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638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 3" panose="05040102010807070707" pitchFamily="18" charset="2"/>
        <a:buChar char=""/>
        <a:defRPr>
          <a:solidFill>
            <a:schemeClr val="tx1"/>
          </a:solidFill>
          <a:latin typeface="+mn-lt"/>
        </a:defRPr>
      </a:lvl2pPr>
      <a:lvl3pPr marL="1317625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 3" panose="05040102010807070707" pitchFamily="18" charset="2"/>
        <a:buChar char=""/>
        <a:defRPr>
          <a:solidFill>
            <a:schemeClr val="tx1"/>
          </a:solidFill>
          <a:latin typeface="+mn-lt"/>
        </a:defRPr>
      </a:lvl3pPr>
      <a:lvl4pPr marL="1725613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 3" panose="05040102010807070707" pitchFamily="18" charset="2"/>
        <a:buChar char=""/>
        <a:defRPr>
          <a:solidFill>
            <a:schemeClr val="tx1"/>
          </a:solidFill>
          <a:latin typeface="+mn-lt"/>
        </a:defRPr>
      </a:lvl4pPr>
      <a:lvl5pPr marL="21336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 3" panose="05040102010807070707" pitchFamily="18" charset="2"/>
        <a:buChar char=""/>
        <a:defRPr>
          <a:solidFill>
            <a:schemeClr val="tx1"/>
          </a:solidFill>
          <a:latin typeface="+mn-lt"/>
        </a:defRPr>
      </a:lvl5pPr>
      <a:lvl6pPr marL="2590800" indent="-228600" algn="l" rtl="0" fontAlgn="base">
        <a:spcBef>
          <a:spcPct val="20000"/>
        </a:spcBef>
        <a:spcAft>
          <a:spcPct val="0"/>
        </a:spcAft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6pPr>
      <a:lvl7pPr marL="3048000" indent="-228600" algn="l" rtl="0" fontAlgn="base">
        <a:spcBef>
          <a:spcPct val="20000"/>
        </a:spcBef>
        <a:spcAft>
          <a:spcPct val="0"/>
        </a:spcAft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7pPr>
      <a:lvl8pPr marL="3505200" indent="-228600" algn="l" rtl="0" fontAlgn="base">
        <a:spcBef>
          <a:spcPct val="20000"/>
        </a:spcBef>
        <a:spcAft>
          <a:spcPct val="0"/>
        </a:spcAft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8pPr>
      <a:lvl9pPr marL="3962400" indent="-228600" algn="l" rtl="0" fontAlgn="base">
        <a:spcBef>
          <a:spcPct val="20000"/>
        </a:spcBef>
        <a:spcAft>
          <a:spcPct val="0"/>
        </a:spcAft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573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grpSp>
        <p:nvGrpSpPr>
          <p:cNvPr id="6147" name="Group 8"/>
          <p:cNvGrpSpPr>
            <a:grpSpLocks/>
          </p:cNvGrpSpPr>
          <p:nvPr userDrawn="1"/>
        </p:nvGrpSpPr>
        <p:grpSpPr bwMode="auto">
          <a:xfrm>
            <a:off x="104775" y="123825"/>
            <a:ext cx="8934450" cy="6572250"/>
            <a:chOff x="104775" y="123825"/>
            <a:chExt cx="8934450" cy="65722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04775" y="192088"/>
              <a:ext cx="8934450" cy="6503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04775" y="123825"/>
              <a:ext cx="8934450" cy="68263"/>
            </a:xfrm>
            <a:prstGeom prst="rect">
              <a:avLst/>
            </a:prstGeom>
            <a:solidFill>
              <a:srgbClr val="E0E1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3" y="1411288"/>
            <a:ext cx="8507412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Click to edit Master text styles</a:t>
            </a:r>
          </a:p>
          <a:p>
            <a:pPr lvl="1"/>
            <a:r>
              <a:rPr lang="pt-PT" altLang="pt-PT"/>
              <a:t>Second level</a:t>
            </a:r>
          </a:p>
          <a:p>
            <a:pPr lvl="2"/>
            <a:r>
              <a:rPr lang="pt-PT" altLang="pt-PT"/>
              <a:t>Third level</a:t>
            </a:r>
          </a:p>
          <a:p>
            <a:pPr lvl="3"/>
            <a:r>
              <a:rPr lang="pt-PT" altLang="pt-PT"/>
              <a:t>Fourth level</a:t>
            </a:r>
          </a:p>
          <a:p>
            <a:pPr lvl="4"/>
            <a:r>
              <a:rPr lang="pt-PT" altLang="pt-PT"/>
              <a:t>Fifth level</a:t>
            </a:r>
          </a:p>
        </p:txBody>
      </p:sp>
      <p:grpSp>
        <p:nvGrpSpPr>
          <p:cNvPr id="6149" name="Group 27"/>
          <p:cNvGrpSpPr>
            <a:grpSpLocks/>
          </p:cNvGrpSpPr>
          <p:nvPr userDrawn="1"/>
        </p:nvGrpSpPr>
        <p:grpSpPr bwMode="auto">
          <a:xfrm>
            <a:off x="8345488" y="6559550"/>
            <a:ext cx="277812" cy="217488"/>
            <a:chOff x="8345488" y="6559550"/>
            <a:chExt cx="278371" cy="217105"/>
          </a:xfrm>
        </p:grpSpPr>
        <p:sp>
          <p:nvSpPr>
            <p:cNvPr id="29" name="Rectangle 28"/>
            <p:cNvSpPr/>
            <p:nvPr userDrawn="1"/>
          </p:nvSpPr>
          <p:spPr>
            <a:xfrm>
              <a:off x="8345993" y="6582516"/>
              <a:ext cx="277866" cy="194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25400" dir="18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345488" y="6559550"/>
              <a:ext cx="276781" cy="23771"/>
            </a:xfrm>
            <a:prstGeom prst="rect">
              <a:avLst/>
            </a:prstGeom>
            <a:solidFill>
              <a:srgbClr val="FEBD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sp>
        <p:nvSpPr>
          <p:cNvPr id="6153" name="TextBox 30"/>
          <p:cNvSpPr txBox="1">
            <a:spLocks noChangeArrowheads="1"/>
          </p:cNvSpPr>
          <p:nvPr userDrawn="1"/>
        </p:nvSpPr>
        <p:spPr bwMode="auto">
          <a:xfrm>
            <a:off x="8345488" y="6559550"/>
            <a:ext cx="303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804D53E-BCDB-4525-8613-F1C672F8179A}" type="slidenum">
              <a:rPr lang="pt-PT" altLang="pt-PT" sz="700" smtClean="0"/>
              <a:pPr eaLnBrk="1" hangingPunct="1">
                <a:defRPr/>
              </a:pPr>
              <a:t>‹#›</a:t>
            </a:fld>
            <a:endParaRPr lang="pt-PT" altLang="pt-PT" sz="700"/>
          </a:p>
        </p:txBody>
      </p:sp>
      <p:cxnSp>
        <p:nvCxnSpPr>
          <p:cNvPr id="22" name="Straight Connector 21"/>
          <p:cNvCxnSpPr/>
          <p:nvPr userDrawn="1"/>
        </p:nvCxnSpPr>
        <p:spPr bwMode="auto">
          <a:xfrm>
            <a:off x="341313" y="1020763"/>
            <a:ext cx="8507412" cy="7937"/>
          </a:xfrm>
          <a:prstGeom prst="line">
            <a:avLst/>
          </a:prstGeom>
          <a:ln w="25400">
            <a:solidFill>
              <a:srgbClr val="FDB8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419100"/>
            <a:ext cx="612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inserir título</a:t>
            </a:r>
            <a:endParaRPr lang="pt-PT" altLang="pt-PT"/>
          </a:p>
        </p:txBody>
      </p:sp>
      <p:pic>
        <p:nvPicPr>
          <p:cNvPr id="2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71488"/>
            <a:ext cx="1966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55600" indent="-355600" algn="just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14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Char char="•"/>
        <a:defRPr>
          <a:solidFill>
            <a:schemeClr val="tx1"/>
          </a:solidFill>
          <a:latin typeface="+mn-lt"/>
        </a:defRPr>
      </a:lvl2pPr>
      <a:lvl3pPr marL="1317625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Char char="•"/>
        <a:defRPr>
          <a:solidFill>
            <a:schemeClr val="tx1"/>
          </a:solidFill>
          <a:latin typeface="+mn-lt"/>
        </a:defRPr>
      </a:lvl3pPr>
      <a:lvl4pPr marL="1725613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Char char="•"/>
        <a:defRPr>
          <a:solidFill>
            <a:schemeClr val="tx1"/>
          </a:solidFill>
          <a:latin typeface="+mn-lt"/>
        </a:defRPr>
      </a:lvl4pPr>
      <a:lvl5pPr marL="21336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Char char="•"/>
        <a:defRPr>
          <a:solidFill>
            <a:schemeClr val="tx1"/>
          </a:solidFill>
          <a:latin typeface="+mn-lt"/>
        </a:defRPr>
      </a:lvl5pPr>
      <a:lvl6pPr marL="2590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048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05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962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573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grpSp>
        <p:nvGrpSpPr>
          <p:cNvPr id="7171" name="Group 7"/>
          <p:cNvGrpSpPr>
            <a:grpSpLocks/>
          </p:cNvGrpSpPr>
          <p:nvPr userDrawn="1"/>
        </p:nvGrpSpPr>
        <p:grpSpPr bwMode="auto">
          <a:xfrm>
            <a:off x="104775" y="123825"/>
            <a:ext cx="8934450" cy="6572250"/>
            <a:chOff x="104775" y="123825"/>
            <a:chExt cx="8934450" cy="657225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04775" y="192088"/>
              <a:ext cx="8934450" cy="6503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04775" y="123825"/>
              <a:ext cx="8934450" cy="68263"/>
            </a:xfrm>
            <a:prstGeom prst="rect">
              <a:avLst/>
            </a:prstGeom>
            <a:solidFill>
              <a:srgbClr val="E0E1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grpSp>
        <p:nvGrpSpPr>
          <p:cNvPr id="7172" name="Group 26"/>
          <p:cNvGrpSpPr>
            <a:grpSpLocks/>
          </p:cNvGrpSpPr>
          <p:nvPr userDrawn="1"/>
        </p:nvGrpSpPr>
        <p:grpSpPr bwMode="auto">
          <a:xfrm>
            <a:off x="8345488" y="6559550"/>
            <a:ext cx="277812" cy="217488"/>
            <a:chOff x="8345488" y="6559550"/>
            <a:chExt cx="278371" cy="217105"/>
          </a:xfrm>
        </p:grpSpPr>
        <p:sp>
          <p:nvSpPr>
            <p:cNvPr id="28" name="Rectangle 27"/>
            <p:cNvSpPr/>
            <p:nvPr userDrawn="1"/>
          </p:nvSpPr>
          <p:spPr>
            <a:xfrm>
              <a:off x="8345993" y="6582516"/>
              <a:ext cx="277866" cy="194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25400" dir="18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45488" y="6559550"/>
              <a:ext cx="276781" cy="23771"/>
            </a:xfrm>
            <a:prstGeom prst="rect">
              <a:avLst/>
            </a:prstGeom>
            <a:solidFill>
              <a:srgbClr val="FEBD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EBD28"/>
                </a:solidFill>
              </a:endParaRPr>
            </a:p>
          </p:txBody>
        </p:sp>
      </p:grpSp>
      <p:sp>
        <p:nvSpPr>
          <p:cNvPr id="7176" name="TextBox 29"/>
          <p:cNvSpPr txBox="1">
            <a:spLocks noChangeArrowheads="1"/>
          </p:cNvSpPr>
          <p:nvPr userDrawn="1"/>
        </p:nvSpPr>
        <p:spPr bwMode="auto">
          <a:xfrm>
            <a:off x="8345488" y="6559550"/>
            <a:ext cx="303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1B906DA-D2B6-40E2-AC3D-D7EE8E1913E5}" type="slidenum">
              <a:rPr lang="pt-PT" altLang="pt-PT" sz="700" smtClean="0"/>
              <a:pPr eaLnBrk="1" hangingPunct="1">
                <a:defRPr/>
              </a:pPr>
              <a:t>‹#›</a:t>
            </a:fld>
            <a:endParaRPr lang="pt-PT" altLang="pt-PT" sz="70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341313" y="1020763"/>
            <a:ext cx="8507412" cy="7937"/>
          </a:xfrm>
          <a:prstGeom prst="line">
            <a:avLst/>
          </a:prstGeom>
          <a:ln w="25400">
            <a:solidFill>
              <a:srgbClr val="FDB8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419100"/>
            <a:ext cx="612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inserir título</a:t>
            </a:r>
            <a:endParaRPr lang="pt-PT" altLang="pt-PT"/>
          </a:p>
        </p:txBody>
      </p:sp>
      <p:pic>
        <p:nvPicPr>
          <p:cNvPr id="2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71488"/>
            <a:ext cx="1966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55600" indent="-355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3176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256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133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90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048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05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962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tmede.pt/" TargetMode="External"/><Relationship Id="rId2" Type="http://schemas.openxmlformats.org/officeDocument/2006/relationships/hyperlink" Target="https://www.anacom.pt/render.jsp?categoryId=29349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m-consumidor.pt/" TargetMode="External"/><Relationship Id="rId2" Type="http://schemas.openxmlformats.org/officeDocument/2006/relationships/hyperlink" Target="http://www.anacom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anacom.maps.arcgis.com/apps/Cascade/index.html?appid=ad3f71dbb09541518f436aa828feb28e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ctrTitle"/>
          </p:nvPr>
        </p:nvSpPr>
        <p:spPr>
          <a:xfrm>
            <a:off x="3886200" y="1147763"/>
            <a:ext cx="4714875" cy="2495550"/>
          </a:xfrm>
        </p:spPr>
        <p:txBody>
          <a:bodyPr/>
          <a:lstStyle/>
          <a:p>
            <a:r>
              <a:rPr lang="en-US" sz="2400" dirty="0"/>
              <a:t>Mapping of mobile networks coverage</a:t>
            </a:r>
            <a:br>
              <a:rPr lang="en-US" sz="2400" i="1" dirty="0"/>
            </a:br>
            <a:br>
              <a:rPr lang="en-US" sz="2400" i="1" dirty="0"/>
            </a:br>
            <a:br>
              <a:rPr lang="en-US" sz="2400" i="1" dirty="0"/>
            </a:br>
            <a:br>
              <a:rPr lang="en-US" sz="2400" i="1" dirty="0"/>
            </a:br>
            <a:endParaRPr lang="en-US" sz="2400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86200" y="5490063"/>
            <a:ext cx="4708525" cy="369888"/>
          </a:xfrm>
        </p:spPr>
        <p:txBody>
          <a:bodyPr/>
          <a:lstStyle/>
          <a:p>
            <a:pPr>
              <a:defRPr/>
            </a:pPr>
            <a:r>
              <a:rPr lang="pt-PT" b="1" dirty="0"/>
              <a:t>Miguel Capela (ANACOM)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7080" y="5775829"/>
            <a:ext cx="7977646" cy="1028877"/>
          </a:xfrm>
        </p:spPr>
        <p:txBody>
          <a:bodyPr/>
          <a:lstStyle/>
          <a:p>
            <a:pPr>
              <a:defRPr/>
            </a:pPr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Independence of Regulators and Broadband</a:t>
            </a:r>
          </a:p>
          <a:p>
            <a:pPr>
              <a:defRPr/>
            </a:pPr>
            <a:r>
              <a:rPr lang="en-US" dirty="0"/>
              <a:t>Expert Working Group Meeting</a:t>
            </a:r>
          </a:p>
          <a:p>
            <a:pPr>
              <a:defRPr/>
            </a:pPr>
            <a:r>
              <a:rPr lang="pt-PT" dirty="0"/>
              <a:t>26</a:t>
            </a:r>
            <a:r>
              <a:rPr lang="pt-PT" baseline="30000" dirty="0"/>
              <a:t>th</a:t>
            </a:r>
            <a:r>
              <a:rPr lang="pt-PT" dirty="0"/>
              <a:t> of November 2021</a:t>
            </a:r>
          </a:p>
        </p:txBody>
      </p:sp>
      <p:sp>
        <p:nvSpPr>
          <p:cNvPr id="3" name="AutoShape 9" descr="Resultado de imagem para digital tv icon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11" descr="Resultado de imagem para tv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6CD370-207A-470A-9E8D-BF32E3E59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590" y="2429124"/>
            <a:ext cx="4759270" cy="13695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582C34-F454-45EB-9071-34913B8A4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89" y="5518113"/>
            <a:ext cx="3242168" cy="123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313" y="1132114"/>
            <a:ext cx="8507412" cy="5016274"/>
          </a:xfrm>
        </p:spPr>
        <p:txBody>
          <a:bodyPr/>
          <a:lstStyle/>
          <a:p>
            <a:r>
              <a:rPr lang="en-US" sz="2000" dirty="0"/>
              <a:t>ANACOM tool (</a:t>
            </a:r>
            <a:r>
              <a:rPr lang="en-US" sz="2000" b="1" dirty="0">
                <a:solidFill>
                  <a:srgbClr val="00B050"/>
                </a:solidFill>
              </a:rPr>
              <a:t>It is the first tool of this type in Portugal</a:t>
            </a:r>
            <a:r>
              <a:rPr lang="en-US" sz="2000" dirty="0"/>
              <a:t>) - only "DESKTOP version“ currently available</a:t>
            </a:r>
          </a:p>
          <a:p>
            <a:endParaRPr lang="pt-PT" sz="2000" dirty="0"/>
          </a:p>
          <a:p>
            <a:r>
              <a:rPr lang="en-US" sz="2000" dirty="0"/>
              <a:t>New version will be available soon (visualization in smartphones and without the 6 km limitation)</a:t>
            </a:r>
          </a:p>
          <a:p>
            <a:endParaRPr lang="pt-PT" sz="2000" dirty="0"/>
          </a:p>
          <a:p>
            <a:r>
              <a:rPr lang="en-US" sz="2000" dirty="0"/>
              <a:t>Contains the coverage of mobile operators' networks throughout the national territory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0B050"/>
                </a:solidFill>
              </a:rPr>
              <a:t>The information provided is exclusive responsibility of mobile operators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pt-PT" sz="2000" dirty="0"/>
              <a:t>Mobile operators update the data coverage in tem.REDE?</a:t>
            </a:r>
          </a:p>
          <a:p>
            <a:pPr lvl="1"/>
            <a:endParaRPr lang="pt-PT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D9F35D-7F1B-4B15-9B8D-B47D1FA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9D9A3-6EAD-422F-A953-05414370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224494"/>
            <a:ext cx="6463894" cy="7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0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313" y="1132114"/>
            <a:ext cx="8507412" cy="5016274"/>
          </a:xfrm>
        </p:spPr>
        <p:txBody>
          <a:bodyPr/>
          <a:lstStyle/>
          <a:p>
            <a:pPr marL="180975" lvl="1" indent="-180975">
              <a:spcAft>
                <a:spcPct val="35000"/>
              </a:spcAft>
              <a:buClr>
                <a:srgbClr val="FDB813"/>
              </a:buClr>
            </a:pPr>
            <a:r>
              <a:rPr lang="pt-PT" sz="2000" dirty="0">
                <a:ea typeface="+mn-ea"/>
                <a:cs typeface="+mn-cs"/>
              </a:rPr>
              <a:t>Architecture of the implemented solution</a:t>
            </a:r>
          </a:p>
          <a:p>
            <a:pPr lvl="1"/>
            <a:endParaRPr lang="pt-PT" sz="2000" dirty="0"/>
          </a:p>
          <a:p>
            <a:pPr lvl="1"/>
            <a:endParaRPr lang="pt-PT" sz="2000" dirty="0"/>
          </a:p>
          <a:p>
            <a:pPr lvl="1"/>
            <a:endParaRPr lang="pt-PT" sz="2000" dirty="0"/>
          </a:p>
          <a:p>
            <a:pPr lvl="1"/>
            <a:endParaRPr lang="pt-PT" sz="2000" dirty="0"/>
          </a:p>
          <a:p>
            <a:pPr lvl="1"/>
            <a:endParaRPr lang="pt-PT" sz="2000" dirty="0"/>
          </a:p>
          <a:p>
            <a:pPr lvl="1"/>
            <a:endParaRPr lang="pt-PT" sz="2000" dirty="0"/>
          </a:p>
          <a:p>
            <a:pPr marL="180975" lvl="1" indent="-180975">
              <a:spcAft>
                <a:spcPct val="35000"/>
              </a:spcAft>
              <a:buClr>
                <a:srgbClr val="FDB813"/>
              </a:buClr>
            </a:pPr>
            <a:r>
              <a:rPr lang="pt-PT" sz="2000" dirty="0">
                <a:ea typeface="+mn-ea"/>
                <a:cs typeface="+mn-cs"/>
              </a:rPr>
              <a:t>Data structure (polygons in shapefile format with WGS84 coordinates)</a:t>
            </a:r>
          </a:p>
          <a:p>
            <a:pPr lvl="1"/>
            <a:endParaRPr lang="pt-PT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D9F35D-7F1B-4B15-9B8D-B47D1FA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9D9A3-6EAD-422F-A953-05414370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224494"/>
            <a:ext cx="6463894" cy="735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31DFF8-54E3-4F80-B8AF-055433ED1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49" y="1512768"/>
            <a:ext cx="8207156" cy="2305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ECFD3E-1EDD-4A18-86D5-9BB4C52C5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9" y="4227949"/>
            <a:ext cx="3222505" cy="2273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7BDA43-612D-4DD1-B248-558423579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304" y="4418671"/>
            <a:ext cx="2993800" cy="154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5A259C-D3C0-4320-A7A1-7B02B8A4C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17" y="5029872"/>
            <a:ext cx="2824124" cy="143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313" y="1132114"/>
            <a:ext cx="8507412" cy="5016274"/>
          </a:xfrm>
        </p:spPr>
        <p:txBody>
          <a:bodyPr/>
          <a:lstStyle/>
          <a:p>
            <a:r>
              <a:rPr lang="en-US" sz="2000" dirty="0"/>
              <a:t>Coverage resolution: 100 by 100 meters</a:t>
            </a:r>
          </a:p>
          <a:p>
            <a:endParaRPr lang="en-US" sz="2000" dirty="0"/>
          </a:p>
          <a:p>
            <a:r>
              <a:rPr lang="en-US" sz="2000" dirty="0"/>
              <a:t>Coverages provided consider </a:t>
            </a:r>
            <a:r>
              <a:rPr lang="en-US" sz="2000" b="1" dirty="0">
                <a:solidFill>
                  <a:srgbClr val="00B050"/>
                </a:solidFill>
              </a:rPr>
              <a:t>outdoor spaces and ideal conditions</a:t>
            </a:r>
          </a:p>
          <a:p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dirty="0"/>
              <a:t>Criteria (theoretical) previously defined and agreed between operators and ANACOM, namely the technical reception thresholds per service</a:t>
            </a:r>
          </a:p>
          <a:p>
            <a:endParaRPr lang="en-US" sz="2000" dirty="0"/>
          </a:p>
          <a:p>
            <a:r>
              <a:rPr lang="en-US" sz="2000" dirty="0"/>
              <a:t>Available coverage was calculated using theoretical models validated by mobile operators </a:t>
            </a:r>
            <a:r>
              <a:rPr lang="en-US" sz="2000"/>
              <a:t>considering an </a:t>
            </a:r>
            <a:r>
              <a:rPr lang="en-US" sz="2000" dirty="0"/>
              <a:t>user </a:t>
            </a:r>
            <a:r>
              <a:rPr lang="en-US" sz="2000" b="1" dirty="0">
                <a:solidFill>
                  <a:srgbClr val="00B050"/>
                </a:solidFill>
              </a:rPr>
              <a:t>at 1.5 meters height</a:t>
            </a:r>
          </a:p>
          <a:p>
            <a:endParaRPr lang="en-US" sz="2000" dirty="0"/>
          </a:p>
          <a:p>
            <a:r>
              <a:rPr lang="en-US" sz="2000" dirty="0"/>
              <a:t>The coverage of mobile networks can vary depending on several factors </a:t>
            </a:r>
            <a:r>
              <a:rPr lang="en-US" sz="2000" b="1" dirty="0">
                <a:solidFill>
                  <a:srgbClr val="00B050"/>
                </a:solidFill>
              </a:rPr>
              <a:t>such as where the users are and the number of simultaneous users</a:t>
            </a:r>
          </a:p>
          <a:p>
            <a:endParaRPr lang="pt-PT" sz="2000" b="1" dirty="0">
              <a:solidFill>
                <a:srgbClr val="00B050"/>
              </a:solidFill>
            </a:endParaRPr>
          </a:p>
          <a:p>
            <a:endParaRPr lang="pt-PT" sz="2000" dirty="0"/>
          </a:p>
          <a:p>
            <a:pPr lvl="1"/>
            <a:endParaRPr lang="pt-PT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D9F35D-7F1B-4B15-9B8D-B47D1FA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9D9A3-6EAD-422F-A953-05414370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224494"/>
            <a:ext cx="6463894" cy="7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D9F35D-7F1B-4B15-9B8D-B47D1FA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9D9A3-6EAD-422F-A953-05414370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224494"/>
            <a:ext cx="6463894" cy="7359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6F8467-CF13-4A91-80C3-740437BAF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91" y="1162982"/>
            <a:ext cx="5334935" cy="2495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30B56B-3313-4F42-9099-E9376A1D3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585" y="3741747"/>
            <a:ext cx="6368884" cy="29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2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313" y="1132114"/>
            <a:ext cx="8507412" cy="5016274"/>
          </a:xfrm>
        </p:spPr>
        <p:txBody>
          <a:bodyPr/>
          <a:lstStyle/>
          <a:p>
            <a:pPr marL="457200" lvl="1" indent="0">
              <a:buNone/>
            </a:pPr>
            <a:endParaRPr lang="pt-PT" sz="2000" dirty="0"/>
          </a:p>
          <a:p>
            <a:pPr marL="457200" lvl="1" indent="0">
              <a:buNone/>
            </a:pPr>
            <a:endParaRPr lang="pt-PT" sz="2000" dirty="0"/>
          </a:p>
          <a:p>
            <a:pPr marL="457200" lvl="1" indent="0">
              <a:buNone/>
            </a:pPr>
            <a:endParaRPr lang="pt-PT" sz="2000" dirty="0"/>
          </a:p>
          <a:p>
            <a:pPr marL="457200" lvl="1" indent="0">
              <a:buNone/>
            </a:pPr>
            <a:endParaRPr lang="pt-PT" sz="2000" dirty="0"/>
          </a:p>
          <a:p>
            <a:pPr marL="457200" lvl="1" indent="0">
              <a:buNone/>
            </a:pPr>
            <a:endParaRPr lang="pt-PT" sz="2000" dirty="0"/>
          </a:p>
          <a:p>
            <a:pPr marL="457200" lvl="1" indent="0">
              <a:buNone/>
            </a:pPr>
            <a:endParaRPr lang="pt-PT" sz="2000" dirty="0"/>
          </a:p>
          <a:p>
            <a:pPr marL="457200" lvl="1" indent="0" algn="ctr">
              <a:buNone/>
            </a:pPr>
            <a:r>
              <a:rPr lang="pt-PT" sz="3000" b="1" dirty="0"/>
              <a:t>THANK YOU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D9F35D-7F1B-4B15-9B8D-B47D1FA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9D9A3-6EAD-422F-A953-05414370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224494"/>
            <a:ext cx="6463894" cy="7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 dirty="0"/>
              <a:t>WHERE ARE WE AND WHO WE ARE</a:t>
            </a:r>
            <a:endParaRPr lang="pt-PT" altLang="pt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190AA-D37D-484A-B648-6075F09A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3" y="1116352"/>
            <a:ext cx="8718667" cy="4241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A2F37F-0188-40F2-B0A7-897551F5A62E}"/>
              </a:ext>
            </a:extLst>
          </p:cNvPr>
          <p:cNvSpPr txBox="1"/>
          <p:nvPr/>
        </p:nvSpPr>
        <p:spPr>
          <a:xfrm>
            <a:off x="3534185" y="5222031"/>
            <a:ext cx="2061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/>
              <a:t>Lisboa (headquarters)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D7746-57EC-4A20-AD86-4B962C734BD3}"/>
              </a:ext>
            </a:extLst>
          </p:cNvPr>
          <p:cNvSpPr txBox="1"/>
          <p:nvPr/>
        </p:nvSpPr>
        <p:spPr>
          <a:xfrm>
            <a:off x="263662" y="5660299"/>
            <a:ext cx="8456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 brief …</a:t>
            </a:r>
            <a:r>
              <a:rPr lang="en-US" dirty="0"/>
              <a:t>The National Communications Authority (ANACOM) regulates and </a:t>
            </a:r>
          </a:p>
          <a:p>
            <a:r>
              <a:rPr lang="en-US" dirty="0"/>
              <a:t>supervises the electronic and postal communications sector in Portugal, ensuring</a:t>
            </a:r>
          </a:p>
          <a:p>
            <a:r>
              <a:rPr lang="en-US" dirty="0"/>
              <a:t>national representation in the various relevant international fora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404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Maps … visible e invisible</a:t>
            </a:r>
          </a:p>
        </p:txBody>
      </p:sp>
      <p:graphicFrame>
        <p:nvGraphicFramePr>
          <p:cNvPr id="6" name="Object 1079">
            <a:extLst>
              <a:ext uri="{FF2B5EF4-FFF2-40B4-BE49-F238E27FC236}">
                <a16:creationId xmlns:a16="http://schemas.microsoft.com/office/drawing/2014/main" id="{77BEB49F-3A89-4990-955F-5041B9B97A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127" y="1101484"/>
          <a:ext cx="3907213" cy="240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657143" imgH="3486637" progId="Paint.Picture">
                  <p:embed/>
                </p:oleObj>
              </mc:Choice>
              <mc:Fallback>
                <p:oleObj name="Bitmap Image" r:id="rId2" imgW="5657143" imgH="3486637" progId="Paint.Picture">
                  <p:embed/>
                  <p:pic>
                    <p:nvPicPr>
                      <p:cNvPr id="6" name="Object 1079">
                        <a:extLst>
                          <a:ext uri="{FF2B5EF4-FFF2-40B4-BE49-F238E27FC236}">
                            <a16:creationId xmlns:a16="http://schemas.microsoft.com/office/drawing/2014/main" id="{77BEB49F-3A89-4990-955F-5041B9B97A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7" y="1101484"/>
                        <a:ext cx="3907213" cy="240721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35DF5E63-589D-4B9C-8DAF-9B6479534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9375" y="1117383"/>
          <a:ext cx="3161478" cy="22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828571" imgH="3438095" progId="Paint.Picture">
                  <p:embed/>
                </p:oleObj>
              </mc:Choice>
              <mc:Fallback>
                <p:oleObj name="Bitmap Image" r:id="rId4" imgW="4828571" imgH="3438095" progId="Paint.Picture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35DF5E63-589D-4B9C-8DAF-9B6479534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375" y="1117383"/>
                        <a:ext cx="3161478" cy="22513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>
            <a:extLst>
              <a:ext uri="{FF2B5EF4-FFF2-40B4-BE49-F238E27FC236}">
                <a16:creationId xmlns:a16="http://schemas.microsoft.com/office/drawing/2014/main" id="{2D9342AE-3A12-4867-A232-EABD922578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2858" y="3574215"/>
          <a:ext cx="4169142" cy="291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048426" imgH="2133898" progId="Paint.Picture">
                  <p:embed/>
                </p:oleObj>
              </mc:Choice>
              <mc:Fallback>
                <p:oleObj name="Bitmap Image" r:id="rId6" imgW="3048426" imgH="2133898" progId="Paint.Picture">
                  <p:embed/>
                  <p:pic>
                    <p:nvPicPr>
                      <p:cNvPr id="8" name="Object 18">
                        <a:extLst>
                          <a:ext uri="{FF2B5EF4-FFF2-40B4-BE49-F238E27FC236}">
                            <a16:creationId xmlns:a16="http://schemas.microsoft.com/office/drawing/2014/main" id="{2D9342AE-3A12-4867-A232-EABD922578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58" y="3574215"/>
                        <a:ext cx="4169142" cy="29191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">
            <a:extLst>
              <a:ext uri="{FF2B5EF4-FFF2-40B4-BE49-F238E27FC236}">
                <a16:creationId xmlns:a16="http://schemas.microsoft.com/office/drawing/2014/main" id="{367760C7-FE1D-442C-A1C0-2FBBA354CB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7671" y="3508701"/>
          <a:ext cx="3449944" cy="2880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4963218" imgH="4142857" progId="Paint.Picture">
                  <p:embed/>
                </p:oleObj>
              </mc:Choice>
              <mc:Fallback>
                <p:oleObj name="Bitmap Image" r:id="rId8" imgW="4963218" imgH="4142857" progId="Paint.Picture">
                  <p:embed/>
                  <p:pic>
                    <p:nvPicPr>
                      <p:cNvPr id="9" name="Object 19">
                        <a:extLst>
                          <a:ext uri="{FF2B5EF4-FFF2-40B4-BE49-F238E27FC236}">
                            <a16:creationId xmlns:a16="http://schemas.microsoft.com/office/drawing/2014/main" id="{367760C7-FE1D-442C-A1C0-2FBBA354CB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671" y="3508701"/>
                        <a:ext cx="3449944" cy="288088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34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312" y="1132114"/>
            <a:ext cx="8687703" cy="5016274"/>
          </a:xfrm>
        </p:spPr>
        <p:txBody>
          <a:bodyPr/>
          <a:lstStyle/>
          <a:p>
            <a:pPr marL="457200" lvl="1" indent="0">
              <a:buNone/>
            </a:pPr>
            <a:endParaRPr lang="pt-PT" sz="2000" dirty="0"/>
          </a:p>
          <a:p>
            <a:pPr marL="457200" lvl="1" indent="0">
              <a:buNone/>
            </a:pPr>
            <a:endParaRPr lang="pt-PT" sz="2000" dirty="0"/>
          </a:p>
          <a:p>
            <a:pPr marL="457200" lvl="1" indent="0">
              <a:buNone/>
            </a:pPr>
            <a:r>
              <a:rPr lang="pt-PT" sz="2000" dirty="0"/>
              <a:t>	    </a:t>
            </a:r>
            <a:r>
              <a:rPr lang="en-US" sz="2000" b="1" dirty="0"/>
              <a:t>(Theoretical) estimates of mobile network coverage</a:t>
            </a:r>
            <a:endParaRPr lang="pt-PT" sz="2000" b="1" dirty="0"/>
          </a:p>
          <a:p>
            <a:pPr marL="457200" lvl="1" indent="0">
              <a:buNone/>
            </a:pPr>
            <a:endParaRPr lang="pt-PT" sz="2000" b="1" dirty="0"/>
          </a:p>
          <a:p>
            <a:pPr marL="457200" lvl="1" indent="0">
              <a:buNone/>
            </a:pPr>
            <a:endParaRPr lang="pt-PT" sz="2000" b="1" dirty="0"/>
          </a:p>
          <a:p>
            <a:pPr marL="457200" lvl="1" indent="0">
              <a:buNone/>
            </a:pPr>
            <a:endParaRPr lang="pt-PT" sz="2000" b="1" dirty="0"/>
          </a:p>
          <a:p>
            <a:pPr marL="457200" lvl="1" indent="0">
              <a:buNone/>
            </a:pPr>
            <a:endParaRPr lang="pt-PT" sz="2000" b="1" dirty="0"/>
          </a:p>
          <a:p>
            <a:pPr marL="457200" lvl="1" indent="0">
              <a:buNone/>
            </a:pPr>
            <a:r>
              <a:rPr lang="pt-PT" sz="2000" b="1" dirty="0"/>
              <a:t>	    QoS (</a:t>
            </a:r>
            <a:r>
              <a:rPr lang="pt-PT" sz="2000" b="1" i="1" dirty="0"/>
              <a:t>Quality of Service</a:t>
            </a:r>
            <a:r>
              <a:rPr lang="pt-PT" sz="2000" b="1" dirty="0"/>
              <a:t>) – </a:t>
            </a:r>
            <a:r>
              <a:rPr lang="pt-PT" sz="2000" b="1" dirty="0">
                <a:hlinkClick r:id="rId2"/>
              </a:rPr>
              <a:t>measurements by ANACOM</a:t>
            </a:r>
            <a:endParaRPr lang="pt-PT" sz="2000" b="1" dirty="0"/>
          </a:p>
          <a:p>
            <a:pPr marL="457200" lvl="1" indent="0">
              <a:buNone/>
            </a:pPr>
            <a:endParaRPr lang="pt-PT" sz="2000" b="1" dirty="0"/>
          </a:p>
          <a:p>
            <a:pPr marL="457200" lvl="1" indent="0">
              <a:buNone/>
            </a:pPr>
            <a:endParaRPr lang="pt-PT" sz="2000" b="1" dirty="0"/>
          </a:p>
          <a:p>
            <a:pPr marL="457200" lvl="1" indent="0">
              <a:buNone/>
            </a:pPr>
            <a:r>
              <a:rPr lang="pt-PT" sz="2000" b="1" dirty="0"/>
              <a:t>	</a:t>
            </a:r>
          </a:p>
          <a:p>
            <a:pPr marL="457200" lvl="1" indent="0">
              <a:buNone/>
            </a:pPr>
            <a:r>
              <a:rPr lang="pt-PT" sz="2000" b="1" dirty="0"/>
              <a:t>	   QoE (</a:t>
            </a:r>
            <a:r>
              <a:rPr lang="pt-PT" sz="2000" b="1" i="1" dirty="0"/>
              <a:t>Quality of Experience</a:t>
            </a:r>
            <a:r>
              <a:rPr lang="pt-PT" sz="2000" b="1" dirty="0"/>
              <a:t>) – </a:t>
            </a:r>
            <a:r>
              <a:rPr lang="pt-PT" sz="2000" b="1" dirty="0">
                <a:hlinkClick r:id="rId3"/>
              </a:rPr>
              <a:t>measurements by consumers</a:t>
            </a:r>
            <a:endParaRPr lang="pt-PT" sz="2000" b="1" dirty="0"/>
          </a:p>
        </p:txBody>
      </p:sp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341312" y="427038"/>
            <a:ext cx="7088871" cy="533400"/>
          </a:xfrm>
        </p:spPr>
        <p:txBody>
          <a:bodyPr/>
          <a:lstStyle/>
          <a:p>
            <a:r>
              <a:rPr lang="en-US" altLang="pt-PT" dirty="0"/>
              <a:t>Coverage of mobile networks - perspectives</a:t>
            </a:r>
            <a:endParaRPr lang="pt-PT" altLang="pt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850DFC-ABDF-401A-9DF2-C3B2EF95D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63" y="1596641"/>
            <a:ext cx="1085182" cy="4584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CF939-EBCE-49F1-B0ED-C2D55239A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655" y="2254083"/>
            <a:ext cx="2533650" cy="85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A70C2-4CEB-4A86-81F0-495ED3BF9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655" y="5909813"/>
            <a:ext cx="1870502" cy="5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1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341312" y="365328"/>
            <a:ext cx="6654127" cy="533400"/>
          </a:xfrm>
        </p:spPr>
        <p:txBody>
          <a:bodyPr/>
          <a:lstStyle/>
          <a:p>
            <a:r>
              <a:rPr lang="en-US" altLang="pt-PT" dirty="0"/>
              <a:t>(Theoretical) estimates of mobile network coverage – different approaches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59DB5-4970-419C-B380-3469A2E91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13" y="1137589"/>
            <a:ext cx="8507412" cy="5016274"/>
          </a:xfrm>
        </p:spPr>
        <p:txBody>
          <a:bodyPr/>
          <a:lstStyle/>
          <a:p>
            <a:r>
              <a:rPr lang="pt-PT" sz="2000" b="1" dirty="0"/>
              <a:t>Different approaches have been followed to create coverage maps, (information available per pixel):</a:t>
            </a:r>
          </a:p>
          <a:p>
            <a:pPr lvl="1"/>
            <a:r>
              <a:rPr lang="pt-PT" sz="2000" dirty="0"/>
              <a:t>Class speed is identified (e.g. 2 to 10 Mbps; 10 to 30 Mbps), but with or </a:t>
            </a:r>
            <a:r>
              <a:rPr lang="pt-PT" sz="2000" b="1" dirty="0"/>
              <a:t>without</a:t>
            </a:r>
            <a:r>
              <a:rPr lang="pt-PT" sz="2000" dirty="0"/>
              <a:t> the operator name?</a:t>
            </a:r>
          </a:p>
          <a:p>
            <a:pPr lvl="1"/>
            <a:r>
              <a:rPr lang="pt-PT" sz="2000" dirty="0"/>
              <a:t>Voice service with different quality of service levels </a:t>
            </a:r>
          </a:p>
          <a:p>
            <a:pPr lvl="1"/>
            <a:r>
              <a:rPr lang="pt-PT" sz="2000" dirty="0"/>
              <a:t>Data services mapped on a binary basis (ON/OFF approach), for 3G and 4G networks</a:t>
            </a:r>
          </a:p>
          <a:p>
            <a:pPr lvl="1"/>
            <a:r>
              <a:rPr lang="pt-PT" sz="2000" dirty="0"/>
              <a:t>Number os operators for 2G, 3G and 4G networks</a:t>
            </a:r>
          </a:p>
          <a:p>
            <a:endParaRPr lang="pt-PT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442F0-757A-4B22-B6B8-5C943FEB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534" y="4140482"/>
            <a:ext cx="4682408" cy="24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9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D9F35D-7F1B-4B15-9B8D-B47D1FA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9D9A3-6EAD-422F-A953-05414370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224494"/>
            <a:ext cx="6463894" cy="735944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2640A2-53CD-43DC-91FF-0F5BD4FB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13" y="1137589"/>
            <a:ext cx="8507412" cy="5016274"/>
          </a:xfrm>
        </p:spPr>
        <p:txBody>
          <a:bodyPr/>
          <a:lstStyle/>
          <a:p>
            <a:endParaRPr lang="pt-PT" sz="2000" b="1" dirty="0"/>
          </a:p>
          <a:p>
            <a:r>
              <a:rPr lang="en-US" sz="2000" b="1" dirty="0"/>
              <a:t>ANACOM's project includes the participation of Portuguese mobile operators MEO, NOS and VODAFONE</a:t>
            </a:r>
          </a:p>
          <a:p>
            <a:endParaRPr lang="pt-PT" sz="2000" b="1" dirty="0"/>
          </a:p>
          <a:p>
            <a:r>
              <a:rPr lang="en-US" sz="2000" b="1" dirty="0"/>
              <a:t>Voice, SMS and MMS services are available using 2G (GSM) and 3G (UMTS) networks</a:t>
            </a:r>
          </a:p>
          <a:p>
            <a:pPr lvl="1"/>
            <a:r>
              <a:rPr lang="pt-PT" sz="2000" b="1" dirty="0">
                <a:solidFill>
                  <a:srgbClr val="00B0F0"/>
                </a:solidFill>
              </a:rPr>
              <a:t>Very good</a:t>
            </a:r>
          </a:p>
          <a:p>
            <a:pPr lvl="1"/>
            <a:r>
              <a:rPr lang="pt-PT" sz="2000" b="1" dirty="0">
                <a:solidFill>
                  <a:srgbClr val="92D050"/>
                </a:solidFill>
              </a:rPr>
              <a:t>Good</a:t>
            </a:r>
          </a:p>
          <a:p>
            <a:pPr lvl="1"/>
            <a:r>
              <a:rPr lang="pt-PT" sz="2000" b="1" dirty="0">
                <a:solidFill>
                  <a:srgbClr val="FFFF00"/>
                </a:solidFill>
              </a:rPr>
              <a:t>Acceptable</a:t>
            </a:r>
          </a:p>
          <a:p>
            <a:pPr lvl="1"/>
            <a:r>
              <a:rPr lang="pt-PT" sz="2000" b="1" dirty="0">
                <a:solidFill>
                  <a:srgbClr val="FF0000"/>
                </a:solidFill>
              </a:rPr>
              <a:t>Limited</a:t>
            </a:r>
          </a:p>
          <a:p>
            <a:pPr lvl="1"/>
            <a:r>
              <a:rPr lang="pt-PT" sz="2000" b="1" dirty="0"/>
              <a:t>Not available</a:t>
            </a:r>
          </a:p>
        </p:txBody>
      </p:sp>
    </p:spTree>
    <p:extLst>
      <p:ext uri="{BB962C8B-B14F-4D97-AF65-F5344CB8AC3E}">
        <p14:creationId xmlns:p14="http://schemas.microsoft.com/office/powerpoint/2010/main" val="130409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D9F35D-7F1B-4B15-9B8D-B47D1FA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9D9A3-6EAD-422F-A953-05414370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224494"/>
            <a:ext cx="6463894" cy="735944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8D6FD99-3069-4F10-9248-E9A58BE9C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13" y="1132114"/>
            <a:ext cx="8507412" cy="5016274"/>
          </a:xfrm>
        </p:spPr>
        <p:txBody>
          <a:bodyPr/>
          <a:lstStyle/>
          <a:p>
            <a:r>
              <a:rPr lang="en-US" sz="2000" b="1" dirty="0"/>
              <a:t>Data services are provided using 3G networks (UMTS/HSPA)</a:t>
            </a:r>
          </a:p>
          <a:p>
            <a:pPr lvl="1"/>
            <a:r>
              <a:rPr lang="pt-PT" sz="2000" b="1" dirty="0">
                <a:solidFill>
                  <a:srgbClr val="92D050"/>
                </a:solidFill>
              </a:rPr>
              <a:t>Fast 3G Broadband</a:t>
            </a:r>
          </a:p>
          <a:p>
            <a:pPr lvl="1"/>
            <a:r>
              <a:rPr lang="pt-PT" sz="2000" b="1" dirty="0">
                <a:solidFill>
                  <a:srgbClr val="FFFF00"/>
                </a:solidFill>
              </a:rPr>
              <a:t>Basic 3G Broadband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Limited access to 3G data</a:t>
            </a:r>
            <a:endParaRPr lang="pt-PT" sz="2000" b="1" dirty="0">
              <a:solidFill>
                <a:srgbClr val="FF0000"/>
              </a:solidFill>
            </a:endParaRPr>
          </a:p>
          <a:p>
            <a:pPr lvl="1"/>
            <a:r>
              <a:rPr lang="pt-PT" sz="2000" b="1" dirty="0"/>
              <a:t>Not available</a:t>
            </a:r>
          </a:p>
          <a:p>
            <a:pPr lvl="1"/>
            <a:endParaRPr lang="pt-PT" sz="2000" b="1" dirty="0"/>
          </a:p>
          <a:p>
            <a:r>
              <a:rPr lang="pt-PT" sz="2000" b="1" dirty="0"/>
              <a:t>And … 4G (LTE)</a:t>
            </a:r>
          </a:p>
          <a:p>
            <a:pPr lvl="1"/>
            <a:r>
              <a:rPr lang="pt-PT" sz="2000" b="1" dirty="0">
                <a:solidFill>
                  <a:srgbClr val="92D050"/>
                </a:solidFill>
              </a:rPr>
              <a:t>Very Fast 4G Broadband</a:t>
            </a:r>
          </a:p>
          <a:p>
            <a:pPr lvl="1"/>
            <a:r>
              <a:rPr lang="pt-PT" sz="2000" b="1" dirty="0">
                <a:solidFill>
                  <a:srgbClr val="FFFF00"/>
                </a:solidFill>
              </a:rPr>
              <a:t>Basic 4G Broadband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Limited access to 4G data</a:t>
            </a:r>
            <a:endParaRPr lang="pt-PT" sz="2000" b="1" dirty="0">
              <a:solidFill>
                <a:srgbClr val="FF0000"/>
              </a:solidFill>
            </a:endParaRPr>
          </a:p>
          <a:p>
            <a:pPr lvl="1"/>
            <a:r>
              <a:rPr lang="pt-PT" sz="2000" b="1" dirty="0"/>
              <a:t>Not available</a:t>
            </a:r>
          </a:p>
          <a:p>
            <a:pPr lvl="1"/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415573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D9F35D-7F1B-4B15-9B8D-B47D1FA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9D9A3-6EAD-422F-A953-05414370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224494"/>
            <a:ext cx="6463894" cy="73594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23D60BB-DAF9-44D3-9E95-AF66BD007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13" y="1132114"/>
            <a:ext cx="8507412" cy="5016274"/>
          </a:xfrm>
        </p:spPr>
        <p:txBody>
          <a:bodyPr/>
          <a:lstStyle/>
          <a:p>
            <a:r>
              <a:rPr lang="en-US" sz="2000" b="1" dirty="0"/>
              <a:t>Detailed legend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lvl="1"/>
            <a:endParaRPr lang="en-US" sz="2000" b="1" dirty="0"/>
          </a:p>
          <a:p>
            <a:r>
              <a:rPr lang="en-US" sz="2000" b="1" dirty="0"/>
              <a:t>Terms and conditions</a:t>
            </a:r>
          </a:p>
          <a:p>
            <a:endParaRPr lang="en-US" sz="2000" b="1" dirty="0"/>
          </a:p>
          <a:p>
            <a:r>
              <a:rPr lang="en-US" sz="2000" b="1" dirty="0"/>
              <a:t>Frequently asked questions</a:t>
            </a:r>
          </a:p>
          <a:p>
            <a:endParaRPr lang="en-US" sz="2000" b="1" dirty="0"/>
          </a:p>
          <a:p>
            <a:pPr lvl="1"/>
            <a:endParaRPr lang="pt-PT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046B5-0A1C-40E6-A239-EEE989161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62" y="2104107"/>
            <a:ext cx="4361838" cy="2232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26EFAA-CC23-4CFF-BD23-55D17A5B2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731228"/>
            <a:ext cx="4473385" cy="38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6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9953" y="5849894"/>
            <a:ext cx="8507412" cy="502962"/>
          </a:xfrm>
        </p:spPr>
        <p:txBody>
          <a:bodyPr/>
          <a:lstStyle/>
          <a:p>
            <a:pPr marL="0" indent="0">
              <a:buNone/>
            </a:pPr>
            <a:r>
              <a:rPr lang="pt-PT" sz="2000" dirty="0"/>
              <a:t>Available at </a:t>
            </a:r>
            <a:r>
              <a:rPr lang="pt-PT" sz="2000" dirty="0">
                <a:hlinkClick r:id="rId2"/>
              </a:rPr>
              <a:t>www.anacom.pt</a:t>
            </a:r>
            <a:r>
              <a:rPr lang="pt-PT" sz="2000" dirty="0"/>
              <a:t> and </a:t>
            </a:r>
            <a:r>
              <a:rPr lang="pt-PT" sz="2000" dirty="0">
                <a:hlinkClick r:id="rId3"/>
              </a:rPr>
              <a:t>https://www.anacom-consumidor.pt/ </a:t>
            </a:r>
            <a:endParaRPr lang="pt-PT" sz="2000" dirty="0"/>
          </a:p>
          <a:p>
            <a:pPr lvl="1"/>
            <a:endParaRPr lang="pt-PT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D9F35D-7F1B-4B15-9B8D-B47D1FA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9D9A3-6EAD-422F-A953-05414370B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13" y="224494"/>
            <a:ext cx="6463894" cy="735944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21D291AD-1EA4-46FE-AD07-4E6F9A2FE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65" y="1157199"/>
            <a:ext cx="8562109" cy="46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105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Anacom ver 5 2007 (2)">
  <a:themeElements>
    <a:clrScheme name="Anacom pp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3333"/>
      </a:accent2>
      <a:accent3>
        <a:srgbClr val="999933"/>
      </a:accent3>
      <a:accent4>
        <a:srgbClr val="663366"/>
      </a:accent4>
      <a:accent5>
        <a:srgbClr val="FF6600"/>
      </a:accent5>
      <a:accent6>
        <a:srgbClr val="993333"/>
      </a:accent6>
      <a:hlink>
        <a:srgbClr val="999933"/>
      </a:hlink>
      <a:folHlink>
        <a:srgbClr val="663366"/>
      </a:folHlink>
    </a:clrScheme>
    <a:fontScheme name="Power Point Anac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 Point Ana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7D87"/>
        </a:accent1>
        <a:accent2>
          <a:srgbClr val="7ACC4F"/>
        </a:accent2>
        <a:accent3>
          <a:srgbClr val="FFFFFF"/>
        </a:accent3>
        <a:accent4>
          <a:srgbClr val="000000"/>
        </a:accent4>
        <a:accent5>
          <a:srgbClr val="EBBFC3"/>
        </a:accent5>
        <a:accent6>
          <a:srgbClr val="6EB947"/>
        </a:accent6>
        <a:hlink>
          <a:srgbClr val="04C0B2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Anacom 2">
        <a:dk1>
          <a:srgbClr val="000000"/>
        </a:dk1>
        <a:lt1>
          <a:srgbClr val="FFFFFF"/>
        </a:lt1>
        <a:dk2>
          <a:srgbClr val="000000"/>
        </a:dk2>
        <a:lt2>
          <a:srgbClr val="006580"/>
        </a:lt2>
        <a:accent1>
          <a:srgbClr val="B2B2B2"/>
        </a:accent1>
        <a:accent2>
          <a:srgbClr val="286995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35E87"/>
        </a:accent6>
        <a:hlink>
          <a:srgbClr val="3DD0DA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b">
  <a:themeElements>
    <a:clrScheme name="Anacom pp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3333"/>
      </a:accent2>
      <a:accent3>
        <a:srgbClr val="999933"/>
      </a:accent3>
      <a:accent4>
        <a:srgbClr val="663366"/>
      </a:accent4>
      <a:accent5>
        <a:srgbClr val="FF6600"/>
      </a:accent5>
      <a:accent6>
        <a:srgbClr val="993333"/>
      </a:accent6>
      <a:hlink>
        <a:srgbClr val="999933"/>
      </a:hlink>
      <a:folHlink>
        <a:srgbClr val="663366"/>
      </a:folHlink>
    </a:clrScheme>
    <a:fontScheme name="Separad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parador 1">
        <a:dk1>
          <a:srgbClr val="000000"/>
        </a:dk1>
        <a:lt1>
          <a:srgbClr val="FFFFFF"/>
        </a:lt1>
        <a:dk2>
          <a:srgbClr val="000000"/>
        </a:dk2>
        <a:lt2>
          <a:srgbClr val="90713A"/>
        </a:lt2>
        <a:accent1>
          <a:srgbClr val="DD7D87"/>
        </a:accent1>
        <a:accent2>
          <a:srgbClr val="7ACC4F"/>
        </a:accent2>
        <a:accent3>
          <a:srgbClr val="FFFFFF"/>
        </a:accent3>
        <a:accent4>
          <a:srgbClr val="000000"/>
        </a:accent4>
        <a:accent5>
          <a:srgbClr val="EBBFC3"/>
        </a:accent5>
        <a:accent6>
          <a:srgbClr val="6EB947"/>
        </a:accent6>
        <a:hlink>
          <a:srgbClr val="04C0B2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rador 2">
        <a:dk1>
          <a:srgbClr val="000000"/>
        </a:dk1>
        <a:lt1>
          <a:srgbClr val="FFFFFF"/>
        </a:lt1>
        <a:dk2>
          <a:srgbClr val="000000"/>
        </a:dk2>
        <a:lt2>
          <a:srgbClr val="006580"/>
        </a:lt2>
        <a:accent1>
          <a:srgbClr val="B2B2B2"/>
        </a:accent1>
        <a:accent2>
          <a:srgbClr val="286995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35E87"/>
        </a:accent6>
        <a:hlink>
          <a:srgbClr val="3DD0DA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ex">
  <a:themeElements>
    <a:clrScheme name="Anacom pp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3333"/>
      </a:accent2>
      <a:accent3>
        <a:srgbClr val="999933"/>
      </a:accent3>
      <a:accent4>
        <a:srgbClr val="663366"/>
      </a:accent4>
      <a:accent5>
        <a:srgbClr val="FF6600"/>
      </a:accent5>
      <a:accent6>
        <a:srgbClr val="993333"/>
      </a:accent6>
      <a:hlink>
        <a:srgbClr val="999933"/>
      </a:hlink>
      <a:folHlink>
        <a:srgbClr val="663366"/>
      </a:folHlink>
    </a:clrScheme>
    <a:fontScheme name="ind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ice 1">
        <a:dk1>
          <a:srgbClr val="000000"/>
        </a:dk1>
        <a:lt1>
          <a:srgbClr val="FFFFFF"/>
        </a:lt1>
        <a:dk2>
          <a:srgbClr val="000000"/>
        </a:dk2>
        <a:lt2>
          <a:srgbClr val="90713A"/>
        </a:lt2>
        <a:accent1>
          <a:srgbClr val="DD7D87"/>
        </a:accent1>
        <a:accent2>
          <a:srgbClr val="7ACC4F"/>
        </a:accent2>
        <a:accent3>
          <a:srgbClr val="FFFFFF"/>
        </a:accent3>
        <a:accent4>
          <a:srgbClr val="000000"/>
        </a:accent4>
        <a:accent5>
          <a:srgbClr val="EBBFC3"/>
        </a:accent5>
        <a:accent6>
          <a:srgbClr val="6EB947"/>
        </a:accent6>
        <a:hlink>
          <a:srgbClr val="04C0B2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2">
        <a:dk1>
          <a:srgbClr val="000000"/>
        </a:dk1>
        <a:lt1>
          <a:srgbClr val="FFFFFF"/>
        </a:lt1>
        <a:dk2>
          <a:srgbClr val="000000"/>
        </a:dk2>
        <a:lt2>
          <a:srgbClr val="006580"/>
        </a:lt2>
        <a:accent1>
          <a:srgbClr val="B2B2B2"/>
        </a:accent1>
        <a:accent2>
          <a:srgbClr val="286995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35E87"/>
        </a:accent6>
        <a:hlink>
          <a:srgbClr val="3DD0DA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art_pie">
  <a:themeElements>
    <a:clrScheme name="Anacom pp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3333"/>
      </a:accent2>
      <a:accent3>
        <a:srgbClr val="999933"/>
      </a:accent3>
      <a:accent4>
        <a:srgbClr val="663366"/>
      </a:accent4>
      <a:accent5>
        <a:srgbClr val="FF6600"/>
      </a:accent5>
      <a:accent6>
        <a:srgbClr val="993333"/>
      </a:accent6>
      <a:hlink>
        <a:srgbClr val="999933"/>
      </a:hlink>
      <a:folHlink>
        <a:srgbClr val="663366"/>
      </a:folHlink>
    </a:clrScheme>
    <a:fontScheme name="gráfico tar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áfico tarte 1">
        <a:dk1>
          <a:srgbClr val="000000"/>
        </a:dk1>
        <a:lt1>
          <a:srgbClr val="FFFFFF"/>
        </a:lt1>
        <a:dk2>
          <a:srgbClr val="000000"/>
        </a:dk2>
        <a:lt2>
          <a:srgbClr val="90713A"/>
        </a:lt2>
        <a:accent1>
          <a:srgbClr val="DD7D87"/>
        </a:accent1>
        <a:accent2>
          <a:srgbClr val="7ACC4F"/>
        </a:accent2>
        <a:accent3>
          <a:srgbClr val="FFFFFF"/>
        </a:accent3>
        <a:accent4>
          <a:srgbClr val="000000"/>
        </a:accent4>
        <a:accent5>
          <a:srgbClr val="EBBFC3"/>
        </a:accent5>
        <a:accent6>
          <a:srgbClr val="6EB947"/>
        </a:accent6>
        <a:hlink>
          <a:srgbClr val="04C0B2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áfico tarte 2">
        <a:dk1>
          <a:srgbClr val="000000"/>
        </a:dk1>
        <a:lt1>
          <a:srgbClr val="FFFFFF"/>
        </a:lt1>
        <a:dk2>
          <a:srgbClr val="000000"/>
        </a:dk2>
        <a:lt2>
          <a:srgbClr val="006580"/>
        </a:lt2>
        <a:accent1>
          <a:srgbClr val="B2B2B2"/>
        </a:accent1>
        <a:accent2>
          <a:srgbClr val="286995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35E87"/>
        </a:accent6>
        <a:hlink>
          <a:srgbClr val="3DD0DA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art_bars">
  <a:themeElements>
    <a:clrScheme name="Anacom pp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3333"/>
      </a:accent2>
      <a:accent3>
        <a:srgbClr val="999933"/>
      </a:accent3>
      <a:accent4>
        <a:srgbClr val="663366"/>
      </a:accent4>
      <a:accent5>
        <a:srgbClr val="FF6600"/>
      </a:accent5>
      <a:accent6>
        <a:srgbClr val="993333"/>
      </a:accent6>
      <a:hlink>
        <a:srgbClr val="999933"/>
      </a:hlink>
      <a:folHlink>
        <a:srgbClr val="663366"/>
      </a:folHlink>
    </a:clrScheme>
    <a:fontScheme name="gráfico bar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áfico barra 1">
        <a:dk1>
          <a:srgbClr val="000000"/>
        </a:dk1>
        <a:lt1>
          <a:srgbClr val="FFFFFF"/>
        </a:lt1>
        <a:dk2>
          <a:srgbClr val="000000"/>
        </a:dk2>
        <a:lt2>
          <a:srgbClr val="90713A"/>
        </a:lt2>
        <a:accent1>
          <a:srgbClr val="DD7D87"/>
        </a:accent1>
        <a:accent2>
          <a:srgbClr val="7ACC4F"/>
        </a:accent2>
        <a:accent3>
          <a:srgbClr val="FFFFFF"/>
        </a:accent3>
        <a:accent4>
          <a:srgbClr val="000000"/>
        </a:accent4>
        <a:accent5>
          <a:srgbClr val="EBBFC3"/>
        </a:accent5>
        <a:accent6>
          <a:srgbClr val="6EB947"/>
        </a:accent6>
        <a:hlink>
          <a:srgbClr val="04C0B2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áfico barra 2">
        <a:dk1>
          <a:srgbClr val="000000"/>
        </a:dk1>
        <a:lt1>
          <a:srgbClr val="FFFFFF"/>
        </a:lt1>
        <a:dk2>
          <a:srgbClr val="000000"/>
        </a:dk2>
        <a:lt2>
          <a:srgbClr val="006580"/>
        </a:lt2>
        <a:accent1>
          <a:srgbClr val="B2B2B2"/>
        </a:accent1>
        <a:accent2>
          <a:srgbClr val="286995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35E87"/>
        </a:accent6>
        <a:hlink>
          <a:srgbClr val="3DD0DA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hart_lines">
  <a:themeElements>
    <a:clrScheme name="Anacom pp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3333"/>
      </a:accent2>
      <a:accent3>
        <a:srgbClr val="999933"/>
      </a:accent3>
      <a:accent4>
        <a:srgbClr val="663366"/>
      </a:accent4>
      <a:accent5>
        <a:srgbClr val="FF6600"/>
      </a:accent5>
      <a:accent6>
        <a:srgbClr val="993333"/>
      </a:accent6>
      <a:hlink>
        <a:srgbClr val="999933"/>
      </a:hlink>
      <a:folHlink>
        <a:srgbClr val="663366"/>
      </a:folHlink>
    </a:clrScheme>
    <a:fontScheme name="gráfico linh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áfico linhas 1">
        <a:dk1>
          <a:srgbClr val="000000"/>
        </a:dk1>
        <a:lt1>
          <a:srgbClr val="FFFFFF"/>
        </a:lt1>
        <a:dk2>
          <a:srgbClr val="000000"/>
        </a:dk2>
        <a:lt2>
          <a:srgbClr val="90713A"/>
        </a:lt2>
        <a:accent1>
          <a:srgbClr val="DD7D87"/>
        </a:accent1>
        <a:accent2>
          <a:srgbClr val="7ACC4F"/>
        </a:accent2>
        <a:accent3>
          <a:srgbClr val="FFFFFF"/>
        </a:accent3>
        <a:accent4>
          <a:srgbClr val="000000"/>
        </a:accent4>
        <a:accent5>
          <a:srgbClr val="EBBFC3"/>
        </a:accent5>
        <a:accent6>
          <a:srgbClr val="6EB947"/>
        </a:accent6>
        <a:hlink>
          <a:srgbClr val="04C0B2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áfico linhas 2">
        <a:dk1>
          <a:srgbClr val="000000"/>
        </a:dk1>
        <a:lt1>
          <a:srgbClr val="FFFFFF"/>
        </a:lt1>
        <a:dk2>
          <a:srgbClr val="000000"/>
        </a:dk2>
        <a:lt2>
          <a:srgbClr val="006580"/>
        </a:lt2>
        <a:accent1>
          <a:srgbClr val="B2B2B2"/>
        </a:accent1>
        <a:accent2>
          <a:srgbClr val="286995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35E87"/>
        </a:accent6>
        <a:hlink>
          <a:srgbClr val="3DD0DA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o text">
  <a:themeElements>
    <a:clrScheme name="Anacom pp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3333"/>
      </a:accent2>
      <a:accent3>
        <a:srgbClr val="999933"/>
      </a:accent3>
      <a:accent4>
        <a:srgbClr val="663366"/>
      </a:accent4>
      <a:accent5>
        <a:srgbClr val="FF6600"/>
      </a:accent5>
      <a:accent6>
        <a:srgbClr val="993333"/>
      </a:accent6>
      <a:hlink>
        <a:srgbClr val="999933"/>
      </a:hlink>
      <a:folHlink>
        <a:srgbClr val="663366"/>
      </a:folHlink>
    </a:clrScheme>
    <a:fontScheme name="sem tex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m texto 1">
        <a:dk1>
          <a:srgbClr val="000000"/>
        </a:dk1>
        <a:lt1>
          <a:srgbClr val="FFFFFF"/>
        </a:lt1>
        <a:dk2>
          <a:srgbClr val="000000"/>
        </a:dk2>
        <a:lt2>
          <a:srgbClr val="90713A"/>
        </a:lt2>
        <a:accent1>
          <a:srgbClr val="DD7D87"/>
        </a:accent1>
        <a:accent2>
          <a:srgbClr val="7ACC4F"/>
        </a:accent2>
        <a:accent3>
          <a:srgbClr val="FFFFFF"/>
        </a:accent3>
        <a:accent4>
          <a:srgbClr val="000000"/>
        </a:accent4>
        <a:accent5>
          <a:srgbClr val="EBBFC3"/>
        </a:accent5>
        <a:accent6>
          <a:srgbClr val="6EB947"/>
        </a:accent6>
        <a:hlink>
          <a:srgbClr val="04C0B2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 texto 2">
        <a:dk1>
          <a:srgbClr val="000000"/>
        </a:dk1>
        <a:lt1>
          <a:srgbClr val="FFFFFF"/>
        </a:lt1>
        <a:dk2>
          <a:srgbClr val="000000"/>
        </a:dk2>
        <a:lt2>
          <a:srgbClr val="006580"/>
        </a:lt2>
        <a:accent1>
          <a:srgbClr val="B2B2B2"/>
        </a:accent1>
        <a:accent2>
          <a:srgbClr val="286995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35E87"/>
        </a:accent6>
        <a:hlink>
          <a:srgbClr val="3DD0DA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85EFF1DCAEA34283667C0CB5797DA5" ma:contentTypeVersion="10" ma:contentTypeDescription="Create a new document." ma:contentTypeScope="" ma:versionID="dfb7888da0bba2fc190f432c42ce23ec">
  <xsd:schema xmlns:xsd="http://www.w3.org/2001/XMLSchema" xmlns:xs="http://www.w3.org/2001/XMLSchema" xmlns:p="http://schemas.microsoft.com/office/2006/metadata/properties" xmlns:ns2="272de350-4f24-45cb-ba50-aed15f514260" targetNamespace="http://schemas.microsoft.com/office/2006/metadata/properties" ma:root="true" ma:fieldsID="38dc84d9a7ef76c728ec629da565aeb6" ns2:_="">
    <xsd:import namespace="272de350-4f24-45cb-ba50-aed15f514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de350-4f24-45cb-ba50-aed15f514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2B04DB-12FB-4FCE-8FA2-6D3FF29BB8AE}"/>
</file>

<file path=customXml/itemProps2.xml><?xml version="1.0" encoding="utf-8"?>
<ds:datastoreItem xmlns:ds="http://schemas.openxmlformats.org/officeDocument/2006/customXml" ds:itemID="{5E71324C-B218-4C66-A30F-6EF6C08B7193}"/>
</file>

<file path=customXml/itemProps3.xml><?xml version="1.0" encoding="utf-8"?>
<ds:datastoreItem xmlns:ds="http://schemas.openxmlformats.org/officeDocument/2006/customXml" ds:itemID="{C4CAD767-26B2-4F1C-B1A1-E38E9DF460C5}"/>
</file>

<file path=docProps/app.xml><?xml version="1.0" encoding="utf-8"?>
<Properties xmlns="http://schemas.openxmlformats.org/officeDocument/2006/extended-properties" xmlns:vt="http://schemas.openxmlformats.org/officeDocument/2006/docPropsVTypes">
  <Template>Power Point Anacom ver 5 2007 (2)</Template>
  <TotalTime>1932</TotalTime>
  <Words>481</Words>
  <Application>Microsoft Office PowerPoint</Application>
  <PresentationFormat>On-screen Show (4:3)</PresentationFormat>
  <Paragraphs>97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Webdings</vt:lpstr>
      <vt:lpstr>Wingdings</vt:lpstr>
      <vt:lpstr>Wingdings 3</vt:lpstr>
      <vt:lpstr>Power Point Anacom ver 5 2007 (2)</vt:lpstr>
      <vt:lpstr>Tab</vt:lpstr>
      <vt:lpstr>index</vt:lpstr>
      <vt:lpstr>Chart_pie</vt:lpstr>
      <vt:lpstr>Chart_bars</vt:lpstr>
      <vt:lpstr>Chart_lines</vt:lpstr>
      <vt:lpstr>no text</vt:lpstr>
      <vt:lpstr>Bitmap Image</vt:lpstr>
      <vt:lpstr>Mapping of mobile networks coverage    </vt:lpstr>
      <vt:lpstr>WHERE ARE WE AND WHO WE ARE</vt:lpstr>
      <vt:lpstr>Maps … visible e invisible</vt:lpstr>
      <vt:lpstr>Coverage of mobile networks - perspectives</vt:lpstr>
      <vt:lpstr>(Theoretical) estimates of mobile network coverage – different approaches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ICP0595;Ajuda</dc:creator>
  <cp:lastModifiedBy>Miguel Capela</cp:lastModifiedBy>
  <cp:revision>218</cp:revision>
  <cp:lastPrinted>2017-01-16T16:35:04Z</cp:lastPrinted>
  <dcterms:created xsi:type="dcterms:W3CDTF">2010-01-07T11:12:11Z</dcterms:created>
  <dcterms:modified xsi:type="dcterms:W3CDTF">2021-11-24T13:34:44Z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326318</vt:lpwstr>
  </property>
  <property fmtid="{D5CDD505-2E9C-101B-9397-08002B2CF9AE}" pid="3" name="NXPowerLiteVersion">
    <vt:lpwstr>D4.1.2</vt:lpwstr>
  </property>
  <property fmtid="{D5CDD505-2E9C-101B-9397-08002B2CF9AE}" pid="4" name="ContentTypeId">
    <vt:lpwstr>0x0101000485EFF1DCAEA34283667C0CB5797DA5</vt:lpwstr>
  </property>
</Properties>
</file>