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1368"/>
    <p:restoredTop sz="94150"/>
  </p:normalViewPr>
  <p:slideViewPr>
    <p:cSldViewPr snapToGrid="0" showGuides="1">
      <p:cViewPr varScale="1">
        <p:scale>
          <a:sx n="76" d="100"/>
          <a:sy n="76" d="100"/>
        </p:scale>
        <p:origin x="200" y="12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286AD-0077-2741-9B6B-B8D0225D00B4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EA9E8-AA2B-5F45-A25A-640D5A270826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01433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EA9E8-AA2B-5F45-A25A-640D5A270826}" type="slidenum">
              <a:rPr lang="en-LT" smtClean="0"/>
              <a:t>1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53582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EA9E8-AA2B-5F45-A25A-640D5A270826}" type="slidenum">
              <a:rPr lang="en-LT" smtClean="0"/>
              <a:t>3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75025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B497-E2F0-38F0-F340-F98FFE186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1A592F-E6BF-833F-C09A-FA1946920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2DF0E-6750-2B3A-93DD-E94EF657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0DA2-2F7F-6D82-8323-70E4F3FC7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EAB73-50B7-14AD-1938-C3A7AF4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CBD2DD-956C-4FBF-21D4-2F14BCE29B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4206" y="-5682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31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DB54-7A5A-7454-3716-73699046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337FD-8742-6C58-2971-2713CB49D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3538-EB56-D31F-74BD-3C858931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B4573-5364-2472-E7B8-BC87A77F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93423-5234-639E-EB5B-EAB5373D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1261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2BBA08-5447-E8D6-2EC2-FCD0023B7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AED82-44D9-67DC-22AD-9029787CF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CDD3D-60F0-E794-7D7B-39B7AD99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F638F-7D36-A513-8E77-1DBD443D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48D2-DEC1-4944-8DEE-E17BB8B3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9450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EF13-6810-F2A3-FA5A-C224D4FD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B8BB6-E554-28AD-A08F-F1B22645F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2289"/>
            <a:ext cx="10515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8501-6E92-919D-6A22-07A8D841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6A75B-FBB5-EADF-6352-BED5AF04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BB03B-B47A-3CE9-E4B7-CDCC831A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7400" y="6362700"/>
            <a:ext cx="2743200" cy="365125"/>
          </a:xfrm>
        </p:spPr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60369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5B059-8021-6ACE-7385-C34EA703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1972A-42AA-F68B-D07F-FF4D40DAD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73E3-3E54-6F47-852F-E79428D6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F3AF5-C08A-F57C-891D-F3B9C804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18AD-6834-1076-68F6-6FF45AF9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76238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074E-A83C-B1F5-9EA3-17F2CF9F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CDFEC-5D09-9EC6-6587-5781008F5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B77C0-2186-8786-15E9-642FEAFA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1D95E-ADC4-1F90-5CD1-85F162FF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2F4B7-B16C-4D23-8297-4A571CC8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F71B3-97F5-48F4-51F8-D85FB16F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93334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82D9-668D-D646-F7B6-D9983122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201B7-FAF5-54A6-4316-6F2E7E03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5CA3C-96F4-1EB4-D59A-E685D8701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CBE14-3658-BEAB-B236-825F7E348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F83FE-6AE3-2415-B106-11B579EA6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4E510-5FB3-78D6-EDD3-5E9AB083A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6E2802-1B58-26FD-555A-12A24176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A9182-B736-3706-F015-BD80DA42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3836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1993A-0C8F-D537-57F6-4E9F8567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4330F-AA5C-1038-B8F3-F18B01DE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9D1D0-79C5-4BE3-484B-5AAE4CC4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7FA3F-2180-37AB-86B3-16F45671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5348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42C93-B8D2-4BAA-CD6D-709EFB72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5305D-8A87-90FE-7341-33325461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3D10A-BB68-CA71-3EE9-51D679AB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03277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7180D-9651-67A6-29A7-73FC61D9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378B1-2D2E-6ABE-4925-7A3C3E35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B905E-3062-80BE-AD4E-3329D9C97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4C75D-DACD-C7E9-669A-12969C7A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8E990-E6DF-5664-534C-B4DAAF9C6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23F25-E4F3-8597-37AE-B589D8DE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743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68919-5A35-03D1-D7C4-55C825E0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1B40E-7C15-8E34-C8F8-78867B1D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CF466-674D-EE68-193B-975EF9BA4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A96E8-A5BB-C6CA-42B4-64F9D90F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66077-DB9E-725D-4AFA-73F194D7C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82DB6-F27E-6E79-B294-ED239A25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61621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5614CA-CE25-0812-F6F3-08195CE0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C0156-6820-3130-1502-10CD70FD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25EFB-DEB8-EA19-3693-C0AFEF96D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7854-B0A3-ED4A-B722-FDAEA0C1B701}" type="datetimeFigureOut">
              <a:rPr lang="en-LT" smtClean="0"/>
              <a:t>08/03/2024</a:t>
            </a:fld>
            <a:endParaRPr lang="en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085E-6CFA-C904-9C31-D86579469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83ABF-6DC5-E627-749B-98D89E2A5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743A0-E45E-B443-BD29-59E97273B54A}" type="slidenum">
              <a:rPr lang="en-LT" smtClean="0"/>
              <a:t>‹#›</a:t>
            </a:fld>
            <a:endParaRPr lang="en-LT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FF8E6E-EA86-6B2B-BFD9-337FF157F26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10100" y="-5682"/>
            <a:ext cx="12212201" cy="68693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24077E-727A-1795-54E5-D894179B538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-4206" y="-5682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5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47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FAA866-540B-DE39-171F-FACA42E59FAA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/>
              <a:t>Pranešimo</a:t>
            </a:r>
            <a:r>
              <a:rPr lang="en-US" sz="6000" dirty="0"/>
              <a:t> </a:t>
            </a:r>
            <a:r>
              <a:rPr lang="en-US" sz="6000" dirty="0" err="1"/>
              <a:t>pavadinimas</a:t>
            </a:r>
            <a:endParaRPr lang="en-US" sz="60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BE81D8A-360D-BC17-71F4-B22EFFB01346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6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B92D-D4F3-B0F0-6944-F82F627A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24B1-5D68-DB2C-FBD7-0E64DF6C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52776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8C9D-9E3D-4FF7-CDA1-847057E7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/>
              <a:t>Interaktyvus klausimas auditorijai </a:t>
            </a:r>
            <a:r>
              <a:rPr lang="lt-LT" sz="2000" dirty="0">
                <a:solidFill>
                  <a:srgbClr val="FF0000"/>
                </a:solidFill>
              </a:rPr>
              <a:t>[iki 125 simbolių įskaitant tarpus]</a:t>
            </a:r>
            <a:endParaRPr lang="en-LT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70664-5AC4-77BA-CFC8-E3DA70671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lt-LT" dirty="0"/>
              <a:t>Galimi atsakymo variantai:</a:t>
            </a:r>
            <a:br>
              <a:rPr lang="lt-LT" sz="3600" dirty="0"/>
            </a:br>
            <a:r>
              <a:rPr lang="lt-LT" sz="2000" dirty="0">
                <a:solidFill>
                  <a:srgbClr val="FF0000"/>
                </a:solidFill>
                <a:latin typeface="+mj-lt"/>
              </a:rPr>
              <a:t>[iki 4 skirtingų atsakymo variantų; kiekvienas atsakymas iki 60 simbolių įskaitant tarpus;</a:t>
            </a:r>
            <a:br>
              <a:rPr lang="lt-LT" sz="2000" dirty="0">
                <a:solidFill>
                  <a:srgbClr val="FF0000"/>
                </a:solidFill>
                <a:latin typeface="+mj-lt"/>
              </a:rPr>
            </a:br>
            <a:r>
              <a:rPr lang="lt-LT" sz="2000" dirty="0">
                <a:solidFill>
                  <a:srgbClr val="FF0000"/>
                </a:solidFill>
                <a:latin typeface="+mj-lt"/>
              </a:rPr>
              <a:t>galimas </a:t>
            </a:r>
            <a:r>
              <a:rPr lang="lt-LT" sz="2000" u="sng" dirty="0">
                <a:solidFill>
                  <a:srgbClr val="FF0000"/>
                </a:solidFill>
                <a:latin typeface="+mj-lt"/>
              </a:rPr>
              <a:t>vienas</a:t>
            </a:r>
            <a:r>
              <a:rPr lang="lt-LT" sz="2000" dirty="0">
                <a:solidFill>
                  <a:srgbClr val="FF0000"/>
                </a:solidFill>
                <a:latin typeface="+mj-lt"/>
              </a:rPr>
              <a:t> arba </a:t>
            </a:r>
            <a:r>
              <a:rPr lang="lt-LT" sz="2000" u="sng" dirty="0">
                <a:solidFill>
                  <a:srgbClr val="FF0000"/>
                </a:solidFill>
                <a:latin typeface="+mj-lt"/>
              </a:rPr>
              <a:t>keli</a:t>
            </a:r>
            <a:r>
              <a:rPr lang="lt-LT" sz="2000" dirty="0">
                <a:solidFill>
                  <a:srgbClr val="FF0000"/>
                </a:solidFill>
                <a:latin typeface="+mj-lt"/>
              </a:rPr>
              <a:t> teisingi atsakymų variantai -&gt; pažymėkite teisingus atsakymus </a:t>
            </a:r>
            <a:r>
              <a:rPr lang="lt-LT" sz="2000" u="sng" dirty="0">
                <a:solidFill>
                  <a:srgbClr val="FF0000"/>
                </a:solidFill>
                <a:latin typeface="+mj-lt"/>
              </a:rPr>
              <a:t>pabraukdami</a:t>
            </a:r>
            <a:r>
              <a:rPr lang="lt-LT" sz="2000" dirty="0">
                <a:solidFill>
                  <a:srgbClr val="FF0000"/>
                </a:solidFill>
                <a:latin typeface="+mj-lt"/>
              </a:rPr>
              <a:t>]</a:t>
            </a:r>
            <a:endParaRPr lang="x-none" sz="200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 sz="2400"/>
              <a:t>  </a:t>
            </a:r>
            <a:r>
              <a:rPr lang="lt-LT" sz="2400" dirty="0"/>
              <a:t>Atsakymas 1</a:t>
            </a:r>
            <a:endParaRPr lang="x-none" sz="240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 sz="2400"/>
              <a:t> </a:t>
            </a:r>
            <a:r>
              <a:rPr lang="lt-LT" sz="2400" dirty="0"/>
              <a:t> Atsakymas 2</a:t>
            </a:r>
            <a:endParaRPr lang="x-none" sz="240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 sz="2400"/>
              <a:t> </a:t>
            </a:r>
            <a:r>
              <a:rPr lang="lt-LT" sz="2400" dirty="0"/>
              <a:t> Atsakymas 3</a:t>
            </a:r>
            <a:endParaRPr lang="x-none" sz="240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 sz="2400"/>
              <a:t> </a:t>
            </a:r>
            <a:r>
              <a:rPr lang="lt-LT" sz="2400" dirty="0"/>
              <a:t> Atsakymas 4</a:t>
            </a:r>
            <a:endParaRPr lang="en-LT" sz="2400" dirty="0"/>
          </a:p>
        </p:txBody>
      </p:sp>
    </p:spTree>
    <p:extLst>
      <p:ext uri="{BB962C8B-B14F-4D97-AF65-F5344CB8AC3E}">
        <p14:creationId xmlns:p14="http://schemas.microsoft.com/office/powerpoint/2010/main" val="192833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63</Words>
  <Application>Microsoft Macintosh PowerPoint</Application>
  <PresentationFormat>Widescreen</PresentationFormat>
  <Paragraphs>11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Vidinė skaidrė</vt:lpstr>
      <vt:lpstr>Interaktyvus klausimas auditorijai [iki 125 simbolių įskaitant tarpus]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Eventas PCO AMC</dc:creator>
  <cp:lastModifiedBy>Eventas PCO AMC</cp:lastModifiedBy>
  <cp:revision>19</cp:revision>
  <dcterms:created xsi:type="dcterms:W3CDTF">2022-10-20T12:43:17Z</dcterms:created>
  <dcterms:modified xsi:type="dcterms:W3CDTF">2024-03-08T12:30:49Z</dcterms:modified>
</cp:coreProperties>
</file>