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966"/>
  </p:normalViewPr>
  <p:slideViewPr>
    <p:cSldViewPr snapToGrid="0" snapToObjects="1">
      <p:cViewPr varScale="1">
        <p:scale>
          <a:sx n="117" d="100"/>
          <a:sy n="117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background with a couple of people&#10;&#10;Description automatically generated with medium confidence">
            <a:extLst>
              <a:ext uri="{FF2B5EF4-FFF2-40B4-BE49-F238E27FC236}">
                <a16:creationId xmlns:a16="http://schemas.microsoft.com/office/drawing/2014/main" id="{B070C654-B06F-8AEC-CC48-0E1C03A6857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green and white advertisement with people hugging&#10;&#10;Description automatically generated">
            <a:extLst>
              <a:ext uri="{FF2B5EF4-FFF2-40B4-BE49-F238E27FC236}">
                <a16:creationId xmlns:a16="http://schemas.microsoft.com/office/drawing/2014/main" id="{36B2278C-23C4-08CA-63F7-D652A704DF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Office Theme</vt:lpstr>
      <vt:lpstr>PowerPoint Presentation</vt:lpstr>
      <vt:lpstr>Pranešimo pavadinimas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61</cp:revision>
  <dcterms:created xsi:type="dcterms:W3CDTF">2019-12-15T18:49:34Z</dcterms:created>
  <dcterms:modified xsi:type="dcterms:W3CDTF">2024-04-25T11:03:52Z</dcterms:modified>
</cp:coreProperties>
</file>