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60" r:id="rId3"/>
  </p:sldMasterIdLst>
  <p:sldIdLst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77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4C11-92B3-7149-A6E9-37AA0BFFC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0F2F2-0132-594C-9949-AE882536D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DFE38-57D9-2340-9144-2D7A14C7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BA2C0-6A0E-8C48-8DA4-59A3C374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C271-EA14-2D45-800D-FB6AB38C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60EFD-57FD-4243-B765-1086F75F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48E6F-E33B-3F42-BB03-19651722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497D-4267-4840-AC8F-B1804317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65F80-C2FC-A94F-B0D4-46A4E81D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71821-E827-914B-A849-14CF67F9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37293-6519-014E-9491-8FC25AF70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25494-5D8B-A24D-B6E2-FEB65FDA5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0B1E-4141-C245-B0C8-4BA5AD47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9F9AF-7595-CF41-A55B-92961E18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D1C08-83FA-F046-BCFE-C962EB55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4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E79F-0305-454B-AA4F-FDC26477E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23B58-5C2E-1C49-8B37-80B001293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0975D-4E64-7A4C-9EA1-A9357B43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FCF1A-F4CC-1543-85C7-41201C55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3EBBF-0090-B044-98C8-73CBEB76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8A42-D5D9-5648-9859-4FB31915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97A4-D0FF-2A4D-B05C-4CC5569D4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3FA26-DE62-6E44-B084-160137E7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5FFA-FBB5-4845-995F-049EE986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5A0F9-ED8E-E243-BE82-3B979E5E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40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B4FD-CBEC-D047-9D6D-077A8C16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A93A2-3DE5-4F4A-B565-E8F63A0D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18115-1E2C-3F4D-B25A-C8B93C87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CB414-0F86-A54B-BF37-4E5A9E66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CEF2B-3A05-3343-BD97-78789FCE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0D81-3423-1348-8F26-793B10B5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181DA-C3DD-F645-ACAF-74C79AFBE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4D254-668F-7440-94E0-BA34372DC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CD1F7-2363-C54C-A53F-13B0881F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8B274-57EF-0D43-BCC9-5C83A3BD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C0CCE-1013-B546-BAC9-081B754E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08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0BC1-4B6F-E841-8DD9-00E38767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1900A-4D2E-5C40-B332-94A70B64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332B6-A0D5-8B42-A56D-28EB98CCB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A8200F-9260-C042-8897-1F0736072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61C10-9AF1-DB49-8FDF-41CBD43B1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E61AA8-1F59-4341-A08F-26945E5D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21C93-FD51-6844-8EEF-5E79C91E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DCB4A-9D9A-0643-88D7-3B8F6DF2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7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F9EF-6C2D-6940-882C-A4015FF5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787A0-4331-C945-8E31-E5BE7F20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FE2D7-6A70-B747-BEA3-8037CA3B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10A47-AF42-FA45-BB25-5B3D78DD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7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1260B-40E8-D547-A292-12B257E6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79460-59D7-794C-AD82-411DB0AFA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74C27-ED4B-B84D-9D4B-99976CAD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3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D701-12B1-104B-8EFD-13F92326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CB5F2-1CC4-AC4C-A5E8-1BE929BB4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02DFB-072D-7845-B567-353690DCC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1F85-8F94-B44F-A5D9-0838DD11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A1CE6-E74A-A64B-8D30-2ACC9528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24069-754C-3F46-9C76-A8BBFD83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220F-301F-5247-B5B5-2FAE721C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77FEA-458A-FF48-870F-829E3214C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D72D9-878F-0748-AC55-AECF2FBD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89064-64E5-5347-83C8-2154596A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4E06A-4CF4-C643-9F4A-15CCBE8C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27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CC3E-9C66-B44D-9B12-8ECAEE89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D1ED4-1565-5640-9865-E2F37EF31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ADEE9-0DF5-224B-99AD-4A2EB2359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88BE1-4D90-EC40-AF64-30FC2441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60CD5-0709-E74C-8611-446B1C38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0F8A2-AB14-CC49-A019-56C12C31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04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7EDD-930E-134A-9E2D-6945DA98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807D6-613C-E14B-BB64-CD4092AD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8FD0-B6B5-2D45-A8C7-8B8CA9D3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10327-E415-9E4C-BB8C-17B13EF9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9AE1E-2C9B-214E-926B-6D9847E4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45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C4930-9B9D-7344-913B-0C396C74A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D9F1E-A0CF-D04A-8E60-59CF5EDD5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D03B1-CA89-004A-9481-4941EBB4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DC4A7-E0B4-AD40-B0F9-E9C64235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80F92-7051-B846-AB2B-A1DB5414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85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F022-FB09-304B-8E21-6B26AA296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EC0A9-6095-D24D-82C0-B5C34A1D0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4B45-F4E9-4C46-9225-55BE096F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CD46-8CE2-5742-BA7B-A2DF231D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9DD97-9694-6742-AB73-3993CF4F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6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0903-DAC9-8545-B356-5CEDCF1F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60A91-2172-5F42-8549-3BB64A2D8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66B0A-09A5-8745-AFF1-95B0126B8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29D31-4A4F-5244-9FD8-8F735847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FC94-E8A8-8740-AF71-FBABB990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1CB6E-811E-E14A-A92D-91426318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DC6A-BDE9-3E40-9951-407953AC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B8499-C65E-4F4B-8ECC-D5F2EE0A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4FE94-9CD8-D845-9294-86B08B8AD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E7D7D-E15C-A846-A264-0ACC26A7C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AA4BF-1715-C547-B22E-8060F2A02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82FD9-BCC9-D749-8342-2B3E99A9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B1D9A-AEF6-EC45-B4DE-82759353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5893B-CEC1-5244-B1B0-A4EF6791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99B8-BD4E-794B-9588-0539590E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6A12C-4001-DC48-AB42-EEB7654D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FF46A-D06D-9645-80F8-55282E3B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76353-6FD9-F540-8A20-95FC3774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DF81D-F47A-934D-A8CE-11CADEA5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161AC-5E28-E34B-B354-F9AAD14F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5CA6-4196-9746-B135-4E3C7A9B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9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9511-0D7D-394A-9677-4B4F8906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DC50-D74B-1C4F-96D2-D02866B15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D1462-9689-744D-A149-1F58DA040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99BF5-BCA2-A04F-B5CF-DB048F93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27B75-3E63-7543-9DED-F551308F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F076F-5DF2-E444-81B9-A09B8371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CA90-8480-0E42-9BB1-D4DEE7E5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12B33-0AC1-E146-AEC4-A028FB97C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3AE2D-30F3-DB4A-B974-F19C2F878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7DC8E-4563-7C4E-B12B-639F6FB2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ED287-569B-B54E-95B4-5389BC2A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82A0-7D5C-A347-9C4C-59BB6662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6E444D-ABEF-CD4E-814E-4CB3272DD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061A5-162D-B84B-B049-38F6FF323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AF9F0-BB9B-F345-A559-8DC38D8EC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5EB3-9C89-1048-821F-E260FD8EA7C5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9117-312D-464F-BAA5-DD48CE9DE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21AEE-C606-2244-89B7-0FEE54492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D17E-7AD8-924E-A890-4D24332F151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C225156-6C36-6B4A-8BDB-53E190BDBFC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6B027-DB2B-2844-BACE-341F4D9E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7D44F-C6A0-A245-A79D-72C38FB3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C5E38-0182-5840-A75C-8AB6D0102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B32B-4495-6641-AACD-B0D084150B30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0836D-CB4F-1547-BE2E-38AE857DE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8C412-806A-6F4E-BFC2-DEC13E549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4E32-9677-6349-A131-B2CC4A56FA0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6B535F6-660C-404F-9CF5-5620BE55ABF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C8F37-7B1E-F44C-B6B7-D6F5E4D9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E65F2-13E7-D04F-A555-884BE855E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4FA4-803F-7041-9381-6472C789D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F663-0803-D249-A596-C3B57C3F5B38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B02D-19CE-8043-ADDF-8954616E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58DAE-0B20-2944-9072-66300BE80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4B48-B7C6-5841-BF28-2E0FD948F4F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able, comb, red, umbrella&#10;&#10;Description automatically generated">
            <a:extLst>
              <a:ext uri="{FF2B5EF4-FFF2-40B4-BE49-F238E27FC236}">
                <a16:creationId xmlns:a16="http://schemas.microsoft.com/office/drawing/2014/main" id="{F0096E77-8D44-F141-8733-9D028E333C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01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7320-1772-064D-BA5E-E8DA202BA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9C7C9-F1A3-AB4F-9006-FB6491E52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BE08-CC00-0740-B3A1-D5EFEBD7D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244F7-9F7A-134F-B7CC-CAE8B3CB2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</cp:lastModifiedBy>
  <cp:revision>6</cp:revision>
  <dcterms:created xsi:type="dcterms:W3CDTF">2019-12-13T12:42:08Z</dcterms:created>
  <dcterms:modified xsi:type="dcterms:W3CDTF">2020-03-18T15:35:41Z</dcterms:modified>
</cp:coreProperties>
</file>