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91" r:id="rId7"/>
    <p:sldMasterId id="2147483708" r:id="rId8"/>
    <p:sldMasterId id="2147483720" r:id="rId9"/>
    <p:sldMasterId id="2147483732" r:id="rId10"/>
    <p:sldMasterId id="2147483744" r:id="rId11"/>
    <p:sldMasterId id="2147483751" r:id="rId12"/>
    <p:sldMasterId id="2147483765" r:id="rId13"/>
    <p:sldMasterId id="2147483799" r:id="rId14"/>
    <p:sldMasterId id="2147483814" r:id="rId15"/>
    <p:sldMasterId id="2147483826" r:id="rId16"/>
    <p:sldMasterId id="2147483838" r:id="rId17"/>
  </p:sldMasterIdLst>
  <p:notesMasterIdLst>
    <p:notesMasterId r:id="rId37"/>
  </p:notesMasterIdLst>
  <p:handoutMasterIdLst>
    <p:handoutMasterId r:id="rId38"/>
  </p:handoutMasterIdLst>
  <p:sldIdLst>
    <p:sldId id="294" r:id="rId18"/>
    <p:sldId id="323" r:id="rId19"/>
    <p:sldId id="464" r:id="rId20"/>
    <p:sldId id="457" r:id="rId21"/>
    <p:sldId id="465" r:id="rId22"/>
    <p:sldId id="460" r:id="rId23"/>
    <p:sldId id="466" r:id="rId24"/>
    <p:sldId id="467" r:id="rId25"/>
    <p:sldId id="468" r:id="rId26"/>
    <p:sldId id="470" r:id="rId27"/>
    <p:sldId id="459" r:id="rId28"/>
    <p:sldId id="462" r:id="rId29"/>
    <p:sldId id="463" r:id="rId30"/>
    <p:sldId id="311" r:id="rId31"/>
    <p:sldId id="476" r:id="rId32"/>
    <p:sldId id="477" r:id="rId33"/>
    <p:sldId id="478" r:id="rId34"/>
    <p:sldId id="479" r:id="rId35"/>
    <p:sldId id="480" r:id="rId3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monds Lydia (BIS)" initials="E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945"/>
    <a:srgbClr val="A6A6A6"/>
    <a:srgbClr val="F8A2AE"/>
    <a:srgbClr val="FFFFFF"/>
    <a:srgbClr val="FAC2CA"/>
    <a:srgbClr val="52A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720CC-E8D1-427E-8184-98DDEB89A763}" v="82" dt="2021-11-29T21:46:29.579"/>
    <p1510:client id="{E054F1EB-0EFA-0A0E-9177-70A44D0D77B0}" v="4" dt="2022-07-07T20:24:46.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3234" autoAdjust="0"/>
  </p:normalViewPr>
  <p:slideViewPr>
    <p:cSldViewPr>
      <p:cViewPr varScale="1">
        <p:scale>
          <a:sx n="118" d="100"/>
          <a:sy n="118" d="100"/>
        </p:scale>
        <p:origin x="13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17"/>
    </p:cViewPr>
  </p:sorterViewPr>
  <p:notesViewPr>
    <p:cSldViewPr>
      <p:cViewPr>
        <p:scale>
          <a:sx n="100" d="100"/>
          <a:sy n="100" d="100"/>
        </p:scale>
        <p:origin x="1786" y="-9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4958" cy="493713"/>
          </a:xfrm>
          <a:prstGeom prst="rect">
            <a:avLst/>
          </a:prstGeom>
        </p:spPr>
        <p:txBody>
          <a:bodyPr vert="horz" lIns="91440" tIns="45720" rIns="91440" bIns="45720" rtlCol="0"/>
          <a:lstStyle>
            <a:lvl1pPr algn="l">
              <a:defRPr sz="1200"/>
            </a:lvl1pPr>
          </a:lstStyle>
          <a:p>
            <a:r>
              <a:rPr lang="en-GB"/>
              <a:t>Official - Sensitive</a:t>
            </a:r>
          </a:p>
        </p:txBody>
      </p:sp>
      <p:sp>
        <p:nvSpPr>
          <p:cNvPr id="3" name="Date Placeholder 2"/>
          <p:cNvSpPr>
            <a:spLocks noGrp="1"/>
          </p:cNvSpPr>
          <p:nvPr>
            <p:ph type="dt" sz="quarter" idx="1"/>
          </p:nvPr>
        </p:nvSpPr>
        <p:spPr>
          <a:xfrm>
            <a:off x="3851102" y="3"/>
            <a:ext cx="2944958" cy="493713"/>
          </a:xfrm>
          <a:prstGeom prst="rect">
            <a:avLst/>
          </a:prstGeom>
        </p:spPr>
        <p:txBody>
          <a:bodyPr vert="horz" lIns="91440" tIns="45720" rIns="91440" bIns="45720" rtlCol="0"/>
          <a:lstStyle>
            <a:lvl1pPr algn="r">
              <a:defRPr sz="1200"/>
            </a:lvl1pPr>
          </a:lstStyle>
          <a:p>
            <a:fld id="{73F29C80-413B-490A-B90B-2AF5E1A375A6}" type="datetimeFigureOut">
              <a:rPr lang="en-GB" smtClean="0"/>
              <a:t>26/09/2022</a:t>
            </a:fld>
            <a:endParaRPr lang="en-GB"/>
          </a:p>
        </p:txBody>
      </p:sp>
      <p:sp>
        <p:nvSpPr>
          <p:cNvPr id="4" name="Footer Placeholder 3"/>
          <p:cNvSpPr>
            <a:spLocks noGrp="1"/>
          </p:cNvSpPr>
          <p:nvPr>
            <p:ph type="ftr" sz="quarter" idx="2"/>
          </p:nvPr>
        </p:nvSpPr>
        <p:spPr>
          <a:xfrm>
            <a:off x="3" y="9377363"/>
            <a:ext cx="2944958"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102" y="9377363"/>
            <a:ext cx="2944958" cy="493712"/>
          </a:xfrm>
          <a:prstGeom prst="rect">
            <a:avLst/>
          </a:prstGeom>
        </p:spPr>
        <p:txBody>
          <a:bodyPr vert="horz" lIns="91440" tIns="45720" rIns="91440" bIns="45720" rtlCol="0" anchor="b"/>
          <a:lstStyle>
            <a:lvl1pPr algn="r">
              <a:defRPr sz="1200"/>
            </a:lvl1pPr>
          </a:lstStyle>
          <a:p>
            <a:fld id="{3DAA6947-E9BD-4306-B8BE-232938EFF8A9}" type="slidenum">
              <a:rPr lang="en-GB" smtClean="0"/>
              <a:t>‹#›</a:t>
            </a:fld>
            <a:endParaRPr lang="en-GB"/>
          </a:p>
        </p:txBody>
      </p:sp>
    </p:spTree>
    <p:extLst>
      <p:ext uri="{BB962C8B-B14F-4D97-AF65-F5344CB8AC3E}">
        <p14:creationId xmlns:p14="http://schemas.microsoft.com/office/powerpoint/2010/main" val="119039021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2945659" cy="493633"/>
          </a:xfrm>
          <a:prstGeom prst="rect">
            <a:avLst/>
          </a:prstGeom>
        </p:spPr>
        <p:txBody>
          <a:bodyPr vert="horz" lIns="90498" tIns="45249" rIns="90498" bIns="45249" rtlCol="0"/>
          <a:lstStyle>
            <a:lvl1pPr algn="l">
              <a:defRPr sz="1200"/>
            </a:lvl1pPr>
          </a:lstStyle>
          <a:p>
            <a:r>
              <a:rPr lang="en-GB"/>
              <a:t>Official - Sensitive</a:t>
            </a:r>
            <a:endParaRPr lang="en-GB" dirty="0"/>
          </a:p>
        </p:txBody>
      </p:sp>
      <p:sp>
        <p:nvSpPr>
          <p:cNvPr id="3" name="Date Placeholder 2"/>
          <p:cNvSpPr>
            <a:spLocks noGrp="1"/>
          </p:cNvSpPr>
          <p:nvPr>
            <p:ph type="dt" idx="1"/>
          </p:nvPr>
        </p:nvSpPr>
        <p:spPr>
          <a:xfrm>
            <a:off x="3850443" y="5"/>
            <a:ext cx="2945659" cy="493633"/>
          </a:xfrm>
          <a:prstGeom prst="rect">
            <a:avLst/>
          </a:prstGeom>
        </p:spPr>
        <p:txBody>
          <a:bodyPr vert="horz" lIns="90498" tIns="45249" rIns="90498" bIns="45249" rtlCol="0"/>
          <a:lstStyle>
            <a:lvl1pPr algn="r">
              <a:defRPr sz="1200"/>
            </a:lvl1pPr>
          </a:lstStyle>
          <a:p>
            <a:fld id="{21D7FEF2-C74F-43DD-A413-78DD5ED5725D}" type="datetimeFigureOut">
              <a:rPr lang="en-GB" smtClean="0"/>
              <a:t>26/09/2022</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498" tIns="45249" rIns="90498" bIns="45249"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0498" tIns="45249" rIns="90498" bIns="452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22"/>
            <a:ext cx="2945659" cy="493633"/>
          </a:xfrm>
          <a:prstGeom prst="rect">
            <a:avLst/>
          </a:prstGeom>
        </p:spPr>
        <p:txBody>
          <a:bodyPr vert="horz" lIns="90498" tIns="45249" rIns="90498" bIns="4524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22"/>
            <a:ext cx="2945659" cy="493633"/>
          </a:xfrm>
          <a:prstGeom prst="rect">
            <a:avLst/>
          </a:prstGeom>
        </p:spPr>
        <p:txBody>
          <a:bodyPr vert="horz" lIns="90498" tIns="45249" rIns="90498" bIns="45249" rtlCol="0" anchor="b"/>
          <a:lstStyle>
            <a:lvl1pPr algn="r">
              <a:defRPr sz="1200"/>
            </a:lvl1pPr>
          </a:lstStyle>
          <a:p>
            <a:fld id="{735E39F7-0016-4C59-AD84-0A39131E5022}" type="slidenum">
              <a:rPr lang="en-GB" smtClean="0"/>
              <a:t>‹#›</a:t>
            </a:fld>
            <a:endParaRPr lang="en-GB" dirty="0"/>
          </a:p>
        </p:txBody>
      </p:sp>
    </p:spTree>
    <p:extLst>
      <p:ext uri="{BB962C8B-B14F-4D97-AF65-F5344CB8AC3E}">
        <p14:creationId xmlns:p14="http://schemas.microsoft.com/office/powerpoint/2010/main" val="10534921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1</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48219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10</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2559632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11</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266516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12</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142834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13</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411593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522AA-2B61-4626-AEA2-0C1204CC161B}" type="slidenum">
              <a:rPr lang="en-GB" smtClean="0">
                <a:solidFill>
                  <a:prstClr val="black"/>
                </a:solidFill>
              </a:rPr>
              <a:pPr/>
              <a:t>14</a:t>
            </a:fld>
            <a:endParaRPr lang="en-GB" dirty="0">
              <a:solidFill>
                <a:prstClr val="black"/>
              </a:solidFill>
            </a:endParaRPr>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26311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2</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17581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3</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25465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4</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25831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5</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267427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6</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62496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7</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25262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8</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27120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5E39F7-0016-4C59-AD84-0A39131E5022}" type="slidenum">
              <a:rPr lang="en-GB" smtClean="0"/>
              <a:t>9</a:t>
            </a:fld>
            <a:endParaRPr lang="en-GB" dirty="0"/>
          </a:p>
        </p:txBody>
      </p:sp>
      <p:sp>
        <p:nvSpPr>
          <p:cNvPr id="5" name="Header Placeholder 4"/>
          <p:cNvSpPr>
            <a:spLocks noGrp="1"/>
          </p:cNvSpPr>
          <p:nvPr>
            <p:ph type="hdr" sz="quarter" idx="11"/>
          </p:nvPr>
        </p:nvSpPr>
        <p:spPr/>
        <p:txBody>
          <a:bodyPr/>
          <a:lstStyle/>
          <a:p>
            <a:r>
              <a:rPr lang="en-GB"/>
              <a:t>Official - Sensitive</a:t>
            </a:r>
            <a:endParaRPr lang="en-GB" dirty="0"/>
          </a:p>
        </p:txBody>
      </p:sp>
    </p:spTree>
    <p:extLst>
      <p:ext uri="{BB962C8B-B14F-4D97-AF65-F5344CB8AC3E}">
        <p14:creationId xmlns:p14="http://schemas.microsoft.com/office/powerpoint/2010/main" val="3856415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F3903D7E-D811-4067-9B95-7CA53F28E1F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userDrawn="1"/>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userDrawn="1"/>
        </p:nvSpPr>
        <p:spPr>
          <a:xfrm>
            <a:off x="250825" y="1079500"/>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0" y="5445224"/>
            <a:ext cx="8388464" cy="914400"/>
          </a:xfrm>
        </p:spPr>
        <p:txBody>
          <a:bodyPr anchor="b">
            <a:normAutofit/>
          </a:bodyPr>
          <a:lstStyle>
            <a:lvl1pPr marL="0" indent="0" algn="l">
              <a:spcBef>
                <a:spcPts val="0"/>
              </a:spcBef>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0" y="2895600"/>
            <a:ext cx="8388464"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55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46" y="1368000"/>
            <a:ext cx="8397518" cy="648000"/>
          </a:xfrm>
        </p:spPr>
        <p:txBody>
          <a:bodyPr anchor="t"/>
          <a:lstStyle>
            <a:lvl1pPr>
              <a:defRPr sz="32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6" y="2088000"/>
            <a:ext cx="4077038" cy="4068000"/>
          </a:xfrm>
        </p:spPr>
        <p:txBody>
          <a:bodyPr/>
          <a:lstStyle>
            <a:lvl1pPr>
              <a:defRPr sz="2000" baseline="0">
                <a:solidFill>
                  <a:srgbClr val="CF0A2C"/>
                </a:solidFill>
              </a:defRPr>
            </a:lvl1pPr>
            <a:lvl2pPr marL="0" indent="0">
              <a:defRPr sz="1800"/>
            </a:lvl2pPr>
            <a:lvl3pPr>
              <a:defRPr sz="1800"/>
            </a:lvl3pPr>
            <a:lvl4pPr indent="-216000">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2088000"/>
            <a:ext cx="4176464" cy="4068000"/>
          </a:xfrm>
        </p:spPr>
        <p:txBody>
          <a:bodyPr/>
          <a:lstStyle>
            <a:lvl1pPr>
              <a:defRPr sz="2000" baseline="0">
                <a:solidFill>
                  <a:srgbClr val="CF0A2C"/>
                </a:solidFill>
              </a:defRPr>
            </a:lvl1pPr>
            <a:lvl2pPr marL="216000" indent="-216000">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265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704A46FB-449C-458A-A8F7-0AA5FD083108}"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6" name="Pentagon 5"/>
          <p:cNvSpPr/>
          <p:nvPr userDrawn="1"/>
        </p:nvSpPr>
        <p:spPr>
          <a:xfrm rot="16200000">
            <a:off x="5799569" y="2993722"/>
            <a:ext cx="3173413" cy="2316775"/>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sp>
        <p:nvSpPr>
          <p:cNvPr id="7" name="Title 1"/>
          <p:cNvSpPr txBox="1">
            <a:spLocks/>
          </p:cNvSpPr>
          <p:nvPr userDrawn="1"/>
        </p:nvSpPr>
        <p:spPr>
          <a:xfrm>
            <a:off x="2340220" y="115892"/>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57816">
              <a:defRPr/>
            </a:pPr>
            <a:r>
              <a:rPr lang="en-US"/>
              <a:t>Click to edit Master title style</a:t>
            </a:r>
            <a:endParaRPr lang="en-US" dirty="0"/>
          </a:p>
        </p:txBody>
      </p:sp>
      <p:cxnSp>
        <p:nvCxnSpPr>
          <p:cNvPr id="8" name="Straight Connector 7"/>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323530" y="1368000"/>
            <a:ext cx="8568952" cy="980880"/>
          </a:xfrm>
        </p:spPr>
        <p:txBody>
          <a:bodyPr anchor="t"/>
          <a:lstStyle>
            <a:lvl1pPr>
              <a:defRPr sz="31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30" y="2492896"/>
            <a:ext cx="5328592" cy="3960440"/>
          </a:xfrm>
        </p:spPr>
        <p:txBody>
          <a:bodyPr numCol="2" spcCol="197403"/>
          <a:lstStyle>
            <a:lvl1pPr marL="0">
              <a:spcBef>
                <a:spcPts val="1317"/>
              </a:spcBef>
              <a:defRPr sz="2200" b="0">
                <a:solidFill>
                  <a:srgbClr val="CF0A2C"/>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7" y="3429000"/>
            <a:ext cx="2592288" cy="1872208"/>
          </a:xfrm>
          <a:noFill/>
        </p:spPr>
        <p:txBody>
          <a:bodyPr spcCol="394808"/>
          <a:lstStyle>
            <a:lvl1pPr marL="0" algn="ctr">
              <a:spcBef>
                <a:spcPts val="1317"/>
              </a:spcBef>
              <a:defRPr sz="5500" b="0">
                <a:solidFill>
                  <a:srgbClr val="FFFFFF"/>
                </a:solidFill>
              </a:defRPr>
            </a:lvl1pPr>
            <a:lvl2pPr marL="0" indent="0" algn="ctr">
              <a:spcBef>
                <a:spcPts val="658"/>
              </a:spcBef>
              <a:defRPr sz="2000">
                <a:solidFill>
                  <a:srgbClr val="FFFFFF"/>
                </a:solidFill>
              </a:defRPr>
            </a:lvl2pPr>
            <a:lvl3pPr>
              <a:defRPr sz="1600">
                <a:solidFill>
                  <a:srgbClr val="FFFFFF"/>
                </a:solidFill>
              </a:defRPr>
            </a:lvl3pPr>
            <a:lvl4pPr indent="0">
              <a:buNone/>
              <a:defRPr sz="1600">
                <a:solidFill>
                  <a:srgbClr val="FFFFFF"/>
                </a:solidFill>
              </a:defRPr>
            </a:lvl4pPr>
            <a:lvl5pPr>
              <a:defRPr sz="16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14358073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E832CEBA-23D9-49A2-AEE4-BDBA7BAD9D20}"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5" name="Title 1"/>
          <p:cNvSpPr txBox="1">
            <a:spLocks/>
          </p:cNvSpPr>
          <p:nvPr userDrawn="1"/>
        </p:nvSpPr>
        <p:spPr>
          <a:xfrm>
            <a:off x="2340220" y="115892"/>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57816">
              <a:defRPr/>
            </a:pPr>
            <a:r>
              <a:rPr lang="en-US" dirty="0"/>
              <a:t>Click to edit Master title style</a:t>
            </a:r>
          </a:p>
        </p:txBody>
      </p:sp>
      <p:cxnSp>
        <p:nvCxnSpPr>
          <p:cNvPr id="6" name="Straight Connector 5"/>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360002" y="1368000"/>
            <a:ext cx="8388464" cy="1188000"/>
          </a:xfrm>
        </p:spPr>
        <p:txBody>
          <a:bodyPr anchor="t"/>
          <a:lstStyle>
            <a:lvl1pPr>
              <a:defRPr sz="36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2" y="2628000"/>
            <a:ext cx="8388464" cy="3537304"/>
          </a:xfrm>
        </p:spPr>
        <p:txBody>
          <a:bodyPr/>
          <a:lstStyle>
            <a:lvl1pPr>
              <a:spcBef>
                <a:spcPts val="1317"/>
              </a:spcBef>
              <a:defRPr>
                <a:solidFill>
                  <a:srgbClr val="CF0A2C"/>
                </a:solidFill>
              </a:defRPr>
            </a:lvl1pPr>
            <a:lvl2pPr marL="0" indent="0">
              <a:defRPr/>
            </a:lvl2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2306208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5" name="Title 1"/>
          <p:cNvSpPr txBox="1">
            <a:spLocks/>
          </p:cNvSpPr>
          <p:nvPr userDrawn="1"/>
        </p:nvSpPr>
        <p:spPr>
          <a:xfrm>
            <a:off x="2340220" y="115892"/>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57816">
              <a:defRPr/>
            </a:pPr>
            <a:r>
              <a:rPr lang="en-US"/>
              <a:t>Click to edit Master title style</a:t>
            </a:r>
            <a:endParaRPr lang="en-US" dirty="0"/>
          </a:p>
        </p:txBody>
      </p:sp>
      <p:cxnSp>
        <p:nvCxnSpPr>
          <p:cNvPr id="6" name="Straight Connector 5"/>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350950" y="1368000"/>
            <a:ext cx="8397520" cy="648000"/>
          </a:xfrm>
        </p:spPr>
        <p:txBody>
          <a:bodyPr anchor="t"/>
          <a:lstStyle>
            <a:lvl1pPr>
              <a:defRPr sz="36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9" y="2088000"/>
            <a:ext cx="4077040" cy="4068000"/>
          </a:xfrm>
        </p:spPr>
        <p:txBody>
          <a:bodyPr/>
          <a:lstStyle>
            <a:lvl1pPr>
              <a:defRPr sz="2200" baseline="0">
                <a:solidFill>
                  <a:srgbClr val="CF0A2C"/>
                </a:solidFill>
              </a:defRPr>
            </a:lvl1pPr>
            <a:lvl2pPr marL="0" indent="0">
              <a:defRPr sz="2000"/>
            </a:lvl2pPr>
            <a:lvl3pPr>
              <a:defRPr sz="2000"/>
            </a:lvl3pPr>
            <a:lvl4pPr indent="-236883">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2" y="2088000"/>
            <a:ext cx="4176464" cy="4068000"/>
          </a:xfrm>
        </p:spPr>
        <p:txBody>
          <a:bodyPr/>
          <a:lstStyle>
            <a:lvl1pPr>
              <a:defRPr sz="2200" baseline="0">
                <a:solidFill>
                  <a:srgbClr val="CF0A2C"/>
                </a:solidFill>
              </a:defRPr>
            </a:lvl1pPr>
            <a:lvl2pPr marL="236883" indent="-236883">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7846549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9479" y="2089152"/>
            <a:ext cx="51112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598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7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1AD26F53-819B-417F-895B-7CC256AD0E99}"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5" name="Straight Connector 4"/>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3" name="Content Placeholder 2"/>
          <p:cNvSpPr>
            <a:spLocks noGrp="1"/>
          </p:cNvSpPr>
          <p:nvPr>
            <p:ph idx="1"/>
          </p:nvPr>
        </p:nvSpPr>
        <p:spPr>
          <a:xfrm>
            <a:off x="360000" y="1412785"/>
            <a:ext cx="8244448" cy="4739679"/>
          </a:xfrm>
        </p:spPr>
        <p:txBody>
          <a:bodyPr spcCol="197403"/>
          <a:lstStyle>
            <a:lvl1pPr marL="0">
              <a:spcBef>
                <a:spcPts val="1317"/>
              </a:spcBef>
              <a:defRPr sz="2200" b="0">
                <a:solidFill>
                  <a:srgbClr val="B60432"/>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10"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22398435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8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2C7BFA1E-E906-436B-9859-E996FBB180A4}"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5" name="Straight Connector 4"/>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3" name="Content Placeholder 2"/>
          <p:cNvSpPr>
            <a:spLocks noGrp="1"/>
          </p:cNvSpPr>
          <p:nvPr>
            <p:ph idx="1"/>
          </p:nvPr>
        </p:nvSpPr>
        <p:spPr>
          <a:xfrm>
            <a:off x="360000" y="1412785"/>
            <a:ext cx="8244448" cy="4739679"/>
          </a:xfrm>
        </p:spPr>
        <p:txBody>
          <a:bodyPr numCol="3" spcCol="197403"/>
          <a:lstStyle>
            <a:lvl1pPr marL="0">
              <a:spcBef>
                <a:spcPts val="1317"/>
              </a:spcBef>
              <a:defRPr sz="2200" b="0">
                <a:solidFill>
                  <a:srgbClr val="B60432"/>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10"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33679526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9_uktimission">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24F410A1-72D6-47E3-877A-5F0860AA7403}"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4" name="Straight Connector 3"/>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5"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9"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11796205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F3903D7E-D811-4067-9B95-7CA53F28E1F9}"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p:nvSpPr>
        <p:spPr bwMode="auto">
          <a:xfrm>
            <a:off x="739856" y="6308745"/>
            <a:ext cx="8404225" cy="549276"/>
          </a:xfrm>
          <a:prstGeom prst="rect">
            <a:avLst/>
          </a:prstGeom>
          <a:noFill/>
          <a:ln w="9525">
            <a:noFill/>
            <a:miter lim="800000"/>
            <a:headEnd/>
            <a:tailEnd/>
          </a:ln>
        </p:spPr>
        <p:txBody>
          <a:bodyPr lIns="92479" tIns="46267" rIns="92479" bIns="46267"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p:nvSpPr>
        <p:spPr>
          <a:xfrm>
            <a:off x="250828" y="1079562"/>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07767"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4" y="5445224"/>
            <a:ext cx="8388464" cy="914400"/>
          </a:xfrm>
        </p:spPr>
        <p:txBody>
          <a:bodyPr anchor="b">
            <a:normAutofit/>
          </a:bodyPr>
          <a:lstStyle>
            <a:lvl1pPr marL="0" indent="0" algn="l">
              <a:spcBef>
                <a:spcPts val="0"/>
              </a:spcBef>
              <a:buNone/>
              <a:defRPr sz="1800" b="0" i="0">
                <a:solidFill>
                  <a:schemeClr val="bg1"/>
                </a:solidFill>
              </a:defRPr>
            </a:lvl1pPr>
            <a:lvl2pPr marL="463139" indent="0" algn="ctr">
              <a:buNone/>
              <a:defRPr>
                <a:solidFill>
                  <a:schemeClr val="tx1">
                    <a:tint val="75000"/>
                  </a:schemeClr>
                </a:solidFill>
              </a:defRPr>
            </a:lvl2pPr>
            <a:lvl3pPr marL="926243" indent="0" algn="ctr">
              <a:buNone/>
              <a:defRPr>
                <a:solidFill>
                  <a:schemeClr val="tx1">
                    <a:tint val="75000"/>
                  </a:schemeClr>
                </a:solidFill>
              </a:defRPr>
            </a:lvl3pPr>
            <a:lvl4pPr marL="1389374" indent="0" algn="ctr">
              <a:buNone/>
              <a:defRPr>
                <a:solidFill>
                  <a:schemeClr val="tx1">
                    <a:tint val="75000"/>
                  </a:schemeClr>
                </a:solidFill>
              </a:defRPr>
            </a:lvl4pPr>
            <a:lvl5pPr marL="1852496" indent="0" algn="ctr">
              <a:buNone/>
              <a:defRPr>
                <a:solidFill>
                  <a:schemeClr val="tx1">
                    <a:tint val="75000"/>
                  </a:schemeClr>
                </a:solidFill>
              </a:defRPr>
            </a:lvl5pPr>
            <a:lvl6pPr marL="2315616" indent="0" algn="ctr">
              <a:buNone/>
              <a:defRPr>
                <a:solidFill>
                  <a:schemeClr val="tx1">
                    <a:tint val="75000"/>
                  </a:schemeClr>
                </a:solidFill>
              </a:defRPr>
            </a:lvl6pPr>
            <a:lvl7pPr marL="2778749" indent="0" algn="ctr">
              <a:buNone/>
              <a:defRPr>
                <a:solidFill>
                  <a:schemeClr val="tx1">
                    <a:tint val="75000"/>
                  </a:schemeClr>
                </a:solidFill>
              </a:defRPr>
            </a:lvl7pPr>
            <a:lvl8pPr marL="3241865" indent="0" algn="ctr">
              <a:buNone/>
              <a:defRPr>
                <a:solidFill>
                  <a:schemeClr val="tx1">
                    <a:tint val="75000"/>
                  </a:schemeClr>
                </a:solidFill>
              </a:defRPr>
            </a:lvl8pPr>
            <a:lvl9pPr marL="3704995" indent="0" algn="ctr">
              <a:buNone/>
              <a:defRPr>
                <a:solidFill>
                  <a:schemeClr val="tx1">
                    <a:tint val="75000"/>
                  </a:schemeClr>
                </a:solidFill>
              </a:defRPr>
            </a:lvl9pPr>
          </a:lstStyle>
          <a:p>
            <a:r>
              <a:rPr lang="en-US"/>
              <a:t>Click to edit Master subtitle style</a:t>
            </a:r>
            <a:endParaRPr lang="en-US" dirty="0"/>
          </a:p>
        </p:txBody>
      </p:sp>
      <p:sp>
        <p:nvSpPr>
          <p:cNvPr id="9" name="Text Placeholder 2"/>
          <p:cNvSpPr>
            <a:spLocks noGrp="1"/>
          </p:cNvSpPr>
          <p:nvPr>
            <p:ph type="body" idx="10"/>
          </p:nvPr>
        </p:nvSpPr>
        <p:spPr>
          <a:xfrm>
            <a:off x="360004" y="2895600"/>
            <a:ext cx="8388464" cy="3205800"/>
          </a:xfrm>
        </p:spPr>
        <p:txBody>
          <a:bodyPr/>
          <a:lstStyle>
            <a:lvl1pPr marL="0" indent="0">
              <a:buNone/>
              <a:defRPr sz="4100" b="1" i="0">
                <a:solidFill>
                  <a:schemeClr val="bg1"/>
                </a:solidFill>
                <a:latin typeface="Arial "/>
                <a:cs typeface="Arial "/>
              </a:defRPr>
            </a:lvl1pPr>
            <a:lvl2pPr marL="463139" indent="0">
              <a:buNone/>
              <a:defRPr sz="1800">
                <a:solidFill>
                  <a:schemeClr val="tx1">
                    <a:tint val="75000"/>
                  </a:schemeClr>
                </a:solidFill>
              </a:defRPr>
            </a:lvl2pPr>
            <a:lvl3pPr marL="926243" indent="0">
              <a:buNone/>
              <a:defRPr sz="1500">
                <a:solidFill>
                  <a:schemeClr val="tx1">
                    <a:tint val="75000"/>
                  </a:schemeClr>
                </a:solidFill>
              </a:defRPr>
            </a:lvl3pPr>
            <a:lvl4pPr marL="1389374" indent="0">
              <a:buNone/>
              <a:defRPr sz="1400">
                <a:solidFill>
                  <a:schemeClr val="tx1">
                    <a:tint val="75000"/>
                  </a:schemeClr>
                </a:solidFill>
              </a:defRPr>
            </a:lvl4pPr>
            <a:lvl5pPr marL="1852496" indent="0">
              <a:buNone/>
              <a:defRPr sz="1400">
                <a:solidFill>
                  <a:schemeClr val="tx1">
                    <a:tint val="75000"/>
                  </a:schemeClr>
                </a:solidFill>
              </a:defRPr>
            </a:lvl5pPr>
            <a:lvl6pPr marL="2315616" indent="0">
              <a:buNone/>
              <a:defRPr sz="1400">
                <a:solidFill>
                  <a:schemeClr val="tx1">
                    <a:tint val="75000"/>
                  </a:schemeClr>
                </a:solidFill>
              </a:defRPr>
            </a:lvl6pPr>
            <a:lvl7pPr marL="2778749" indent="0">
              <a:buNone/>
              <a:defRPr sz="1400">
                <a:solidFill>
                  <a:schemeClr val="tx1">
                    <a:tint val="75000"/>
                  </a:schemeClr>
                </a:solidFill>
              </a:defRPr>
            </a:lvl7pPr>
            <a:lvl8pPr marL="3241865" indent="0">
              <a:buNone/>
              <a:defRPr sz="1400">
                <a:solidFill>
                  <a:schemeClr val="tx1">
                    <a:tint val="75000"/>
                  </a:schemeClr>
                </a:solidFill>
              </a:defRPr>
            </a:lvl8pPr>
            <a:lvl9pPr marL="3704995" indent="0">
              <a:buNone/>
              <a:defRPr sz="1400">
                <a:solidFill>
                  <a:schemeClr val="tx1">
                    <a:tint val="75000"/>
                  </a:schemeClr>
                </a:solidFill>
              </a:defRPr>
            </a:lvl9pPr>
          </a:lstStyle>
          <a:p>
            <a:pPr lvl="0"/>
            <a:r>
              <a:rPr lang="en-US"/>
              <a:t>Click to edit Master text styles</a:t>
            </a:r>
          </a:p>
        </p:txBody>
      </p: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130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uktimission">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63513918-64EC-4A4B-968F-01D064AE4295}"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2339765" y="116632"/>
            <a:ext cx="6553422" cy="864096"/>
          </a:xfrm>
        </p:spPr>
        <p:txBody>
          <a:bodyPr anchor="b" anchorCtr="0"/>
          <a:lstStyle>
            <a:lvl1pPr>
              <a:defRPr sz="2900" baseline="0">
                <a:solidFill>
                  <a:srgbClr val="CF0A2C"/>
                </a:solidFill>
                <a:latin typeface="Arial" pitchFamily="34" charset="0"/>
              </a:defRPr>
            </a:lvl1pPr>
          </a:lstStyle>
          <a:p>
            <a:r>
              <a:rPr lang="en-US"/>
              <a:t>Click to edit Master title style</a:t>
            </a:r>
            <a:endParaRPr lang="en-US" dirty="0"/>
          </a:p>
        </p:txBody>
      </p:sp>
      <p:cxnSp>
        <p:nvCxnSpPr>
          <p:cNvPr id="6" name="Straight Connector 5"/>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5313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1_uktimission">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7F034863-FF63-40A8-9C8E-87E70312D653}"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9" name="Title 1"/>
          <p:cNvSpPr>
            <a:spLocks noGrp="1"/>
          </p:cNvSpPr>
          <p:nvPr>
            <p:ph type="title"/>
          </p:nvPr>
        </p:nvSpPr>
        <p:spPr>
          <a:xfrm>
            <a:off x="2339765" y="116632"/>
            <a:ext cx="6553422" cy="864096"/>
          </a:xfrm>
        </p:spPr>
        <p:txBody>
          <a:bodyPr anchor="b" anchorCtr="0"/>
          <a:lstStyle>
            <a:lvl1pPr>
              <a:defRPr sz="2900" baseline="0">
                <a:solidFill>
                  <a:srgbClr val="CF0A2C"/>
                </a:solidFill>
                <a:latin typeface="Arial" pitchFamily="34" charset="0"/>
              </a:defRPr>
            </a:lvl1pPr>
          </a:lstStyle>
          <a:p>
            <a:r>
              <a:rPr lang="en-US"/>
              <a:t>Click to edit Master title style</a:t>
            </a:r>
            <a:endParaRPr lang="en-US" dirty="0"/>
          </a:p>
        </p:txBody>
      </p:sp>
      <p:cxnSp>
        <p:nvCxnSpPr>
          <p:cNvPr id="8" name="Straight Connector 7"/>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61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969367" y="2088964"/>
            <a:ext cx="5111603" cy="24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8034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2_uktimission">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5C7DC372-D3E9-4A39-B043-56D09969A867}"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16" name="Rectangle 15"/>
          <p:cNvSpPr/>
          <p:nvPr/>
        </p:nvSpPr>
        <p:spPr>
          <a:xfrm>
            <a:off x="323855" y="3860874"/>
            <a:ext cx="2592388"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p>
            <a:pPr algn="ctr" defTabSz="907767" fontAlgn="base">
              <a:spcBef>
                <a:spcPct val="0"/>
              </a:spcBef>
              <a:spcAft>
                <a:spcPct val="0"/>
              </a:spcAft>
              <a:defRPr/>
            </a:pPr>
            <a:endParaRPr lang="en-US" sz="2400" dirty="0">
              <a:solidFill>
                <a:prstClr val="white"/>
              </a:solidFill>
            </a:endParaRPr>
          </a:p>
        </p:txBody>
      </p:sp>
      <p:sp>
        <p:nvSpPr>
          <p:cNvPr id="17" name="Rectangle 16"/>
          <p:cNvSpPr/>
          <p:nvPr/>
        </p:nvSpPr>
        <p:spPr>
          <a:xfrm>
            <a:off x="3348040" y="3860874"/>
            <a:ext cx="2592386"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p>
            <a:pPr algn="ctr" defTabSz="907767" fontAlgn="base">
              <a:spcBef>
                <a:spcPct val="0"/>
              </a:spcBef>
              <a:spcAft>
                <a:spcPct val="0"/>
              </a:spcAft>
              <a:defRPr/>
            </a:pPr>
            <a:endParaRPr lang="en-US" sz="2400" dirty="0">
              <a:solidFill>
                <a:prstClr val="white"/>
              </a:solidFill>
            </a:endParaRPr>
          </a:p>
        </p:txBody>
      </p:sp>
      <p:sp>
        <p:nvSpPr>
          <p:cNvPr id="18" name="Rectangle 17"/>
          <p:cNvSpPr/>
          <p:nvPr/>
        </p:nvSpPr>
        <p:spPr>
          <a:xfrm>
            <a:off x="6300791" y="3860874"/>
            <a:ext cx="2592386"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p>
            <a:pPr algn="ctr" defTabSz="907767"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2339765" y="116632"/>
            <a:ext cx="6553422" cy="864096"/>
          </a:xfrm>
        </p:spPr>
        <p:txBody>
          <a:bodyPr anchor="b" anchorCtr="0"/>
          <a:lstStyle>
            <a:lvl1pPr>
              <a:defRPr sz="2900" baseline="0">
                <a:solidFill>
                  <a:srgbClr val="CF0A2C"/>
                </a:solidFill>
                <a:latin typeface="Arial" pitchFamily="34" charset="0"/>
              </a:defRPr>
            </a:lvl1pPr>
          </a:lstStyle>
          <a:p>
            <a:r>
              <a:rPr lang="en-US"/>
              <a:t>Click to edit Master title style</a:t>
            </a:r>
            <a:endParaRPr lang="en-US" dirty="0"/>
          </a:p>
        </p:txBody>
      </p:sp>
      <p:sp>
        <p:nvSpPr>
          <p:cNvPr id="7" name="Content Placeholder 2"/>
          <p:cNvSpPr>
            <a:spLocks noGrp="1"/>
          </p:cNvSpPr>
          <p:nvPr>
            <p:ph idx="10"/>
          </p:nvPr>
        </p:nvSpPr>
        <p:spPr>
          <a:xfrm>
            <a:off x="323537" y="2924967"/>
            <a:ext cx="2592288" cy="864097"/>
          </a:xfrm>
        </p:spPr>
        <p:txBody>
          <a:bodyPr spcCol="364052"/>
          <a:lstStyle>
            <a:lvl1pPr marL="0" algn="ctr">
              <a:spcBef>
                <a:spcPts val="1226"/>
              </a:spcBef>
              <a:defRPr sz="6100" b="0">
                <a:solidFill>
                  <a:srgbClr val="CF0A2C"/>
                </a:solidFill>
              </a:defRPr>
            </a:lvl1pPr>
            <a:lvl2pPr marL="0" indent="0" algn="ctr">
              <a:spcBef>
                <a:spcPts val="612"/>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Click to edit Master text styles</a:t>
            </a:r>
          </a:p>
        </p:txBody>
      </p:sp>
      <p:sp>
        <p:nvSpPr>
          <p:cNvPr id="10" name="Content Placeholder 2"/>
          <p:cNvSpPr>
            <a:spLocks noGrp="1"/>
          </p:cNvSpPr>
          <p:nvPr>
            <p:ph idx="11"/>
          </p:nvPr>
        </p:nvSpPr>
        <p:spPr>
          <a:xfrm>
            <a:off x="3347872" y="2924967"/>
            <a:ext cx="2592288" cy="864097"/>
          </a:xfrm>
        </p:spPr>
        <p:txBody>
          <a:bodyPr spcCol="364052"/>
          <a:lstStyle>
            <a:lvl1pPr marL="0" algn="ctr">
              <a:spcBef>
                <a:spcPts val="1226"/>
              </a:spcBef>
              <a:defRPr sz="6100" b="0">
                <a:solidFill>
                  <a:srgbClr val="CF0A2C"/>
                </a:solidFill>
              </a:defRPr>
            </a:lvl1pPr>
            <a:lvl2pPr marL="0" indent="0" algn="ctr">
              <a:spcBef>
                <a:spcPts val="612"/>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Click to edit Master text styles</a:t>
            </a:r>
          </a:p>
        </p:txBody>
      </p:sp>
      <p:sp>
        <p:nvSpPr>
          <p:cNvPr id="11" name="Content Placeholder 2"/>
          <p:cNvSpPr>
            <a:spLocks noGrp="1"/>
          </p:cNvSpPr>
          <p:nvPr>
            <p:ph idx="12"/>
          </p:nvPr>
        </p:nvSpPr>
        <p:spPr>
          <a:xfrm>
            <a:off x="6300199" y="2924967"/>
            <a:ext cx="2592288" cy="864097"/>
          </a:xfrm>
        </p:spPr>
        <p:txBody>
          <a:bodyPr spcCol="364052"/>
          <a:lstStyle>
            <a:lvl1pPr marL="0" algn="ctr">
              <a:spcBef>
                <a:spcPts val="1226"/>
              </a:spcBef>
              <a:defRPr sz="6100" b="0">
                <a:solidFill>
                  <a:srgbClr val="CF0A2C"/>
                </a:solidFill>
              </a:defRPr>
            </a:lvl1pPr>
            <a:lvl2pPr marL="0" indent="0" algn="ctr">
              <a:spcBef>
                <a:spcPts val="612"/>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Click to edit Master text styles</a:t>
            </a:r>
          </a:p>
        </p:txBody>
      </p:sp>
      <p:sp>
        <p:nvSpPr>
          <p:cNvPr id="12" name="Content Placeholder 2"/>
          <p:cNvSpPr>
            <a:spLocks noGrp="1"/>
          </p:cNvSpPr>
          <p:nvPr>
            <p:ph idx="13"/>
          </p:nvPr>
        </p:nvSpPr>
        <p:spPr>
          <a:xfrm>
            <a:off x="323537" y="4005074"/>
            <a:ext cx="2592288" cy="1872208"/>
          </a:xfrm>
        </p:spPr>
        <p:txBody>
          <a:bodyPr spcCol="364052"/>
          <a:lstStyle>
            <a:lvl1pPr marL="0" algn="ctr">
              <a:spcBef>
                <a:spcPts val="1226"/>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12"/>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p:cNvSpPr>
            <a:spLocks noGrp="1"/>
          </p:cNvSpPr>
          <p:nvPr>
            <p:ph idx="14"/>
          </p:nvPr>
        </p:nvSpPr>
        <p:spPr>
          <a:xfrm>
            <a:off x="3347872" y="4005074"/>
            <a:ext cx="2592288" cy="1872208"/>
          </a:xfrm>
        </p:spPr>
        <p:txBody>
          <a:bodyPr spcCol="364052"/>
          <a:lstStyle>
            <a:lvl1pPr marL="0" algn="ctr">
              <a:spcBef>
                <a:spcPts val="1226"/>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12"/>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idx="15"/>
          </p:nvPr>
        </p:nvSpPr>
        <p:spPr>
          <a:xfrm>
            <a:off x="6300199" y="4005074"/>
            <a:ext cx="2592288" cy="1872208"/>
          </a:xfrm>
        </p:spPr>
        <p:txBody>
          <a:bodyPr spcCol="364052"/>
          <a:lstStyle>
            <a:lvl1pPr marL="0" algn="ctr">
              <a:spcBef>
                <a:spcPts val="1226"/>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12"/>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5213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_uktimission">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5928757E-EC90-40CB-A5A4-40A3727852F6}"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8" name="Rectangle 7"/>
          <p:cNvSpPr/>
          <p:nvPr/>
        </p:nvSpPr>
        <p:spPr>
          <a:xfrm>
            <a:off x="6300791" y="3860874"/>
            <a:ext cx="2592386"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p>
            <a:pPr algn="ctr" defTabSz="907767"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54" y="1368014"/>
            <a:ext cx="8568951" cy="980880"/>
          </a:xfrm>
        </p:spPr>
        <p:txBody>
          <a:bodyPr anchor="t"/>
          <a:lstStyle>
            <a:lvl1pPr>
              <a:defRPr sz="2900" baseline="0">
                <a:solidFill>
                  <a:srgbClr val="CF0A2C"/>
                </a:solidFill>
                <a:latin typeface="Arial" pitchFamily="34" charset="0"/>
              </a:defRPr>
            </a:lvl1pPr>
          </a:lstStyle>
          <a:p>
            <a:r>
              <a:rPr lang="en-US"/>
              <a:t>Click to edit Master title style</a:t>
            </a:r>
            <a:endParaRPr lang="en-US" dirty="0"/>
          </a:p>
        </p:txBody>
      </p:sp>
      <p:sp>
        <p:nvSpPr>
          <p:cNvPr id="11" name="Content Placeholder 2"/>
          <p:cNvSpPr>
            <a:spLocks noGrp="1"/>
          </p:cNvSpPr>
          <p:nvPr>
            <p:ph idx="12"/>
          </p:nvPr>
        </p:nvSpPr>
        <p:spPr>
          <a:xfrm>
            <a:off x="6300199" y="2924967"/>
            <a:ext cx="2592288" cy="864097"/>
          </a:xfrm>
        </p:spPr>
        <p:txBody>
          <a:bodyPr spcCol="364052"/>
          <a:lstStyle>
            <a:lvl1pPr marL="0" algn="ctr">
              <a:spcBef>
                <a:spcPts val="1226"/>
              </a:spcBef>
              <a:defRPr sz="6100" b="0">
                <a:solidFill>
                  <a:srgbClr val="CF0A2C"/>
                </a:solidFill>
              </a:defRPr>
            </a:lvl1pPr>
            <a:lvl2pPr marL="0" indent="0" algn="ctr">
              <a:spcBef>
                <a:spcPts val="612"/>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Click to edit Master text styles</a:t>
            </a:r>
          </a:p>
        </p:txBody>
      </p:sp>
      <p:sp>
        <p:nvSpPr>
          <p:cNvPr id="14" name="Content Placeholder 2"/>
          <p:cNvSpPr>
            <a:spLocks noGrp="1"/>
          </p:cNvSpPr>
          <p:nvPr>
            <p:ph idx="15"/>
          </p:nvPr>
        </p:nvSpPr>
        <p:spPr>
          <a:xfrm>
            <a:off x="6300199" y="4005074"/>
            <a:ext cx="2592288" cy="1872208"/>
          </a:xfrm>
        </p:spPr>
        <p:txBody>
          <a:bodyPr spcCol="364052"/>
          <a:lstStyle>
            <a:lvl1pPr marL="0" algn="ctr">
              <a:spcBef>
                <a:spcPts val="1226"/>
              </a:spcBef>
              <a:defRPr sz="6100" b="0">
                <a:solidFill>
                  <a:srgbClr val="C80050"/>
                </a:solidFill>
              </a:defRPr>
            </a:lvl1pPr>
            <a:lvl2pPr marL="0" indent="0" algn="ctr">
              <a:spcBef>
                <a:spcPts val="612"/>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2"/>
          <p:cNvSpPr>
            <a:spLocks noGrp="1"/>
          </p:cNvSpPr>
          <p:nvPr>
            <p:ph idx="1"/>
          </p:nvPr>
        </p:nvSpPr>
        <p:spPr>
          <a:xfrm>
            <a:off x="323528" y="2492896"/>
            <a:ext cx="5616624" cy="3384376"/>
          </a:xfrm>
        </p:spPr>
        <p:txBody>
          <a:bodyPr numCol="2" spcCol="182024"/>
          <a:lstStyle>
            <a:lvl1pPr marL="0">
              <a:spcBef>
                <a:spcPts val="1226"/>
              </a:spcBef>
              <a:defRPr sz="2000" b="0">
                <a:solidFill>
                  <a:srgbClr val="CF0A2C"/>
                </a:solidFill>
              </a:defRPr>
            </a:lvl1pPr>
            <a:lvl2pPr marL="0" indent="0">
              <a:spcBef>
                <a:spcPts val="612"/>
              </a:spcBef>
              <a:defRPr sz="1400"/>
            </a:lvl2pPr>
            <a:lvl3pPr>
              <a:defRPr sz="1400"/>
            </a:lvl3pPr>
            <a:lvl4pPr indent="0">
              <a:buNone/>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4153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7" y="333438"/>
            <a:ext cx="8402637" cy="6143625"/>
          </a:xfrm>
          <a:solidFill>
            <a:schemeClr val="bg1">
              <a:lumMod val="85000"/>
            </a:schemeClr>
          </a:solidFill>
        </p:spPr>
        <p:txBody>
          <a:bodyPr lIns="109226" tIns="109226"/>
          <a:lstStyle>
            <a:lvl1pPr>
              <a:defRPr sz="1200">
                <a:solidFill>
                  <a:srgbClr val="FFFFFF"/>
                </a:solidFill>
              </a:defRPr>
            </a:lvl1pPr>
          </a:lstStyle>
          <a:p>
            <a:pPr lvl="0"/>
            <a:r>
              <a:rPr lang="en-US" noProof="0" dirty="0"/>
              <a:t>Click icon to add picture</a:t>
            </a:r>
            <a:endParaRPr lang="en-GB" noProof="0" dirty="0"/>
          </a:p>
        </p:txBody>
      </p:sp>
      <p:sp>
        <p:nvSpPr>
          <p:cNvPr id="2" name="Title 1"/>
          <p:cNvSpPr>
            <a:spLocks noGrp="1"/>
          </p:cNvSpPr>
          <p:nvPr>
            <p:ph type="title"/>
          </p:nvPr>
        </p:nvSpPr>
        <p:spPr>
          <a:xfrm>
            <a:off x="727091" y="1367917"/>
            <a:ext cx="4932716" cy="991567"/>
          </a:xfrm>
        </p:spPr>
        <p:txBody>
          <a:bodyPr anchor="t">
            <a:noAutofit/>
          </a:bodyPr>
          <a:lstStyle>
            <a:lvl1pPr>
              <a:defRPr sz="2900">
                <a:solidFill>
                  <a:schemeClr val="bg1"/>
                </a:solidFill>
              </a:defRPr>
            </a:lvl1pPr>
          </a:lstStyle>
          <a:p>
            <a:r>
              <a:rPr lang="en-US"/>
              <a:t>Click to edit Master title style</a:t>
            </a:r>
            <a:endParaRPr lang="en-GB" dirty="0"/>
          </a:p>
        </p:txBody>
      </p:sp>
      <p:sp>
        <p:nvSpPr>
          <p:cNvPr id="5" name="Text Placeholder 4"/>
          <p:cNvSpPr>
            <a:spLocks noGrp="1"/>
          </p:cNvSpPr>
          <p:nvPr>
            <p:ph type="body" sz="quarter" idx="11"/>
          </p:nvPr>
        </p:nvSpPr>
        <p:spPr>
          <a:xfrm>
            <a:off x="727149" y="2486039"/>
            <a:ext cx="4924425" cy="3606800"/>
          </a:xfrm>
        </p:spPr>
        <p:txBody>
          <a:bodyPr/>
          <a:lstStyle>
            <a:lvl1pPr marL="271770" indent="-271770">
              <a:buFont typeface="Arial"/>
              <a:buChar char="•"/>
              <a:defRPr>
                <a:solidFill>
                  <a:srgbClr val="FFFFFF"/>
                </a:solidFill>
              </a:defRPr>
            </a:lvl1pPr>
            <a:lvl2pPr marL="271770" indent="-271770">
              <a:buFont typeface="Arial"/>
              <a:buChar char="•"/>
              <a:defRPr>
                <a:solidFill>
                  <a:srgbClr val="FFFFFF"/>
                </a:solidFill>
              </a:defRPr>
            </a:lvl2pPr>
            <a:lvl3pPr marL="271770" indent="-271770">
              <a:buFont typeface="Arial"/>
              <a:buChar char="•"/>
              <a:defRPr>
                <a:solidFill>
                  <a:srgbClr val="FFFFFF"/>
                </a:solidFill>
              </a:defRPr>
            </a:lvl3pPr>
            <a:lvl4pPr marL="271770" indent="-271770">
              <a:buFont typeface="Arial"/>
              <a:buChar char="•"/>
              <a:defRPr>
                <a:solidFill>
                  <a:srgbClr val="FFFFFF"/>
                </a:solidFill>
              </a:defRPr>
            </a:lvl4pPr>
            <a:lvl5pPr marL="271770" indent="-271770">
              <a:buFont typeface="Arial"/>
              <a:buChar cha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2"/>
          <p:cNvSpPr>
            <a:spLocks noGrp="1"/>
          </p:cNvSpPr>
          <p:nvPr>
            <p:ph type="ftr" sz="quarter" idx="13"/>
          </p:nvPr>
        </p:nvSpPr>
        <p:spPr/>
        <p:txBody>
          <a:bodyPr/>
          <a:lstStyle>
            <a:lvl1pPr>
              <a:defRPr/>
            </a:lvl1pPr>
          </a:lstStyle>
          <a:p>
            <a:endParaRPr lang="en-GB" dirty="0">
              <a:solidFill>
                <a:prstClr val="white"/>
              </a:solidFill>
            </a:endParaRPr>
          </a:p>
        </p:txBody>
      </p:sp>
    </p:spTree>
    <p:extLst>
      <p:ext uri="{BB962C8B-B14F-4D97-AF65-F5344CB8AC3E}">
        <p14:creationId xmlns:p14="http://schemas.microsoft.com/office/powerpoint/2010/main" val="29424584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5_uktimission">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38DC913E-2189-4C6F-9B6F-B2DD40727BA5}"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23530" y="1368014"/>
            <a:ext cx="3744416" cy="980880"/>
          </a:xfrm>
        </p:spPr>
        <p:txBody>
          <a:bodyPr anchor="t"/>
          <a:lstStyle>
            <a:lvl1pPr>
              <a:defRPr sz="2900" baseline="0">
                <a:solidFill>
                  <a:srgbClr val="CF0A2C"/>
                </a:solidFill>
                <a:latin typeface="Arial" pitchFamily="34" charset="0"/>
              </a:defRPr>
            </a:lvl1pPr>
          </a:lstStyle>
          <a:p>
            <a:r>
              <a:rPr lang="en-US"/>
              <a:t>Click to edit Master title style</a:t>
            </a:r>
            <a:endParaRPr lang="en-US" dirty="0"/>
          </a:p>
        </p:txBody>
      </p:sp>
      <p:sp>
        <p:nvSpPr>
          <p:cNvPr id="11" name="Content Placeholder 2"/>
          <p:cNvSpPr>
            <a:spLocks noGrp="1"/>
          </p:cNvSpPr>
          <p:nvPr>
            <p:ph idx="12"/>
          </p:nvPr>
        </p:nvSpPr>
        <p:spPr>
          <a:xfrm>
            <a:off x="611569" y="4077092"/>
            <a:ext cx="2592288" cy="864097"/>
          </a:xfrm>
        </p:spPr>
        <p:txBody>
          <a:bodyPr spcCol="364052"/>
          <a:lstStyle>
            <a:lvl1pPr marL="0" algn="ctr">
              <a:spcBef>
                <a:spcPts val="1226"/>
              </a:spcBef>
              <a:defRPr sz="6100" b="0">
                <a:solidFill>
                  <a:srgbClr val="CF0A2C"/>
                </a:solidFill>
              </a:defRPr>
            </a:lvl1pPr>
            <a:lvl2pPr marL="0" indent="0" algn="ctr">
              <a:spcBef>
                <a:spcPts val="612"/>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US"/>
              <a:t>Click to edit Master text styles</a:t>
            </a:r>
          </a:p>
        </p:txBody>
      </p:sp>
      <p:sp>
        <p:nvSpPr>
          <p:cNvPr id="15" name="Content Placeholder 2"/>
          <p:cNvSpPr>
            <a:spLocks noGrp="1"/>
          </p:cNvSpPr>
          <p:nvPr>
            <p:ph idx="1"/>
          </p:nvPr>
        </p:nvSpPr>
        <p:spPr>
          <a:xfrm>
            <a:off x="323595" y="2492972"/>
            <a:ext cx="3168351" cy="1440161"/>
          </a:xfrm>
        </p:spPr>
        <p:txBody>
          <a:bodyPr numCol="2" spcCol="182024"/>
          <a:lstStyle>
            <a:lvl1pPr marL="0">
              <a:spcBef>
                <a:spcPts val="1226"/>
              </a:spcBef>
              <a:defRPr sz="2000" b="0">
                <a:solidFill>
                  <a:srgbClr val="CF0A2C"/>
                </a:solidFill>
              </a:defRPr>
            </a:lvl1pPr>
            <a:lvl2pPr marL="0" indent="0">
              <a:spcBef>
                <a:spcPts val="612"/>
              </a:spcBef>
              <a:defRPr sz="1400"/>
            </a:lvl2pPr>
            <a:lvl3pPr>
              <a:defRPr sz="1400"/>
            </a:lvl3pPr>
            <a:lvl4pPr indent="0">
              <a:buNone/>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p:cNvSpPr>
            <a:spLocks noGrp="1"/>
          </p:cNvSpPr>
          <p:nvPr>
            <p:ph idx="15"/>
          </p:nvPr>
        </p:nvSpPr>
        <p:spPr>
          <a:xfrm>
            <a:off x="611194" y="5229217"/>
            <a:ext cx="2592386" cy="1335112"/>
          </a:xfrm>
          <a:prstGeom prst="rect">
            <a:avLst/>
          </a:prstGeom>
        </p:spPr>
        <p:txBody>
          <a:bodyPr lIns="92479" tIns="46267" rIns="92479" bIns="46267" spcCol="182024" rtlCol="0">
            <a:normAutofit/>
          </a:bodyPr>
          <a:lstStyle>
            <a:lvl1pPr marL="0">
              <a:spcAft>
                <a:spcPts val="511"/>
              </a:spcAft>
              <a:defRPr sz="2000">
                <a:solidFill>
                  <a:srgbClr val="CF0A2C"/>
                </a:solidFill>
              </a:defRPr>
            </a:lvl1pPr>
            <a:lvl2pPr>
              <a:spcAft>
                <a:spcPts val="511"/>
              </a:spcAft>
              <a:defRPr sz="1400">
                <a:latin typeface="Arial"/>
                <a:cs typeface="Arial"/>
              </a:defRPr>
            </a:lvl2pPr>
            <a:lvl3pPr marL="361824" indent="-186535" algn="l" defTabSz="463139" rtl="0" eaLnBrk="1" latinLnBrk="0" hangingPunct="1">
              <a:spcBef>
                <a:spcPts val="0"/>
              </a:spcBef>
              <a:spcAft>
                <a:spcPts val="817"/>
              </a:spcAft>
              <a:buClr>
                <a:srgbClr val="C80050"/>
              </a:buClr>
              <a:buFont typeface="Arial"/>
              <a:buChar char="•"/>
              <a:defRPr lang="en-GB" sz="1400" kern="1200" dirty="0" smtClean="0">
                <a:solidFill>
                  <a:schemeClr val="tx1"/>
                </a:solidFill>
              </a:defRPr>
            </a:lvl3pPr>
            <a:lvl4pPr marL="0" indent="0">
              <a:spcAft>
                <a:spcPts val="511"/>
              </a:spcAft>
              <a:buFontTx/>
              <a:buNone/>
              <a:defRPr sz="1400">
                <a:solidFill>
                  <a:schemeClr val="tx1"/>
                </a:solidFill>
                <a:latin typeface="Arial"/>
              </a:defRPr>
            </a:lvl4pPr>
          </a:lstStyle>
          <a:p>
            <a:pPr lvl="0"/>
            <a:r>
              <a:rPr lang="en-US"/>
              <a:t>Click to edit Master text styles</a:t>
            </a:r>
          </a:p>
        </p:txBody>
      </p:sp>
      <p:sp>
        <p:nvSpPr>
          <p:cNvPr id="14" name="Text Placeholder 2"/>
          <p:cNvSpPr>
            <a:spLocks noGrp="1"/>
          </p:cNvSpPr>
          <p:nvPr>
            <p:ph idx="16"/>
          </p:nvPr>
        </p:nvSpPr>
        <p:spPr>
          <a:xfrm>
            <a:off x="4227489" y="0"/>
            <a:ext cx="4916589" cy="6858000"/>
          </a:xfrm>
          <a:prstGeom prst="rect">
            <a:avLst/>
          </a:prstGeom>
        </p:spPr>
        <p:txBody>
          <a:bodyPr lIns="92479" tIns="46267" rIns="92479" bIns="46267" spcCol="182024" rtlCol="0">
            <a:normAutofit/>
          </a:bodyPr>
          <a:lstStyle>
            <a:lvl1pPr marL="0">
              <a:spcAft>
                <a:spcPts val="511"/>
              </a:spcAft>
              <a:defRPr sz="2000">
                <a:solidFill>
                  <a:srgbClr val="B60432"/>
                </a:solidFill>
              </a:defRPr>
            </a:lvl1pPr>
            <a:lvl2pPr>
              <a:spcAft>
                <a:spcPts val="511"/>
              </a:spcAft>
              <a:defRPr sz="1400">
                <a:latin typeface="Arial"/>
                <a:cs typeface="Arial"/>
              </a:defRPr>
            </a:lvl2pPr>
            <a:lvl3pPr marL="361824" indent="-186535" algn="l" defTabSz="463139" rtl="0" eaLnBrk="1" latinLnBrk="0" hangingPunct="1">
              <a:spcBef>
                <a:spcPts val="0"/>
              </a:spcBef>
              <a:spcAft>
                <a:spcPts val="817"/>
              </a:spcAft>
              <a:buClr>
                <a:srgbClr val="C80050"/>
              </a:buClr>
              <a:buFont typeface="Arial"/>
              <a:buChar char="•"/>
              <a:defRPr lang="en-GB" sz="1400" kern="1200" dirty="0" smtClean="0">
                <a:solidFill>
                  <a:schemeClr val="tx1"/>
                </a:solidFill>
              </a:defRPr>
            </a:lvl3pPr>
            <a:lvl4pPr marL="0" indent="0">
              <a:spcAft>
                <a:spcPts val="511"/>
              </a:spcAft>
              <a:buFontTx/>
              <a:buNone/>
              <a:defRPr sz="1400">
                <a:solidFill>
                  <a:schemeClr val="tx1"/>
                </a:solidFill>
                <a:latin typeface="Arial"/>
              </a:defRPr>
            </a:lvl4pPr>
          </a:lstStyle>
          <a:p>
            <a:pPr lvl="0"/>
            <a:r>
              <a:rPr lang="en-US"/>
              <a:t>Click to edit Master text styles</a:t>
            </a:r>
          </a:p>
        </p:txBody>
      </p:sp>
      <p:cxnSp>
        <p:nvCxnSpPr>
          <p:cNvPr id="17" name="Straight Connector 16"/>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2425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3_uktimiss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CEB0C05F-A3BC-4923-B2E1-88EDD52F0619}"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7" name="Pentagon 6"/>
          <p:cNvSpPr/>
          <p:nvPr/>
        </p:nvSpPr>
        <p:spPr>
          <a:xfrm rot="16200000">
            <a:off x="5799144" y="2994028"/>
            <a:ext cx="3173413"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p>
            <a:pPr algn="ctr" defTabSz="907767"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54" y="1368014"/>
            <a:ext cx="8568951" cy="980880"/>
          </a:xfrm>
        </p:spPr>
        <p:txBody>
          <a:bodyPr anchor="t"/>
          <a:lstStyle>
            <a:lvl1pPr>
              <a:defRPr sz="2900" baseline="0">
                <a:solidFill>
                  <a:srgbClr val="CF0A2C"/>
                </a:solidFill>
                <a:latin typeface="Arial" pitchFamily="34" charset="0"/>
              </a:defRPr>
            </a:lvl1pPr>
          </a:lstStyle>
          <a:p>
            <a:r>
              <a:rPr lang="en-US"/>
              <a:t>Click to edit Master title style</a:t>
            </a:r>
            <a:endParaRPr lang="en-US" dirty="0"/>
          </a:p>
        </p:txBody>
      </p:sp>
      <p:sp>
        <p:nvSpPr>
          <p:cNvPr id="15" name="Content Placeholder 2"/>
          <p:cNvSpPr>
            <a:spLocks noGrp="1"/>
          </p:cNvSpPr>
          <p:nvPr>
            <p:ph idx="1"/>
          </p:nvPr>
        </p:nvSpPr>
        <p:spPr>
          <a:xfrm>
            <a:off x="323595" y="2492897"/>
            <a:ext cx="5328591" cy="3960440"/>
          </a:xfrm>
        </p:spPr>
        <p:txBody>
          <a:bodyPr numCol="2" spcCol="182024"/>
          <a:lstStyle>
            <a:lvl1pPr marL="0">
              <a:spcBef>
                <a:spcPts val="1226"/>
              </a:spcBef>
              <a:defRPr sz="2000" b="0">
                <a:solidFill>
                  <a:srgbClr val="CF0A2C"/>
                </a:solidFill>
              </a:defRPr>
            </a:lvl1pPr>
            <a:lvl2pPr marL="0" indent="0">
              <a:spcBef>
                <a:spcPts val="612"/>
              </a:spcBef>
              <a:defRPr sz="1400"/>
            </a:lvl2pPr>
            <a:lvl3pPr>
              <a:defRPr sz="1400"/>
            </a:lvl3pPr>
            <a:lvl4pPr indent="0">
              <a:buNone/>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156184" y="3429007"/>
            <a:ext cx="2592288" cy="1872208"/>
          </a:xfrm>
          <a:noFill/>
        </p:spPr>
        <p:txBody>
          <a:bodyPr spcCol="364052"/>
          <a:lstStyle>
            <a:lvl1pPr marL="0" algn="ctr">
              <a:spcBef>
                <a:spcPts val="1226"/>
              </a:spcBef>
              <a:defRPr sz="5100" b="0">
                <a:solidFill>
                  <a:srgbClr val="FFFFFF"/>
                </a:solidFill>
              </a:defRPr>
            </a:lvl1pPr>
            <a:lvl2pPr marL="0" indent="0" algn="ctr">
              <a:spcBef>
                <a:spcPts val="612"/>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txBox="1">
            <a:spLocks/>
          </p:cNvSpPr>
          <p:nvPr/>
        </p:nvSpPr>
        <p:spPr>
          <a:xfrm>
            <a:off x="2339765" y="116632"/>
            <a:ext cx="6553422"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07767"/>
            <a:r>
              <a:rPr lang="en-US" dirty="0"/>
              <a:t>Click to edit Master title style</a:t>
            </a:r>
          </a:p>
        </p:txBody>
      </p:sp>
      <p:cxnSp>
        <p:nvCxnSpPr>
          <p:cNvPr id="10" name="Straight Connector 9"/>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5584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DBA3C351-04C8-4603-BD81-BEF1F29CE4CF}"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60004" y="1368014"/>
            <a:ext cx="8388464" cy="1188000"/>
          </a:xfrm>
        </p:spPr>
        <p:txBody>
          <a:bodyPr anchor="t"/>
          <a:lstStyle>
            <a:lvl1pPr>
              <a:defRPr sz="3200" baseline="0">
                <a:solidFill>
                  <a:srgbClr val="CF0A2C"/>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60004" y="2628013"/>
            <a:ext cx="8388464" cy="3537304"/>
          </a:xfrm>
        </p:spPr>
        <p:txBody>
          <a:bodyPr/>
          <a:lstStyle>
            <a:lvl1pPr>
              <a:spcBef>
                <a:spcPts val="1226"/>
              </a:spcBef>
              <a:defRPr>
                <a:solidFill>
                  <a:srgbClr val="CF0A2C"/>
                </a:solidFill>
              </a:defRPr>
            </a:lvl1pPr>
            <a:lvl2pPr marL="0" indent="0">
              <a:defRPr/>
            </a:lvl2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5335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57" y="1368000"/>
            <a:ext cx="8397518" cy="648000"/>
          </a:xfrm>
        </p:spPr>
        <p:txBody>
          <a:bodyPr anchor="t"/>
          <a:lstStyle>
            <a:lvl1pPr>
              <a:defRPr sz="3200">
                <a:solidFill>
                  <a:srgbClr val="CF0A2C"/>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50955" y="2088001"/>
            <a:ext cx="4077038" cy="4068000"/>
          </a:xfrm>
        </p:spPr>
        <p:txBody>
          <a:bodyPr/>
          <a:lstStyle>
            <a:lvl1pPr>
              <a:defRPr sz="2000" baseline="0">
                <a:solidFill>
                  <a:srgbClr val="CF0A2C"/>
                </a:solidFill>
              </a:defRPr>
            </a:lvl1pPr>
            <a:lvl2pPr marL="0" indent="0">
              <a:defRPr sz="1800"/>
            </a:lvl2pPr>
            <a:lvl3pPr>
              <a:defRPr sz="1800"/>
            </a:lvl3pPr>
            <a:lvl4pPr indent="-218796">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2" y="2088001"/>
            <a:ext cx="4176464" cy="4068000"/>
          </a:xfrm>
        </p:spPr>
        <p:txBody>
          <a:bodyPr/>
          <a:lstStyle>
            <a:lvl1pPr>
              <a:defRPr sz="2000" baseline="0">
                <a:solidFill>
                  <a:srgbClr val="CF0A2C"/>
                </a:solidFill>
              </a:defRPr>
            </a:lvl1pPr>
            <a:lvl2pPr marL="218796" indent="-218796">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txBox="1">
            <a:spLocks/>
          </p:cNvSpPr>
          <p:nvPr/>
        </p:nvSpPr>
        <p:spPr>
          <a:xfrm>
            <a:off x="2339765" y="116632"/>
            <a:ext cx="6553422"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07767"/>
            <a:r>
              <a:rPr lang="en-US" dirty="0"/>
              <a:t>Click to edit Master title style</a:t>
            </a:r>
          </a:p>
        </p:txBody>
      </p:sp>
      <p:cxnSp>
        <p:nvCxnSpPr>
          <p:cNvPr id="9" name="Straight Connector 8"/>
          <p:cNvCxnSpPr/>
          <p:nvPr/>
        </p:nvCxnSpPr>
        <p:spPr>
          <a:xfrm>
            <a:off x="215190" y="1196752"/>
            <a:ext cx="8713662"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2704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icture Only">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69371" y="2089040"/>
            <a:ext cx="5111603" cy="24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5282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366" y="6289682"/>
            <a:ext cx="792162" cy="549276"/>
          </a:xfrm>
          <a:prstGeom prst="rect">
            <a:avLst/>
          </a:prstGeom>
          <a:noFill/>
          <a:ln w="9525">
            <a:noFill/>
            <a:miter lim="800000"/>
            <a:headEnd/>
            <a:tailEnd/>
          </a:ln>
        </p:spPr>
        <p:txBody>
          <a:bodyPr lIns="0"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F3903D7E-D811-4067-9B95-7CA53F28E1F9}"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p:nvSpPr>
        <p:spPr bwMode="auto">
          <a:xfrm>
            <a:off x="739856" y="6308745"/>
            <a:ext cx="8404225" cy="549276"/>
          </a:xfrm>
          <a:prstGeom prst="rect">
            <a:avLst/>
          </a:prstGeom>
          <a:noFill/>
          <a:ln w="9525">
            <a:noFill/>
            <a:miter lim="800000"/>
            <a:headEnd/>
            <a:tailEnd/>
          </a:ln>
        </p:spPr>
        <p:txBody>
          <a:bodyPr lIns="92479" tIns="46267" rIns="92479" bIns="46267"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p:nvSpPr>
        <p:spPr>
          <a:xfrm>
            <a:off x="250828" y="1079562"/>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92479" tIns="46267" rIns="92479" bIns="4626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07767"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4" y="5445224"/>
            <a:ext cx="8388464" cy="914400"/>
          </a:xfrm>
          <a:prstGeom prst="rect">
            <a:avLst/>
          </a:prstGeom>
        </p:spPr>
        <p:txBody>
          <a:bodyPr anchor="b">
            <a:normAutofit/>
          </a:bodyPr>
          <a:lstStyle>
            <a:lvl1pPr marL="0" indent="0" algn="l">
              <a:spcBef>
                <a:spcPts val="0"/>
              </a:spcBef>
              <a:buNone/>
              <a:defRPr sz="1800" b="0" i="0">
                <a:solidFill>
                  <a:schemeClr val="bg1"/>
                </a:solidFill>
              </a:defRPr>
            </a:lvl1pPr>
            <a:lvl2pPr marL="463139" indent="0" algn="ctr">
              <a:buNone/>
              <a:defRPr>
                <a:solidFill>
                  <a:schemeClr val="tx1">
                    <a:tint val="75000"/>
                  </a:schemeClr>
                </a:solidFill>
              </a:defRPr>
            </a:lvl2pPr>
            <a:lvl3pPr marL="926243" indent="0" algn="ctr">
              <a:buNone/>
              <a:defRPr>
                <a:solidFill>
                  <a:schemeClr val="tx1">
                    <a:tint val="75000"/>
                  </a:schemeClr>
                </a:solidFill>
              </a:defRPr>
            </a:lvl3pPr>
            <a:lvl4pPr marL="1389374" indent="0" algn="ctr">
              <a:buNone/>
              <a:defRPr>
                <a:solidFill>
                  <a:schemeClr val="tx1">
                    <a:tint val="75000"/>
                  </a:schemeClr>
                </a:solidFill>
              </a:defRPr>
            </a:lvl4pPr>
            <a:lvl5pPr marL="1852496" indent="0" algn="ctr">
              <a:buNone/>
              <a:defRPr>
                <a:solidFill>
                  <a:schemeClr val="tx1">
                    <a:tint val="75000"/>
                  </a:schemeClr>
                </a:solidFill>
              </a:defRPr>
            </a:lvl5pPr>
            <a:lvl6pPr marL="2315616" indent="0" algn="ctr">
              <a:buNone/>
              <a:defRPr>
                <a:solidFill>
                  <a:schemeClr val="tx1">
                    <a:tint val="75000"/>
                  </a:schemeClr>
                </a:solidFill>
              </a:defRPr>
            </a:lvl6pPr>
            <a:lvl7pPr marL="2778749" indent="0" algn="ctr">
              <a:buNone/>
              <a:defRPr>
                <a:solidFill>
                  <a:schemeClr val="tx1">
                    <a:tint val="75000"/>
                  </a:schemeClr>
                </a:solidFill>
              </a:defRPr>
            </a:lvl7pPr>
            <a:lvl8pPr marL="3241865" indent="0" algn="ctr">
              <a:buNone/>
              <a:defRPr>
                <a:solidFill>
                  <a:schemeClr val="tx1">
                    <a:tint val="75000"/>
                  </a:schemeClr>
                </a:solidFill>
              </a:defRPr>
            </a:lvl8pPr>
            <a:lvl9pPr marL="3704995" indent="0" algn="ctr">
              <a:buNone/>
              <a:defRPr>
                <a:solidFill>
                  <a:schemeClr val="tx1">
                    <a:tint val="75000"/>
                  </a:schemeClr>
                </a:solidFill>
              </a:defRPr>
            </a:lvl9pPr>
          </a:lstStyle>
          <a:p>
            <a:r>
              <a:rPr lang="en-US"/>
              <a:t>Click to edit Master subtitle style</a:t>
            </a:r>
            <a:endParaRPr lang="en-US" dirty="0"/>
          </a:p>
        </p:txBody>
      </p:sp>
      <p:sp>
        <p:nvSpPr>
          <p:cNvPr id="9" name="Text Placeholder 2"/>
          <p:cNvSpPr>
            <a:spLocks noGrp="1"/>
          </p:cNvSpPr>
          <p:nvPr>
            <p:ph type="body" idx="10"/>
          </p:nvPr>
        </p:nvSpPr>
        <p:spPr>
          <a:xfrm>
            <a:off x="360004" y="2895600"/>
            <a:ext cx="8388464" cy="3205800"/>
          </a:xfrm>
          <a:prstGeom prst="rect">
            <a:avLst/>
          </a:prstGeom>
        </p:spPr>
        <p:txBody>
          <a:bodyPr/>
          <a:lstStyle>
            <a:lvl1pPr marL="0" indent="0">
              <a:buNone/>
              <a:defRPr sz="4100" b="1" i="0">
                <a:solidFill>
                  <a:schemeClr val="bg1"/>
                </a:solidFill>
                <a:latin typeface="Arial "/>
                <a:cs typeface="Arial "/>
              </a:defRPr>
            </a:lvl1pPr>
            <a:lvl2pPr marL="463139" indent="0">
              <a:buNone/>
              <a:defRPr sz="1800">
                <a:solidFill>
                  <a:schemeClr val="tx1">
                    <a:tint val="75000"/>
                  </a:schemeClr>
                </a:solidFill>
              </a:defRPr>
            </a:lvl2pPr>
            <a:lvl3pPr marL="926243" indent="0">
              <a:buNone/>
              <a:defRPr sz="1500">
                <a:solidFill>
                  <a:schemeClr val="tx1">
                    <a:tint val="75000"/>
                  </a:schemeClr>
                </a:solidFill>
              </a:defRPr>
            </a:lvl3pPr>
            <a:lvl4pPr marL="1389374" indent="0">
              <a:buNone/>
              <a:defRPr sz="1400">
                <a:solidFill>
                  <a:schemeClr val="tx1">
                    <a:tint val="75000"/>
                  </a:schemeClr>
                </a:solidFill>
              </a:defRPr>
            </a:lvl4pPr>
            <a:lvl5pPr marL="1852496" indent="0">
              <a:buNone/>
              <a:defRPr sz="1400">
                <a:solidFill>
                  <a:schemeClr val="tx1">
                    <a:tint val="75000"/>
                  </a:schemeClr>
                </a:solidFill>
              </a:defRPr>
            </a:lvl5pPr>
            <a:lvl6pPr marL="2315616" indent="0">
              <a:buNone/>
              <a:defRPr sz="1400">
                <a:solidFill>
                  <a:schemeClr val="tx1">
                    <a:tint val="75000"/>
                  </a:schemeClr>
                </a:solidFill>
              </a:defRPr>
            </a:lvl6pPr>
            <a:lvl7pPr marL="2778749" indent="0">
              <a:buNone/>
              <a:defRPr sz="1400">
                <a:solidFill>
                  <a:schemeClr val="tx1">
                    <a:tint val="75000"/>
                  </a:schemeClr>
                </a:solidFill>
              </a:defRPr>
            </a:lvl7pPr>
            <a:lvl8pPr marL="3241865" indent="0">
              <a:buNone/>
              <a:defRPr sz="1400">
                <a:solidFill>
                  <a:schemeClr val="tx1">
                    <a:tint val="75000"/>
                  </a:schemeClr>
                </a:solidFill>
              </a:defRPr>
            </a:lvl8pPr>
            <a:lvl9pPr marL="3704995" indent="0">
              <a:buNone/>
              <a:defRPr sz="1400">
                <a:solidFill>
                  <a:schemeClr val="tx1">
                    <a:tint val="75000"/>
                  </a:schemeClr>
                </a:solidFill>
              </a:defRPr>
            </a:lvl9pPr>
          </a:lstStyle>
          <a:p>
            <a:pPr lvl="0"/>
            <a:r>
              <a:rPr lang="en-US"/>
              <a:t>Click to edit Master text styles</a:t>
            </a:r>
          </a:p>
        </p:txBody>
      </p: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4846" y="283216"/>
            <a:ext cx="1321644" cy="6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439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cSld name="6_uktimission">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0484" y="6289749"/>
            <a:ext cx="792774" cy="549275"/>
          </a:xfrm>
          <a:prstGeom prst="rect">
            <a:avLst/>
          </a:prstGeom>
          <a:noFill/>
          <a:ln w="9525">
            <a:noFill/>
            <a:miter lim="800000"/>
            <a:headEnd/>
            <a:tailEnd/>
          </a:ln>
        </p:spPr>
        <p:txBody>
          <a:bodyPr lIns="0" tIns="45417" rIns="90775" bIns="45417"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hangingPunct="1">
              <a:defRPr/>
            </a:pPr>
            <a:fld id="{4DC179D5-F59A-40D6-A804-7F43ABFF6D4D}" type="slidenum">
              <a:rPr lang="en-US" altLang="en-US" sz="1200">
                <a:solidFill>
                  <a:prstClr val="white"/>
                </a:solidFill>
              </a:rPr>
              <a:pPr defTabSz="907767" eaLnBrk="1" hangingPunct="1">
                <a:defRPr/>
              </a:pPr>
              <a:t>‹#›</a:t>
            </a:fld>
            <a:r>
              <a:rPr lang="en-US" altLang="en-US" sz="1800" dirty="0">
                <a:solidFill>
                  <a:prstClr val="white"/>
                </a:solidFill>
              </a:rPr>
              <a:t> </a:t>
            </a:r>
          </a:p>
        </p:txBody>
      </p:sp>
      <p:cxnSp>
        <p:nvCxnSpPr>
          <p:cNvPr id="5" name="Straight Connector 4"/>
          <p:cNvCxnSpPr/>
          <p:nvPr/>
        </p:nvCxnSpPr>
        <p:spPr>
          <a:xfrm>
            <a:off x="215412"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655" y="282636"/>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0002" y="1412840"/>
            <a:ext cx="8244448" cy="4739679"/>
          </a:xfrm>
          <a:prstGeom prst="rect">
            <a:avLst/>
          </a:prstGeom>
        </p:spPr>
        <p:txBody>
          <a:bodyPr spcCol="178689"/>
          <a:lstStyle>
            <a:lvl1pPr marL="0">
              <a:spcBef>
                <a:spcPts val="1200"/>
              </a:spcBef>
              <a:defRPr sz="2000" b="0">
                <a:solidFill>
                  <a:srgbClr val="B60432"/>
                </a:solidFill>
              </a:defRPr>
            </a:lvl1pPr>
            <a:lvl2pPr marL="0" indent="0">
              <a:spcBef>
                <a:spcPts val="599"/>
              </a:spcBef>
              <a:defRPr sz="1400"/>
            </a:lvl2pPr>
            <a:lvl3pPr>
              <a:defRPr sz="1400"/>
            </a:lvl3pPr>
            <a:lvl4pPr indent="0">
              <a:buNone/>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339762" y="116632"/>
            <a:ext cx="6553422" cy="864096"/>
          </a:xfrm>
          <a:prstGeom prst="rect">
            <a:avLst/>
          </a:prstGeom>
        </p:spPr>
        <p:txBody>
          <a:bodyPr anchor="b"/>
          <a:lstStyle>
            <a:lvl1pPr>
              <a:defRPr sz="2800" baseline="0">
                <a:solidFill>
                  <a:srgbClr val="CF0A2C"/>
                </a:solidFill>
                <a:latin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6063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fontAlgn="base">
              <a:spcBef>
                <a:spcPct val="0"/>
              </a:spcBef>
              <a:spcAft>
                <a:spcPct val="0"/>
              </a:spcAft>
              <a:defRPr/>
            </a:pPr>
            <a:endParaRPr lang="en-US" dirty="0">
              <a:solidFill>
                <a:prstClr val="white"/>
              </a:solidFill>
            </a:endParaRPr>
          </a:p>
        </p:txBody>
      </p:sp>
      <p:sp>
        <p:nvSpPr>
          <p:cNvPr id="6" name="Picture Placeholder 5"/>
          <p:cNvSpPr>
            <a:spLocks noGrp="1"/>
          </p:cNvSpPr>
          <p:nvPr>
            <p:ph type="pic" sz="quarter" idx="11"/>
          </p:nvPr>
        </p:nvSpPr>
        <p:spPr>
          <a:xfrm>
            <a:off x="611188" y="404813"/>
            <a:ext cx="1296987" cy="1295400"/>
          </a:xfrm>
        </p:spPr>
        <p:txBody>
          <a:bodyPr/>
          <a:lstStyle/>
          <a:p>
            <a:endParaRPr lang="en-GB" dirty="0"/>
          </a:p>
        </p:txBody>
      </p:sp>
    </p:spTree>
    <p:extLst>
      <p:ext uri="{BB962C8B-B14F-4D97-AF65-F5344CB8AC3E}">
        <p14:creationId xmlns:p14="http://schemas.microsoft.com/office/powerpoint/2010/main" val="5888154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5" y="213048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3873" indent="0" algn="ctr">
              <a:buNone/>
              <a:defRPr>
                <a:solidFill>
                  <a:schemeClr val="tx1">
                    <a:tint val="75000"/>
                  </a:schemeClr>
                </a:solidFill>
              </a:defRPr>
            </a:lvl2pPr>
            <a:lvl3pPr marL="907767" indent="0" algn="ctr">
              <a:buNone/>
              <a:defRPr>
                <a:solidFill>
                  <a:schemeClr val="tx1">
                    <a:tint val="75000"/>
                  </a:schemeClr>
                </a:solidFill>
              </a:defRPr>
            </a:lvl3pPr>
            <a:lvl4pPr marL="1361672" indent="0" algn="ctr">
              <a:buNone/>
              <a:defRPr>
                <a:solidFill>
                  <a:schemeClr val="tx1">
                    <a:tint val="75000"/>
                  </a:schemeClr>
                </a:solidFill>
              </a:defRPr>
            </a:lvl4pPr>
            <a:lvl5pPr marL="1815567" indent="0" algn="ctr">
              <a:buNone/>
              <a:defRPr>
                <a:solidFill>
                  <a:schemeClr val="tx1">
                    <a:tint val="75000"/>
                  </a:schemeClr>
                </a:solidFill>
              </a:defRPr>
            </a:lvl5pPr>
            <a:lvl6pPr marL="2269463" indent="0" algn="ctr">
              <a:buNone/>
              <a:defRPr>
                <a:solidFill>
                  <a:schemeClr val="tx1">
                    <a:tint val="75000"/>
                  </a:schemeClr>
                </a:solidFill>
              </a:defRPr>
            </a:lvl6pPr>
            <a:lvl7pPr marL="2723356" indent="0" algn="ctr">
              <a:buNone/>
              <a:defRPr>
                <a:solidFill>
                  <a:schemeClr val="tx1">
                    <a:tint val="75000"/>
                  </a:schemeClr>
                </a:solidFill>
              </a:defRPr>
            </a:lvl7pPr>
            <a:lvl8pPr marL="3177247" indent="0" algn="ctr">
              <a:buNone/>
              <a:defRPr>
                <a:solidFill>
                  <a:schemeClr val="tx1">
                    <a:tint val="75000"/>
                  </a:schemeClr>
                </a:solidFill>
              </a:defRPr>
            </a:lvl8pPr>
            <a:lvl9pPr marL="363113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423"/>
            <a:ext cx="2133600" cy="365125"/>
          </a:xfrm>
          <a:prstGeom prst="rect">
            <a:avLst/>
          </a:prstGeom>
        </p:spPr>
        <p:txBody>
          <a:bodyPr lIns="90775" tIns="45417" rIns="90775" bIns="45417"/>
          <a:lstStyle/>
          <a:p>
            <a:pPr defTabSz="907767"/>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a:xfrm>
            <a:off x="6553201" y="6356423"/>
            <a:ext cx="2133600" cy="365125"/>
          </a:xfrm>
          <a:prstGeom prst="rect">
            <a:avLst/>
          </a:prstGeom>
        </p:spPr>
        <p:txBody>
          <a:bodyPr lIns="90775" tIns="45417" rIns="90775" bIns="45417"/>
          <a:lstStyle/>
          <a:p>
            <a:pPr defTabSz="907767"/>
            <a:fld id="{B2DC9683-8905-47BF-B84F-8FF7F4E865BC}" type="slidenum">
              <a:rPr lang="en-GB">
                <a:solidFill>
                  <a:prstClr val="black"/>
                </a:solidFill>
              </a:rPr>
              <a:pPr defTabSz="907767"/>
              <a:t>‹#›</a:t>
            </a:fld>
            <a:endParaRPr lang="en-GB" dirty="0">
              <a:solidFill>
                <a:prstClr val="black"/>
              </a:solidFill>
            </a:endParaRPr>
          </a:p>
        </p:txBody>
      </p:sp>
    </p:spTree>
    <p:extLst>
      <p:ext uri="{BB962C8B-B14F-4D97-AF65-F5344CB8AC3E}">
        <p14:creationId xmlns:p14="http://schemas.microsoft.com/office/powerpoint/2010/main" val="3032531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9C399467-2A0F-476D-9425-9C3935ECA7D2}" type="slidenum">
              <a:rPr lang="en-GB" altLang="en-US"/>
              <a:pPr>
                <a:defRPr/>
              </a:pPr>
              <a:t>‹#›</a:t>
            </a:fld>
            <a:endParaRPr lang="en-GB" altLang="en-US"/>
          </a:p>
        </p:txBody>
      </p:sp>
    </p:spTree>
    <p:extLst>
      <p:ext uri="{BB962C8B-B14F-4D97-AF65-F5344CB8AC3E}">
        <p14:creationId xmlns:p14="http://schemas.microsoft.com/office/powerpoint/2010/main" val="30564227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9D4868D5-91A5-405B-80C8-42C1C671A88B}" type="slidenum">
              <a:rPr lang="en-GB" altLang="en-US"/>
              <a:pPr>
                <a:defRPr/>
              </a:pPr>
              <a:t>‹#›</a:t>
            </a:fld>
            <a:endParaRPr lang="en-GB" altLang="en-US"/>
          </a:p>
        </p:txBody>
      </p:sp>
    </p:spTree>
    <p:extLst>
      <p:ext uri="{BB962C8B-B14F-4D97-AF65-F5344CB8AC3E}">
        <p14:creationId xmlns:p14="http://schemas.microsoft.com/office/powerpoint/2010/main" val="23009261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C0B2E772-2A05-4AFF-9F10-2A517B3A4B36}" type="slidenum">
              <a:rPr lang="en-GB" altLang="en-US"/>
              <a:pPr>
                <a:defRPr/>
              </a:pPr>
              <a:t>‹#›</a:t>
            </a:fld>
            <a:endParaRPr lang="en-GB" altLang="en-US"/>
          </a:p>
        </p:txBody>
      </p:sp>
    </p:spTree>
    <p:extLst>
      <p:ext uri="{BB962C8B-B14F-4D97-AF65-F5344CB8AC3E}">
        <p14:creationId xmlns:p14="http://schemas.microsoft.com/office/powerpoint/2010/main" val="9266909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57709945-67BB-412F-8F77-6953DAF1D8DF}" type="slidenum">
              <a:rPr lang="en-GB" altLang="en-US"/>
              <a:pPr>
                <a:defRPr/>
              </a:pPr>
              <a:t>‹#›</a:t>
            </a:fld>
            <a:endParaRPr lang="en-GB" altLang="en-US"/>
          </a:p>
        </p:txBody>
      </p:sp>
    </p:spTree>
    <p:extLst>
      <p:ext uri="{BB962C8B-B14F-4D97-AF65-F5344CB8AC3E}">
        <p14:creationId xmlns:p14="http://schemas.microsoft.com/office/powerpoint/2010/main" val="523428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53AE288F-70E9-4A6B-909A-4C54D7CC9B62}" type="slidenum">
              <a:rPr lang="en-GB" altLang="en-US"/>
              <a:pPr>
                <a:defRPr/>
              </a:pPr>
              <a:t>‹#›</a:t>
            </a:fld>
            <a:endParaRPr lang="en-GB" altLang="en-US"/>
          </a:p>
        </p:txBody>
      </p:sp>
    </p:spTree>
    <p:extLst>
      <p:ext uri="{BB962C8B-B14F-4D97-AF65-F5344CB8AC3E}">
        <p14:creationId xmlns:p14="http://schemas.microsoft.com/office/powerpoint/2010/main" val="41485570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2E6E1771-4BB3-48A1-B574-732353DCC5E3}" type="slidenum">
              <a:rPr lang="en-GB" altLang="en-US"/>
              <a:pPr>
                <a:defRPr/>
              </a:pPr>
              <a:t>‹#›</a:t>
            </a:fld>
            <a:endParaRPr lang="en-GB" altLang="en-US"/>
          </a:p>
        </p:txBody>
      </p:sp>
    </p:spTree>
    <p:extLst>
      <p:ext uri="{BB962C8B-B14F-4D97-AF65-F5344CB8AC3E}">
        <p14:creationId xmlns:p14="http://schemas.microsoft.com/office/powerpoint/2010/main" val="18144134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723B225F-8E90-492D-AE22-373B3B97D3B0}" type="slidenum">
              <a:rPr lang="en-GB" altLang="en-US"/>
              <a:pPr>
                <a:defRPr/>
              </a:pPr>
              <a:t>‹#›</a:t>
            </a:fld>
            <a:endParaRPr lang="en-GB" altLang="en-US"/>
          </a:p>
        </p:txBody>
      </p:sp>
    </p:spTree>
    <p:extLst>
      <p:ext uri="{BB962C8B-B14F-4D97-AF65-F5344CB8AC3E}">
        <p14:creationId xmlns:p14="http://schemas.microsoft.com/office/powerpoint/2010/main" val="21508531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3910C32A-8B04-4935-BCA3-FB97A3FFF2CE}" type="slidenum">
              <a:rPr lang="en-GB" altLang="en-US"/>
              <a:pPr>
                <a:defRPr/>
              </a:pPr>
              <a:t>‹#›</a:t>
            </a:fld>
            <a:endParaRPr lang="en-GB" altLang="en-US"/>
          </a:p>
        </p:txBody>
      </p:sp>
    </p:spTree>
    <p:extLst>
      <p:ext uri="{BB962C8B-B14F-4D97-AF65-F5344CB8AC3E}">
        <p14:creationId xmlns:p14="http://schemas.microsoft.com/office/powerpoint/2010/main" val="15806077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30ABE6FD-65BD-46CC-901D-BB86D6C9A3DB}" type="slidenum">
              <a:rPr lang="en-GB" altLang="en-US"/>
              <a:pPr>
                <a:defRPr/>
              </a:pPr>
              <a:t>‹#›</a:t>
            </a:fld>
            <a:endParaRPr lang="en-GB" altLang="en-US"/>
          </a:p>
        </p:txBody>
      </p:sp>
    </p:spTree>
    <p:extLst>
      <p:ext uri="{BB962C8B-B14F-4D97-AF65-F5344CB8AC3E}">
        <p14:creationId xmlns:p14="http://schemas.microsoft.com/office/powerpoint/2010/main" val="9301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491EDA78-86A6-459A-B11D-5683BE9A5C7B}"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5" name="TextBox 4"/>
          <p:cNvSpPr txBox="1">
            <a:spLocks noChangeArrowheads="1"/>
          </p:cNvSpPr>
          <p:nvPr userDrawn="1"/>
        </p:nvSpPr>
        <p:spPr bwMode="auto">
          <a:xfrm>
            <a:off x="740020" y="6308728"/>
            <a:ext cx="8403980"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cs typeface="Arial" pitchFamily="34" charset="0"/>
              </a:rPr>
              <a:t>Presentation title - edit in the Master slide</a:t>
            </a:r>
            <a:endParaRPr lang="en-US" sz="1800" dirty="0">
              <a:solidFill>
                <a:prstClr val="white"/>
              </a:solidFill>
              <a:cs typeface="Arial" pitchFamily="34" charset="0"/>
            </a:endParaRPr>
          </a:p>
        </p:txBody>
      </p:sp>
      <p:sp>
        <p:nvSpPr>
          <p:cNvPr id="6" name="Rectangle 5"/>
          <p:cNvSpPr/>
          <p:nvPr userDrawn="1"/>
        </p:nvSpPr>
        <p:spPr>
          <a:xfrm>
            <a:off x="250583" y="1079502"/>
            <a:ext cx="8642838"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1800" dirty="0">
                <a:solidFill>
                  <a:srgbClr val="FFFFFF"/>
                </a:solidFill>
              </a:rPr>
              <a:t> </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60002" y="5445224"/>
            <a:ext cx="8388464" cy="914400"/>
          </a:xfrm>
        </p:spPr>
        <p:txBody>
          <a:bodyPr anchor="b">
            <a:normAutofit/>
          </a:bodyPr>
          <a:lstStyle>
            <a:lvl1pPr marL="0" indent="0" algn="l">
              <a:spcBef>
                <a:spcPts val="0"/>
              </a:spcBef>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2" y="2895600"/>
            <a:ext cx="8388464"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11343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C84ECC49-01BD-419C-8970-008E13333478}" type="slidenum">
              <a:rPr lang="en-GB" altLang="en-US"/>
              <a:pPr>
                <a:defRPr/>
              </a:pPr>
              <a:t>‹#›</a:t>
            </a:fld>
            <a:endParaRPr lang="en-GB" altLang="en-US"/>
          </a:p>
        </p:txBody>
      </p:sp>
    </p:spTree>
    <p:extLst>
      <p:ext uri="{BB962C8B-B14F-4D97-AF65-F5344CB8AC3E}">
        <p14:creationId xmlns:p14="http://schemas.microsoft.com/office/powerpoint/2010/main" val="8436576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C0A0A5D-7998-4CFA-8509-3AAE99FBD02C}"/>
              </a:ext>
            </a:extLst>
          </p:cNvPr>
          <p:cNvSpPr>
            <a:spLocks noGrp="1" noChangeArrowheads="1"/>
          </p:cNvSpPr>
          <p:nvPr>
            <p:ph type="sldNum" sz="quarter" idx="10"/>
          </p:nvPr>
        </p:nvSpPr>
        <p:spPr>
          <a:ln/>
        </p:spPr>
        <p:txBody>
          <a:bodyPr/>
          <a:lstStyle>
            <a:lvl1pPr>
              <a:defRPr/>
            </a:lvl1pPr>
          </a:lstStyle>
          <a:p>
            <a:pPr>
              <a:defRPr/>
            </a:pPr>
            <a:fld id="{A4EF8990-C876-4462-A26E-7B1DA75F5455}" type="slidenum">
              <a:rPr lang="en-GB" altLang="en-US"/>
              <a:pPr>
                <a:defRPr/>
              </a:pPr>
              <a:t>‹#›</a:t>
            </a:fld>
            <a:endParaRPr lang="en-GB" altLang="en-US"/>
          </a:p>
        </p:txBody>
      </p:sp>
    </p:spTree>
    <p:extLst>
      <p:ext uri="{BB962C8B-B14F-4D97-AF65-F5344CB8AC3E}">
        <p14:creationId xmlns:p14="http://schemas.microsoft.com/office/powerpoint/2010/main" val="7016503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9144000" cy="6858000"/>
            <a:chOff x="0" y="0"/>
            <a:chExt cx="5760" cy="4320"/>
          </a:xfrm>
        </p:grpSpPr>
        <p:sp>
          <p:nvSpPr>
            <p:cNvPr id="5" name="Rectangle 26">
              <a:extLst>
                <a:ext uri="{FF2B5EF4-FFF2-40B4-BE49-F238E27FC236}">
                  <a16:creationId xmlns:a16="http://schemas.microsoft.com/office/drawing/2014/main" id="{97466391-787D-487F-B2F8-A623743331C5}"/>
                </a:ext>
              </a:extLst>
            </p:cNvPr>
            <p:cNvSpPr>
              <a:spLocks noChangeArrowheads="1"/>
            </p:cNvSpPr>
            <p:nvPr userDrawn="1"/>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6" name="Picture 25">
              <a:extLst>
                <a:ext uri="{FF2B5EF4-FFF2-40B4-BE49-F238E27FC236}">
                  <a16:creationId xmlns:a16="http://schemas.microsoft.com/office/drawing/2014/main" id="{4FDD703B-58C8-43F3-986B-B1CD5AC87534}"/>
                </a:ext>
              </a:extLst>
            </p:cNvPr>
            <p:cNvPicPr>
              <a:picLocks noChangeAspect="1" noChangeArrowheads="1"/>
            </p:cNvPicPr>
            <p:nvPr userDrawn="1"/>
          </p:nvPicPr>
          <p:blipFill>
            <a:blip r:embed="rId2"/>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3074" name="Rectangle 2"/>
          <p:cNvSpPr>
            <a:spLocks noGrp="1" noChangeArrowheads="1"/>
          </p:cNvSpPr>
          <p:nvPr>
            <p:ph type="ctrTitle"/>
          </p:nvPr>
        </p:nvSpPr>
        <p:spPr>
          <a:xfrm>
            <a:off x="444500" y="4797425"/>
            <a:ext cx="4959350" cy="946150"/>
          </a:xfrm>
        </p:spPr>
        <p:txBody>
          <a:bodyPr tIns="0" bIns="0" anchor="b"/>
          <a:lstStyle>
            <a:lvl1pPr>
              <a:defRPr sz="220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0" y="5778500"/>
            <a:ext cx="4956175" cy="312738"/>
          </a:xfrm>
        </p:spPr>
        <p:txBody>
          <a:bodyPr tIns="0" bIns="0"/>
          <a:lstStyle>
            <a:lvl1pPr>
              <a:defRPr sz="1600" b="0">
                <a:solidFill>
                  <a:schemeClr val="bg1"/>
                </a:solidFill>
              </a:defRPr>
            </a:lvl1pPr>
          </a:lstStyle>
          <a:p>
            <a:pPr lvl="0"/>
            <a:r>
              <a:rPr lang="en-GB" altLang="en-US" noProof="0"/>
              <a:t>Click to edit Master subtitle style</a:t>
            </a:r>
          </a:p>
        </p:txBody>
      </p:sp>
      <p:sp>
        <p:nvSpPr>
          <p:cNvPr id="7" name="Rectangle 4">
            <a:extLst>
              <a:ext uri="{FF2B5EF4-FFF2-40B4-BE49-F238E27FC236}">
                <a16:creationId xmlns:a16="http://schemas.microsoft.com/office/drawing/2014/main" id="{1E67EF8C-62B8-4030-8422-DBCC28E32327}"/>
              </a:ext>
            </a:extLst>
          </p:cNvPr>
          <p:cNvSpPr>
            <a:spLocks noGrp="1" noChangeArrowheads="1"/>
          </p:cNvSpPr>
          <p:nvPr>
            <p:ph type="dt" sz="half" idx="10"/>
          </p:nvPr>
        </p:nvSpPr>
        <p:spPr bwMode="auto">
          <a:xfrm>
            <a:off x="444500" y="6092825"/>
            <a:ext cx="2133600"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eaLnBrk="1" hangingPunct="1">
              <a:defRPr sz="1600">
                <a:solidFill>
                  <a:schemeClr val="bg1"/>
                </a:solidFill>
              </a:defRPr>
            </a:lvl1pPr>
          </a:lstStyle>
          <a:p>
            <a:pPr>
              <a:defRPr/>
            </a:pPr>
            <a:fld id="{2FC0B6F6-FA1A-41DF-B446-7AEBD35301D5}" type="datetime1">
              <a:rPr lang="en-US" altLang="en-US"/>
              <a:pPr>
                <a:defRPr/>
              </a:pPr>
              <a:t>9/26/2022</a:t>
            </a:fld>
            <a:endParaRPr lang="en-GB" altLang="en-US"/>
          </a:p>
        </p:txBody>
      </p:sp>
    </p:spTree>
    <p:extLst>
      <p:ext uri="{BB962C8B-B14F-4D97-AF65-F5344CB8AC3E}">
        <p14:creationId xmlns:p14="http://schemas.microsoft.com/office/powerpoint/2010/main" val="6171504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5"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22919E90-83C3-4BB5-9B71-AC51F8AED1E7}" type="slidenum">
              <a:rPr lang="en-GB" altLang="en-US"/>
              <a:pPr>
                <a:defRPr/>
              </a:pPr>
              <a:t>‹#›</a:t>
            </a:fld>
            <a:endParaRPr lang="en-GB" altLang="en-US"/>
          </a:p>
        </p:txBody>
      </p:sp>
    </p:spTree>
    <p:extLst>
      <p:ext uri="{BB962C8B-B14F-4D97-AF65-F5344CB8AC3E}">
        <p14:creationId xmlns:p14="http://schemas.microsoft.com/office/powerpoint/2010/main" val="33443907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5"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C06723CF-FC5A-45E4-8505-2CCAD818F148}" type="slidenum">
              <a:rPr lang="en-GB" altLang="en-US"/>
              <a:pPr>
                <a:defRPr/>
              </a:pPr>
              <a:t>‹#›</a:t>
            </a:fld>
            <a:endParaRPr lang="en-GB" altLang="en-US"/>
          </a:p>
        </p:txBody>
      </p:sp>
    </p:spTree>
    <p:extLst>
      <p:ext uri="{BB962C8B-B14F-4D97-AF65-F5344CB8AC3E}">
        <p14:creationId xmlns:p14="http://schemas.microsoft.com/office/powerpoint/2010/main" val="1717797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1325" y="1341438"/>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341438"/>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6"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7D3954CC-7D52-4186-9549-0892042B4BF1}" type="slidenum">
              <a:rPr lang="en-GB" altLang="en-US"/>
              <a:pPr>
                <a:defRPr/>
              </a:pPr>
              <a:t>‹#›</a:t>
            </a:fld>
            <a:endParaRPr lang="en-GB" altLang="en-US"/>
          </a:p>
        </p:txBody>
      </p:sp>
    </p:spTree>
    <p:extLst>
      <p:ext uri="{BB962C8B-B14F-4D97-AF65-F5344CB8AC3E}">
        <p14:creationId xmlns:p14="http://schemas.microsoft.com/office/powerpoint/2010/main" val="18476085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8"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73203D85-316A-4372-87F0-4A17C11B3AAC}" type="slidenum">
              <a:rPr lang="en-GB" altLang="en-US"/>
              <a:pPr>
                <a:defRPr/>
              </a:pPr>
              <a:t>‹#›</a:t>
            </a:fld>
            <a:endParaRPr lang="en-GB" altLang="en-US"/>
          </a:p>
        </p:txBody>
      </p:sp>
    </p:spTree>
    <p:extLst>
      <p:ext uri="{BB962C8B-B14F-4D97-AF65-F5344CB8AC3E}">
        <p14:creationId xmlns:p14="http://schemas.microsoft.com/office/powerpoint/2010/main" val="24755674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4"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E1462922-2A46-4730-90D2-0C023D8BFEB5}" type="slidenum">
              <a:rPr lang="en-GB" altLang="en-US"/>
              <a:pPr>
                <a:defRPr/>
              </a:pPr>
              <a:t>‹#›</a:t>
            </a:fld>
            <a:endParaRPr lang="en-GB" altLang="en-US"/>
          </a:p>
        </p:txBody>
      </p:sp>
    </p:spTree>
    <p:extLst>
      <p:ext uri="{BB962C8B-B14F-4D97-AF65-F5344CB8AC3E}">
        <p14:creationId xmlns:p14="http://schemas.microsoft.com/office/powerpoint/2010/main" val="30346438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3"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50D7BD1F-EB8A-430E-BAFB-6DA6F7E755DA}" type="slidenum">
              <a:rPr lang="en-GB" altLang="en-US"/>
              <a:pPr>
                <a:defRPr/>
              </a:pPr>
              <a:t>‹#›</a:t>
            </a:fld>
            <a:endParaRPr lang="en-GB" altLang="en-US"/>
          </a:p>
        </p:txBody>
      </p:sp>
    </p:spTree>
    <p:extLst>
      <p:ext uri="{BB962C8B-B14F-4D97-AF65-F5344CB8AC3E}">
        <p14:creationId xmlns:p14="http://schemas.microsoft.com/office/powerpoint/2010/main" val="1857064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268761"/>
            <a:ext cx="5111750" cy="48965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2430811"/>
            <a:ext cx="3008313" cy="37344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6"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79DF2046-6D81-4408-9A4C-D3E9F936DA02}" type="slidenum">
              <a:rPr lang="en-GB" altLang="en-US"/>
              <a:pPr>
                <a:defRPr/>
              </a:pPr>
              <a:t>‹#›</a:t>
            </a:fld>
            <a:endParaRPr lang="en-GB" altLang="en-US"/>
          </a:p>
        </p:txBody>
      </p:sp>
    </p:spTree>
    <p:extLst>
      <p:ext uri="{BB962C8B-B14F-4D97-AF65-F5344CB8AC3E}">
        <p14:creationId xmlns:p14="http://schemas.microsoft.com/office/powerpoint/2010/main" val="34249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831CEF9B-5F13-426E-8751-80C57E44BF63}"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cxnSp>
        <p:nvCxnSpPr>
          <p:cNvPr id="4" name="Straight Connector 3"/>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339753" y="116632"/>
            <a:ext cx="6553423" cy="864096"/>
          </a:xfrm>
        </p:spPr>
        <p:txBody>
          <a:bodyPr anchor="b"/>
          <a:lstStyle>
            <a:lvl1pPr>
              <a:defRPr sz="28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15718321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6"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CE612F5A-70BA-4EE9-A90D-1DDD95DA752D}" type="slidenum">
              <a:rPr lang="en-GB" altLang="en-US"/>
              <a:pPr>
                <a:defRPr/>
              </a:pPr>
              <a:t>‹#›</a:t>
            </a:fld>
            <a:endParaRPr lang="en-GB" altLang="en-US"/>
          </a:p>
        </p:txBody>
      </p:sp>
    </p:spTree>
    <p:extLst>
      <p:ext uri="{BB962C8B-B14F-4D97-AF65-F5344CB8AC3E}">
        <p14:creationId xmlns:p14="http://schemas.microsoft.com/office/powerpoint/2010/main" val="11115082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5"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41B357A2-6402-4162-B71E-4ACF9E79B986}" type="slidenum">
              <a:rPr lang="en-GB" altLang="en-US"/>
              <a:pPr>
                <a:defRPr/>
              </a:pPr>
              <a:t>‹#›</a:t>
            </a:fld>
            <a:endParaRPr lang="en-GB" altLang="en-US"/>
          </a:p>
        </p:txBody>
      </p:sp>
    </p:spTree>
    <p:extLst>
      <p:ext uri="{BB962C8B-B14F-4D97-AF65-F5344CB8AC3E}">
        <p14:creationId xmlns:p14="http://schemas.microsoft.com/office/powerpoint/2010/main" val="3431749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349250"/>
            <a:ext cx="2057400" cy="54229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1325" y="349250"/>
            <a:ext cx="6019800" cy="542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0E3F00CA-E06E-46FF-98AA-82DBAC4ECD32}"/>
              </a:ext>
            </a:extLst>
          </p:cNvPr>
          <p:cNvSpPr>
            <a:spLocks noGrp="1" noChangeArrowheads="1"/>
          </p:cNvSpPr>
          <p:nvPr>
            <p:ph type="ftr" sz="quarter" idx="10"/>
          </p:nvPr>
        </p:nvSpPr>
        <p:spPr>
          <a:ln/>
        </p:spPr>
        <p:txBody>
          <a:bodyPr/>
          <a:lstStyle>
            <a:lvl1pPr>
              <a:defRPr/>
            </a:lvl1pPr>
          </a:lstStyle>
          <a:p>
            <a:pPr>
              <a:defRPr/>
            </a:pPr>
            <a:r>
              <a:rPr lang="en-GB" altLang="en-US"/>
              <a:t>To edit click View&gt;Header and Footer</a:t>
            </a:r>
          </a:p>
        </p:txBody>
      </p:sp>
      <p:sp>
        <p:nvSpPr>
          <p:cNvPr id="5" name="Rectangle 6">
            <a:extLst>
              <a:ext uri="{FF2B5EF4-FFF2-40B4-BE49-F238E27FC236}">
                <a16:creationId xmlns:a16="http://schemas.microsoft.com/office/drawing/2014/main" id="{594F9AA4-5629-4A4F-AB03-8C0F1D95263D}"/>
              </a:ext>
            </a:extLst>
          </p:cNvPr>
          <p:cNvSpPr>
            <a:spLocks noGrp="1" noChangeArrowheads="1"/>
          </p:cNvSpPr>
          <p:nvPr>
            <p:ph type="sldNum" sz="quarter" idx="11"/>
          </p:nvPr>
        </p:nvSpPr>
        <p:spPr>
          <a:ln/>
        </p:spPr>
        <p:txBody>
          <a:bodyPr/>
          <a:lstStyle>
            <a:lvl1pPr>
              <a:defRPr/>
            </a:lvl1pPr>
          </a:lstStyle>
          <a:p>
            <a:pPr>
              <a:defRPr/>
            </a:pPr>
            <a:fld id="{0E5DFBE8-9E68-48AC-B696-2D1C1B1CE683}" type="slidenum">
              <a:rPr lang="en-GB" altLang="en-US"/>
              <a:pPr>
                <a:defRPr/>
              </a:pPr>
              <a:t>‹#›</a:t>
            </a:fld>
            <a:endParaRPr lang="en-GB" altLang="en-US"/>
          </a:p>
        </p:txBody>
      </p:sp>
    </p:spTree>
    <p:extLst>
      <p:ext uri="{BB962C8B-B14F-4D97-AF65-F5344CB8AC3E}">
        <p14:creationId xmlns:p14="http://schemas.microsoft.com/office/powerpoint/2010/main" val="39350501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457327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93885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56843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64613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3810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54365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2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9DD8FE7D-8C98-4E42-A0D7-608C47BE1D45}"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3" name="Content Placeholder 2"/>
          <p:cNvSpPr>
            <a:spLocks noGrp="1"/>
          </p:cNvSpPr>
          <p:nvPr>
            <p:ph idx="1"/>
          </p:nvPr>
        </p:nvSpPr>
        <p:spPr>
          <a:xfrm>
            <a:off x="360000" y="1412780"/>
            <a:ext cx="8244448" cy="4739679"/>
          </a:xfrm>
        </p:spPr>
        <p:txBody>
          <a:bodyPr spcCol="180000"/>
          <a:lstStyle>
            <a:lvl1pPr marL="0">
              <a:spcBef>
                <a:spcPts val="1200"/>
              </a:spcBef>
              <a:defRPr sz="2000" b="0">
                <a:solidFill>
                  <a:srgbClr val="B60432"/>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339753" y="116632"/>
            <a:ext cx="6553423" cy="864096"/>
          </a:xfrm>
        </p:spPr>
        <p:txBody>
          <a:bodyPr anchor="b"/>
          <a:lstStyle>
            <a:lvl1pPr>
              <a:defRPr sz="28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1194140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78159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88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1372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759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C3B7EA6-1E45-4F11-8AC8-1F5F6CD3E17F}"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cxnSp>
        <p:nvCxnSpPr>
          <p:cNvPr id="5" name="Straight Connector 4"/>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0000" y="1412780"/>
            <a:ext cx="8244448" cy="4739679"/>
          </a:xfrm>
        </p:spPr>
        <p:txBody>
          <a:bodyPr numCol="3" spcCol="180000"/>
          <a:lstStyle>
            <a:lvl1pPr marL="0">
              <a:spcBef>
                <a:spcPts val="1200"/>
              </a:spcBef>
              <a:defRPr sz="2000" b="0">
                <a:solidFill>
                  <a:srgbClr val="B60432"/>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3" y="116632"/>
            <a:ext cx="6553423" cy="864096"/>
          </a:xfrm>
        </p:spPr>
        <p:txBody>
          <a:bodyPr anchor="b"/>
          <a:lstStyle>
            <a:lvl1pPr>
              <a:defRPr sz="28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364771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647E68A7-5747-4784-91B2-C6B86EA2F274}"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15" name="Rectangle 14"/>
          <p:cNvSpPr/>
          <p:nvPr userDrawn="1"/>
        </p:nvSpPr>
        <p:spPr>
          <a:xfrm>
            <a:off x="323852" y="3860803"/>
            <a:ext cx="2592265"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6" name="Rectangle 15"/>
          <p:cNvSpPr/>
          <p:nvPr userDrawn="1"/>
        </p:nvSpPr>
        <p:spPr>
          <a:xfrm>
            <a:off x="3348406" y="3860803"/>
            <a:ext cx="2592265"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userDrawn="1"/>
        </p:nvSpPr>
        <p:spPr>
          <a:xfrm>
            <a:off x="6301154" y="3860803"/>
            <a:ext cx="2592266"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cxnSp>
        <p:nvCxnSpPr>
          <p:cNvPr id="18" name="Straight Connector 17"/>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39753" y="116632"/>
            <a:ext cx="6553423" cy="864096"/>
          </a:xfrm>
        </p:spPr>
        <p:txBody>
          <a:bodyPr anchor="b"/>
          <a:lstStyle>
            <a:lvl1pPr>
              <a:defRPr sz="28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8"/>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4" y="2924948"/>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8"/>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4"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413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823423B8-AA45-4C8C-8180-4236B19754D5}"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7" name="Rectangle 6"/>
          <p:cNvSpPr/>
          <p:nvPr userDrawn="1"/>
        </p:nvSpPr>
        <p:spPr>
          <a:xfrm>
            <a:off x="6301154" y="3860803"/>
            <a:ext cx="2592266"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8" name="Title 1"/>
          <p:cNvSpPr txBox="1">
            <a:spLocks/>
          </p:cNvSpPr>
          <p:nvPr userDrawn="1"/>
        </p:nvSpPr>
        <p:spPr>
          <a:xfrm>
            <a:off x="2340220" y="115891"/>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a:defRPr/>
            </a:pPr>
            <a:r>
              <a:rPr lang="en-US" dirty="0"/>
              <a:t>Click to edit Master title style</a:t>
            </a:r>
          </a:p>
        </p:txBody>
      </p:sp>
      <p:cxnSp>
        <p:nvCxnSpPr>
          <p:cNvPr id="9" name="Straight Connector 8"/>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30"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8"/>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sz="6000" b="0">
                <a:solidFill>
                  <a:srgbClr val="C80050"/>
                </a:solidFill>
              </a:defRPr>
            </a:lvl1pPr>
            <a:lvl2pPr marL="0" indent="0" algn="ctr">
              <a:spcBef>
                <a:spcPts val="600"/>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6"/>
            <a:ext cx="5616624" cy="3384376"/>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90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5" y="333379"/>
            <a:ext cx="8402637" cy="6143625"/>
          </a:xfrm>
          <a:solidFill>
            <a:schemeClr val="bg1">
              <a:lumMod val="85000"/>
            </a:schemeClr>
          </a:solidFill>
        </p:spPr>
        <p:txBody>
          <a:bodyPr lIns="108000" tIns="108000"/>
          <a:lstStyle>
            <a:lvl1pPr>
              <a:defRPr sz="1200">
                <a:solidFill>
                  <a:srgbClr val="FFFFFF"/>
                </a:solidFill>
              </a:defRPr>
            </a:lvl1pPr>
          </a:lstStyle>
          <a:p>
            <a:pPr lvl="0"/>
            <a:r>
              <a:rPr lang="en-GB" noProof="0" dirty="0"/>
              <a:t>Drag picture to placeholder or click icon to add</a:t>
            </a:r>
          </a:p>
        </p:txBody>
      </p:sp>
      <p:sp>
        <p:nvSpPr>
          <p:cNvPr id="2" name="Title 1"/>
          <p:cNvSpPr>
            <a:spLocks noGrp="1"/>
          </p:cNvSpPr>
          <p:nvPr>
            <p:ph type="title"/>
          </p:nvPr>
        </p:nvSpPr>
        <p:spPr>
          <a:xfrm>
            <a:off x="727077" y="1367903"/>
            <a:ext cx="4932715" cy="991567"/>
          </a:xfrm>
        </p:spPr>
        <p:txBody>
          <a:bodyPr anchor="t">
            <a:noAutofit/>
          </a:bodyPr>
          <a:lstStyle>
            <a:lvl1pPr>
              <a:defRPr sz="28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76" y="2486025"/>
            <a:ext cx="4924425" cy="3606800"/>
          </a:xfrm>
        </p:spPr>
        <p:txBody>
          <a:bodyPr/>
          <a:lstStyle>
            <a:lvl1pPr marL="268288" indent="-268288">
              <a:buFont typeface="Arial"/>
              <a:buChar char="•"/>
              <a:defRPr>
                <a:solidFill>
                  <a:srgbClr val="FFFFFF"/>
                </a:solidFill>
              </a:defRPr>
            </a:lvl1pPr>
            <a:lvl2pPr marL="268288" indent="-268288">
              <a:buFont typeface="Arial"/>
              <a:buChar char="•"/>
              <a:defRPr>
                <a:solidFill>
                  <a:srgbClr val="FFFFFF"/>
                </a:solidFill>
              </a:defRPr>
            </a:lvl2pPr>
            <a:lvl3pPr marL="268288" indent="-268288">
              <a:buFont typeface="Arial"/>
              <a:buChar char="•"/>
              <a:defRPr>
                <a:solidFill>
                  <a:srgbClr val="FFFFFF"/>
                </a:solidFill>
              </a:defRPr>
            </a:lvl3pPr>
            <a:lvl4pPr marL="268288" indent="-268288">
              <a:buFont typeface="Arial"/>
              <a:buChar char="•"/>
              <a:defRPr>
                <a:solidFill>
                  <a:srgbClr val="FFFFFF"/>
                </a:solidFill>
              </a:defRPr>
            </a:lvl4pPr>
            <a:lvl5pPr marL="268288" indent="-268288">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p:cNvSpPr>
            <a:spLocks noGrp="1"/>
          </p:cNvSpPr>
          <p:nvPr>
            <p:ph type="ftr" sz="quarter" idx="13"/>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269798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6" name="Straight Connector 5"/>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3905926" y="6453336"/>
            <a:ext cx="1332148" cy="246221"/>
          </a:xfrm>
          <a:prstGeom prst="rect">
            <a:avLst/>
          </a:prstGeom>
          <a:noFill/>
        </p:spPr>
        <p:txBody>
          <a:bodyPr wrap="square" rtlCol="0">
            <a:spAutoFit/>
          </a:bodyPr>
          <a:lstStyle/>
          <a:p>
            <a:r>
              <a:rPr lang="en-GB" sz="1000" dirty="0"/>
              <a:t>Official - Sensitive</a:t>
            </a:r>
          </a:p>
        </p:txBody>
      </p:sp>
      <p:sp>
        <p:nvSpPr>
          <p:cNvPr id="3" name="TextBox 2"/>
          <p:cNvSpPr txBox="1"/>
          <p:nvPr userDrawn="1"/>
        </p:nvSpPr>
        <p:spPr>
          <a:xfrm>
            <a:off x="8604448" y="6381328"/>
            <a:ext cx="324384" cy="369332"/>
          </a:xfrm>
          <a:prstGeom prst="rect">
            <a:avLst/>
          </a:prstGeom>
          <a:noFill/>
        </p:spPr>
        <p:txBody>
          <a:bodyPr wrap="square" rtlCol="0">
            <a:spAutoFit/>
          </a:bodyPr>
          <a:lstStyle/>
          <a:p>
            <a:r>
              <a:rPr lang="en-GB" dirty="0"/>
              <a:t>#</a:t>
            </a:r>
          </a:p>
        </p:txBody>
      </p:sp>
    </p:spTree>
    <p:extLst>
      <p:ext uri="{BB962C8B-B14F-4D97-AF65-F5344CB8AC3E}">
        <p14:creationId xmlns:p14="http://schemas.microsoft.com/office/powerpoint/2010/main" val="2018884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D73FD9D0-A688-4245-BE64-BA9EA4358A94}"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8" name="Rectangle 7"/>
          <p:cNvSpPr/>
          <p:nvPr userDrawn="1"/>
        </p:nvSpPr>
        <p:spPr>
          <a:xfrm>
            <a:off x="611067" y="5013325"/>
            <a:ext cx="2592265" cy="71438"/>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cxnSp>
        <p:nvCxnSpPr>
          <p:cNvPr id="9" name="Straight Connector 8"/>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30" y="1368000"/>
            <a:ext cx="3744416"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0" y="4077076"/>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30" y="2492896"/>
            <a:ext cx="3168352" cy="144016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89" y="5229201"/>
            <a:ext cx="2592387"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13" y="0"/>
            <a:ext cx="4916589" cy="6858000"/>
          </a:xfrm>
          <a:prstGeom prst="rect">
            <a:avLst/>
          </a:prstGeom>
        </p:spPr>
        <p:txBody>
          <a:bodyPr lIns="91440" tIns="45720" rIns="91440" bIns="45720" spcCol="180000" rtlCol="0">
            <a:normAutofit/>
          </a:bodyPr>
          <a:lstStyle>
            <a:lvl1pPr marL="0">
              <a:spcAft>
                <a:spcPts val="500"/>
              </a:spcAft>
              <a:defRPr sz="2000">
                <a:solidFill>
                  <a:srgbClr val="B60432"/>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Tree>
    <p:extLst>
      <p:ext uri="{BB962C8B-B14F-4D97-AF65-F5344CB8AC3E}">
        <p14:creationId xmlns:p14="http://schemas.microsoft.com/office/powerpoint/2010/main" val="37310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D2822D08-F054-4363-AD69-C9A09E541DB5}"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6" name="Pentagon 5"/>
          <p:cNvSpPr/>
          <p:nvPr userDrawn="1"/>
        </p:nvSpPr>
        <p:spPr>
          <a:xfrm rot="16200000">
            <a:off x="5799566" y="2993721"/>
            <a:ext cx="3173413" cy="2316774"/>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7" name="Title 1"/>
          <p:cNvSpPr txBox="1">
            <a:spLocks/>
          </p:cNvSpPr>
          <p:nvPr userDrawn="1"/>
        </p:nvSpPr>
        <p:spPr>
          <a:xfrm>
            <a:off x="2340220" y="115891"/>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a:defRPr/>
            </a:pPr>
            <a:r>
              <a:rPr lang="en-US" dirty="0"/>
              <a:t>Click to edit Master title style</a:t>
            </a:r>
          </a:p>
        </p:txBody>
      </p:sp>
      <p:cxnSp>
        <p:nvCxnSpPr>
          <p:cNvPr id="8" name="Straight Connector 7"/>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30"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30" y="2492896"/>
            <a:ext cx="5328592" cy="396044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6" y="3429000"/>
            <a:ext cx="2592288" cy="1872208"/>
          </a:xfrm>
          <a:noFill/>
        </p:spPr>
        <p:txBody>
          <a:bodyPr spcCol="360000"/>
          <a:lstStyle>
            <a:lvl1pPr marL="0" algn="ctr">
              <a:spcBef>
                <a:spcPts val="1200"/>
              </a:spcBef>
              <a:defRPr sz="5000" b="0">
                <a:solidFill>
                  <a:srgbClr val="FFFFFF"/>
                </a:solidFill>
              </a:defRPr>
            </a:lvl1pPr>
            <a:lvl2pPr marL="0" indent="0" algn="ctr">
              <a:spcBef>
                <a:spcPts val="600"/>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7541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AB8ECB70-8CA6-4AC4-8BE6-8ED2C6574541}"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5" name="Title 1"/>
          <p:cNvSpPr txBox="1">
            <a:spLocks/>
          </p:cNvSpPr>
          <p:nvPr userDrawn="1"/>
        </p:nvSpPr>
        <p:spPr>
          <a:xfrm>
            <a:off x="2340220" y="115891"/>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a:defRPr/>
            </a:pPr>
            <a:r>
              <a:rPr lang="en-US" dirty="0"/>
              <a:t>Click to edit Master title style</a:t>
            </a:r>
          </a:p>
        </p:txBody>
      </p:sp>
      <p:cxnSp>
        <p:nvCxnSpPr>
          <p:cNvPr id="6" name="Straight Connector 5"/>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0002" y="1368000"/>
            <a:ext cx="8388464" cy="1188000"/>
          </a:xfrm>
        </p:spPr>
        <p:txBody>
          <a:bodyPr anchor="t"/>
          <a:lstStyle>
            <a:lvl1pPr>
              <a:defRPr sz="32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2" y="2628000"/>
            <a:ext cx="8388464" cy="3537304"/>
          </a:xfrm>
        </p:spPr>
        <p:txBody>
          <a:bodyPr/>
          <a:lstStyle>
            <a:lvl1pPr>
              <a:spcBef>
                <a:spcPts val="1200"/>
              </a:spcBef>
              <a:defRPr>
                <a:solidFill>
                  <a:srgbClr val="CF0A2C"/>
                </a:solidFill>
              </a:defRPr>
            </a:lvl1pPr>
            <a:lvl2pPr marL="0" indent="0">
              <a:defRPr/>
            </a:lvl2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272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5" name="Title 1"/>
          <p:cNvSpPr txBox="1">
            <a:spLocks/>
          </p:cNvSpPr>
          <p:nvPr userDrawn="1"/>
        </p:nvSpPr>
        <p:spPr>
          <a:xfrm>
            <a:off x="2340220" y="115891"/>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a:defRPr/>
            </a:pPr>
            <a:r>
              <a:rPr lang="en-US" dirty="0"/>
              <a:t>Click to edit Master title style</a:t>
            </a:r>
          </a:p>
        </p:txBody>
      </p:sp>
      <p:cxnSp>
        <p:nvCxnSpPr>
          <p:cNvPr id="6" name="Straight Connector 5"/>
          <p:cNvCxnSpPr/>
          <p:nvPr userDrawn="1"/>
        </p:nvCxnSpPr>
        <p:spPr>
          <a:xfrm>
            <a:off x="215413"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8"/>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0948" y="1368000"/>
            <a:ext cx="8397518" cy="648000"/>
          </a:xfrm>
        </p:spPr>
        <p:txBody>
          <a:bodyPr anchor="t"/>
          <a:lstStyle>
            <a:lvl1pPr>
              <a:defRPr sz="32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8" y="2088000"/>
            <a:ext cx="4077038" cy="4068000"/>
          </a:xfrm>
        </p:spPr>
        <p:txBody>
          <a:bodyPr/>
          <a:lstStyle>
            <a:lvl1pPr>
              <a:defRPr sz="2000" baseline="0">
                <a:solidFill>
                  <a:srgbClr val="CF0A2C"/>
                </a:solidFill>
              </a:defRPr>
            </a:lvl1pPr>
            <a:lvl2pPr marL="0" indent="0">
              <a:defRPr sz="1800"/>
            </a:lvl2pPr>
            <a:lvl3pPr>
              <a:defRPr sz="1800"/>
            </a:lvl3pPr>
            <a:lvl4pPr indent="-216000">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2" y="2088000"/>
            <a:ext cx="4176464" cy="4068000"/>
          </a:xfrm>
        </p:spPr>
        <p:txBody>
          <a:bodyPr/>
          <a:lstStyle>
            <a:lvl1pPr>
              <a:defRPr sz="2000" baseline="0">
                <a:solidFill>
                  <a:srgbClr val="CF0A2C"/>
                </a:solidFill>
              </a:defRPr>
            </a:lvl1pPr>
            <a:lvl2pPr marL="216000" indent="-216000">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23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9478" y="2089153"/>
            <a:ext cx="51112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12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720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989F82-ADF9-4C4D-93A9-C7DABBF51F8A}"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2823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901C3D-7213-4D47-B7E9-017CAB230688}"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24032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534400" cy="8953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81000" y="1752600"/>
            <a:ext cx="4191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4400" y="1752600"/>
            <a:ext cx="4191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pPr>
              <a:defRPr/>
            </a:pPr>
            <a:fld id="{FD4F3FC6-DBDC-4662-9BFA-D349A15B5B0E}" type="slidenum">
              <a:rPr lang="en-GB" altLang="en-US">
                <a:solidFill>
                  <a:prstClr val="black"/>
                </a:solidFill>
              </a:rPr>
              <a:pPr>
                <a:defRPr/>
              </a:pPr>
              <a:t>‹#›</a:t>
            </a:fld>
            <a:endParaRPr lang="en-GB" alt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prstClr val="white"/>
              </a:solidFill>
            </a:endParaRPr>
          </a:p>
        </p:txBody>
      </p:sp>
      <p:sp>
        <p:nvSpPr>
          <p:cNvPr id="7" name="Date Placeholder 6"/>
          <p:cNvSpPr>
            <a:spLocks noGrp="1" noChangeArrowheads="1"/>
          </p:cNvSpPr>
          <p:nvPr>
            <p:ph type="dt" sz="half" idx="12"/>
          </p:nvPr>
        </p:nvSpPr>
        <p:spPr>
          <a:xfrm>
            <a:off x="457200" y="6356350"/>
            <a:ext cx="2133600" cy="365125"/>
          </a:xfrm>
          <a:prstGeom prst="rect">
            <a:avLst/>
          </a:prstGeom>
          <a:ln/>
        </p:spPr>
        <p:txBody>
          <a:bodyPr/>
          <a:lstStyle>
            <a:lvl1pPr>
              <a:defRPr/>
            </a:lvl1pPr>
          </a:lstStyle>
          <a:p>
            <a:pPr>
              <a:defRPr/>
            </a:pPr>
            <a:endParaRPr lang="en-GB" altLang="en-US" dirty="0">
              <a:solidFill>
                <a:prstClr val="black"/>
              </a:solidFill>
            </a:endParaRPr>
          </a:p>
        </p:txBody>
      </p:sp>
    </p:spTree>
    <p:extLst>
      <p:ext uri="{BB962C8B-B14F-4D97-AF65-F5344CB8AC3E}">
        <p14:creationId xmlns:p14="http://schemas.microsoft.com/office/powerpoint/2010/main" val="17978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endParaRPr lang="en-GB" altLang="en-US" dirty="0">
              <a:solidFill>
                <a:prstClr val="black"/>
              </a:solidFill>
            </a:endParaRPr>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ltLang="en-US" dirty="0">
              <a:solidFill>
                <a:prstClr val="white"/>
              </a:solidFill>
            </a:endParaRPr>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a:defRPr/>
            </a:pPr>
            <a:fld id="{77AB1704-9E9D-4ED4-8AD5-152F7B40E41A}" type="slidenum">
              <a:rPr lang="en-GB" altLang="en-US">
                <a:solidFill>
                  <a:prstClr val="black"/>
                </a:solidFill>
              </a:rPr>
              <a:pPr>
                <a:defRPr/>
              </a:pPr>
              <a:t>‹#›</a:t>
            </a:fld>
            <a:endParaRPr lang="en-GB" altLang="en-US" dirty="0">
              <a:solidFill>
                <a:prstClr val="black"/>
              </a:solidFill>
            </a:endParaRPr>
          </a:p>
        </p:txBody>
      </p:sp>
    </p:spTree>
    <p:extLst>
      <p:ext uri="{BB962C8B-B14F-4D97-AF65-F5344CB8AC3E}">
        <p14:creationId xmlns:p14="http://schemas.microsoft.com/office/powerpoint/2010/main" val="380455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9"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8" name="Straight Connector 7"/>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12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F3903D7E-D811-4067-9B95-7CA53F28E1F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userDrawn="1"/>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userDrawn="1"/>
        </p:nvSpPr>
        <p:spPr>
          <a:xfrm>
            <a:off x="250825" y="1079500"/>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0" y="5445224"/>
            <a:ext cx="8388464" cy="914400"/>
          </a:xfrm>
        </p:spPr>
        <p:txBody>
          <a:bodyPr anchor="b">
            <a:normAutofit/>
          </a:bodyPr>
          <a:lstStyle>
            <a:lvl1pPr marL="0" indent="0" algn="l">
              <a:spcBef>
                <a:spcPts val="0"/>
              </a:spcBef>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0" y="2895600"/>
            <a:ext cx="8388464"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79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6" name="Straight Connector 5"/>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84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9"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8" name="Straight Connector 7"/>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30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C7DC372-D3E9-4A39-B043-56D09969A867}"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6" name="Rectangle 15"/>
          <p:cNvSpPr/>
          <p:nvPr userDrawn="1"/>
        </p:nvSpPr>
        <p:spPr>
          <a:xfrm>
            <a:off x="323850" y="3860800"/>
            <a:ext cx="2592388"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userDrawn="1"/>
        </p:nvSpPr>
        <p:spPr>
          <a:xfrm>
            <a:off x="334803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Rectangle 1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4"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4"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207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928757E-EC90-40CB-A5A4-40A3727852F6}"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8" name="Rectangle 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sz="6000" b="0">
                <a:solidFill>
                  <a:srgbClr val="C80050"/>
                </a:solidFill>
              </a:defRPr>
            </a:lvl1pPr>
            <a:lvl2pPr marL="0" indent="0" algn="ctr">
              <a:spcBef>
                <a:spcPts val="600"/>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6"/>
            <a:ext cx="5616624" cy="3384376"/>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16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3" y="333375"/>
            <a:ext cx="8402637" cy="6143625"/>
          </a:xfrm>
          <a:solidFill>
            <a:schemeClr val="bg1">
              <a:lumMod val="85000"/>
            </a:schemeClr>
          </a:solidFill>
        </p:spPr>
        <p:txBody>
          <a:bodyPr lIns="108000" tIns="108000"/>
          <a:lstStyle>
            <a:lvl1pPr>
              <a:defRPr sz="1200">
                <a:solidFill>
                  <a:srgbClr val="FFFFFF"/>
                </a:solidFill>
              </a:defRPr>
            </a:lvl1pPr>
          </a:lstStyle>
          <a:p>
            <a:pPr lvl="0"/>
            <a:r>
              <a:rPr lang="en-GB" noProof="0" dirty="0"/>
              <a:t>Drag picture to placeholder or click icon to add</a:t>
            </a:r>
          </a:p>
        </p:txBody>
      </p:sp>
      <p:sp>
        <p:nvSpPr>
          <p:cNvPr id="2" name="Title 1"/>
          <p:cNvSpPr>
            <a:spLocks noGrp="1"/>
          </p:cNvSpPr>
          <p:nvPr>
            <p:ph type="title"/>
          </p:nvPr>
        </p:nvSpPr>
        <p:spPr>
          <a:xfrm>
            <a:off x="727075" y="1367899"/>
            <a:ext cx="4932715" cy="991567"/>
          </a:xfrm>
        </p:spPr>
        <p:txBody>
          <a:bodyPr anchor="t">
            <a:noAutofit/>
          </a:bodyPr>
          <a:lstStyle>
            <a:lvl1pPr>
              <a:defRPr sz="28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75" y="2486025"/>
            <a:ext cx="4924425" cy="3606800"/>
          </a:xfrm>
        </p:spPr>
        <p:txBody>
          <a:bodyPr/>
          <a:lstStyle>
            <a:lvl1pPr marL="268288" indent="-268288">
              <a:buFont typeface="Arial"/>
              <a:buChar char="•"/>
              <a:defRPr>
                <a:solidFill>
                  <a:srgbClr val="FFFFFF"/>
                </a:solidFill>
              </a:defRPr>
            </a:lvl1pPr>
            <a:lvl2pPr marL="268288" indent="-268288">
              <a:buFont typeface="Arial"/>
              <a:buChar char="•"/>
              <a:defRPr>
                <a:solidFill>
                  <a:srgbClr val="FFFFFF"/>
                </a:solidFill>
              </a:defRPr>
            </a:lvl2pPr>
            <a:lvl3pPr marL="268288" indent="-268288">
              <a:buFont typeface="Arial"/>
              <a:buChar char="•"/>
              <a:defRPr>
                <a:solidFill>
                  <a:srgbClr val="FFFFFF"/>
                </a:solidFill>
              </a:defRPr>
            </a:lvl3pPr>
            <a:lvl4pPr marL="268288" indent="-268288">
              <a:buFont typeface="Arial"/>
              <a:buChar char="•"/>
              <a:defRPr>
                <a:solidFill>
                  <a:srgbClr val="FFFFFF"/>
                </a:solidFill>
              </a:defRPr>
            </a:lvl4pPr>
            <a:lvl5pPr marL="268288" indent="-268288">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p:cNvSpPr>
            <a:spLocks noGrp="1"/>
          </p:cNvSpPr>
          <p:nvPr>
            <p:ph type="ftr" sz="quarter" idx="13"/>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398637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38DC913E-2189-4C6F-9B6F-B2DD40727BA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23528" y="1368000"/>
            <a:ext cx="3744416"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0" y="4077072"/>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28" y="2492896"/>
            <a:ext cx="3168352" cy="144016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87" y="5229201"/>
            <a:ext cx="2592387"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11" y="0"/>
            <a:ext cx="4916589" cy="6858000"/>
          </a:xfrm>
          <a:prstGeom prst="rect">
            <a:avLst/>
          </a:prstGeom>
        </p:spPr>
        <p:txBody>
          <a:bodyPr lIns="91440" tIns="45720" rIns="91440" bIns="45720" spcCol="180000" rtlCol="0">
            <a:normAutofit/>
          </a:bodyPr>
          <a:lstStyle>
            <a:lvl1pPr marL="0">
              <a:spcAft>
                <a:spcPts val="500"/>
              </a:spcAft>
              <a:defRPr sz="2000">
                <a:solidFill>
                  <a:srgbClr val="B60432"/>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cxnSp>
        <p:nvCxnSpPr>
          <p:cNvPr id="17" name="Straight Connector 16"/>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57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CEB0C05F-A3BC-4923-B2E1-88EDD52F061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7" name="Pentagon 6"/>
          <p:cNvSpPr/>
          <p:nvPr userDrawn="1"/>
        </p:nvSpPr>
        <p:spPr>
          <a:xfrm rot="16200000">
            <a:off x="5799137" y="2994026"/>
            <a:ext cx="3173413"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28" y="2492896"/>
            <a:ext cx="5328592" cy="396044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6" y="3429000"/>
            <a:ext cx="2592288" cy="1872208"/>
          </a:xfrm>
          <a:noFill/>
        </p:spPr>
        <p:txBody>
          <a:bodyPr spcCol="360000"/>
          <a:lstStyle>
            <a:lvl1pPr marL="0" algn="ctr">
              <a:spcBef>
                <a:spcPts val="1200"/>
              </a:spcBef>
              <a:defRPr sz="5000" b="0">
                <a:solidFill>
                  <a:srgbClr val="FFFFFF"/>
                </a:solidFill>
              </a:defRPr>
            </a:lvl1pPr>
            <a:lvl2pPr marL="0" indent="0" algn="ctr">
              <a:spcBef>
                <a:spcPts val="600"/>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10" name="Straight Connector 9"/>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30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DBA3C351-04C8-4603-BD81-BEF1F29CE4CF}"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60000" y="1368000"/>
            <a:ext cx="8388464" cy="1188000"/>
          </a:xfrm>
        </p:spPr>
        <p:txBody>
          <a:bodyPr anchor="t"/>
          <a:lstStyle>
            <a:lvl1pPr>
              <a:defRPr sz="32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0" y="2628000"/>
            <a:ext cx="8388464" cy="3537304"/>
          </a:xfrm>
        </p:spPr>
        <p:txBody>
          <a:bodyPr/>
          <a:lstStyle>
            <a:lvl1pPr>
              <a:spcBef>
                <a:spcPts val="1200"/>
              </a:spcBef>
              <a:defRPr>
                <a:solidFill>
                  <a:srgbClr val="CF0A2C"/>
                </a:solidFill>
              </a:defRPr>
            </a:lvl1pPr>
            <a:lvl2pPr marL="0" indent="0">
              <a:defRPr/>
            </a:lvl2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699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46" y="1368000"/>
            <a:ext cx="8397518" cy="648000"/>
          </a:xfrm>
        </p:spPr>
        <p:txBody>
          <a:bodyPr anchor="t"/>
          <a:lstStyle>
            <a:lvl1pPr>
              <a:defRPr sz="32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6" y="2088000"/>
            <a:ext cx="4077038" cy="4068000"/>
          </a:xfrm>
        </p:spPr>
        <p:txBody>
          <a:bodyPr/>
          <a:lstStyle>
            <a:lvl1pPr>
              <a:defRPr sz="2000" baseline="0">
                <a:solidFill>
                  <a:srgbClr val="CF0A2C"/>
                </a:solidFill>
              </a:defRPr>
            </a:lvl1pPr>
            <a:lvl2pPr marL="0" indent="0">
              <a:defRPr sz="1800"/>
            </a:lvl2pPr>
            <a:lvl3pPr>
              <a:defRPr sz="1800"/>
            </a:lvl3pPr>
            <a:lvl4pPr indent="-216000">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2088000"/>
            <a:ext cx="4176464" cy="4068000"/>
          </a:xfrm>
        </p:spPr>
        <p:txBody>
          <a:bodyPr/>
          <a:lstStyle>
            <a:lvl1pPr>
              <a:defRPr sz="2000" baseline="0">
                <a:solidFill>
                  <a:srgbClr val="CF0A2C"/>
                </a:solidFill>
              </a:defRPr>
            </a:lvl1pPr>
            <a:lvl2pPr marL="216000" indent="-216000">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9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C7DC372-D3E9-4A39-B043-56D09969A867}"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6" name="Rectangle 15"/>
          <p:cNvSpPr/>
          <p:nvPr userDrawn="1"/>
        </p:nvSpPr>
        <p:spPr>
          <a:xfrm>
            <a:off x="323850" y="3860800"/>
            <a:ext cx="2592388"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userDrawn="1"/>
        </p:nvSpPr>
        <p:spPr>
          <a:xfrm>
            <a:off x="334803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Rectangle 1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4"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4"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802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969367" y="2088964"/>
            <a:ext cx="5111603" cy="24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89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7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3" name="Content Placeholder 2"/>
          <p:cNvSpPr>
            <a:spLocks noGrp="1"/>
          </p:cNvSpPr>
          <p:nvPr>
            <p:ph idx="1"/>
          </p:nvPr>
        </p:nvSpPr>
        <p:spPr>
          <a:xfrm>
            <a:off x="360000" y="1412776"/>
            <a:ext cx="8244448" cy="4739679"/>
          </a:xfrm>
        </p:spPr>
        <p:txBody>
          <a:bodyPr numCol="3" spcCol="180000"/>
          <a:lstStyle>
            <a:lvl1pPr marL="0">
              <a:spcBef>
                <a:spcPts val="1200"/>
              </a:spcBef>
              <a:defRPr sz="2000" b="0">
                <a:solidFill>
                  <a:srgbClr val="B60432"/>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8" name="Straight Connector 7"/>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2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8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4" y="6289676"/>
            <a:ext cx="791308" cy="549275"/>
          </a:xfrm>
          <a:prstGeom prst="rect">
            <a:avLst/>
          </a:prstGeom>
          <a:noFill/>
          <a:ln w="9525">
            <a:noFill/>
            <a:miter lim="800000"/>
            <a:headEnd/>
            <a:tailEnd/>
          </a:ln>
        </p:spPr>
        <p:txBody>
          <a:bodyPr lIns="0" tIns="47870" rIns="95735" bIns="4787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AFB8B37-7CAB-408A-9D97-A07CDC4FA43F}" type="slidenum">
              <a:rPr lang="en-US" altLang="en-US" sz="1300">
                <a:solidFill>
                  <a:prstClr val="white"/>
                </a:solidFill>
              </a:rPr>
              <a:pPr eaLnBrk="1" hangingPunct="1">
                <a:defRPr/>
              </a:pPr>
              <a:t>‹#›</a:t>
            </a:fld>
            <a:r>
              <a:rPr lang="en-US" altLang="en-US" sz="1900" dirty="0">
                <a:solidFill>
                  <a:prstClr val="white"/>
                </a:solidFill>
              </a:rPr>
              <a:t> </a:t>
            </a:r>
          </a:p>
        </p:txBody>
      </p:sp>
      <p:cxnSp>
        <p:nvCxnSpPr>
          <p:cNvPr id="5" name="Straight Connector 4"/>
          <p:cNvCxnSpPr/>
          <p:nvPr userDrawn="1"/>
        </p:nvCxnSpPr>
        <p:spPr>
          <a:xfrm>
            <a:off x="215412"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4" y="282576"/>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userDrawn="1"/>
        </p:nvSpPr>
        <p:spPr bwMode="auto">
          <a:xfrm>
            <a:off x="740020" y="6308726"/>
            <a:ext cx="8403980" cy="549275"/>
          </a:xfrm>
          <a:prstGeom prst="rect">
            <a:avLst/>
          </a:prstGeom>
          <a:noFill/>
          <a:ln w="9525">
            <a:noFill/>
            <a:miter lim="800000"/>
            <a:headEnd/>
            <a:tailEnd/>
          </a:ln>
        </p:spPr>
        <p:txBody>
          <a:bodyPr lIns="95735" tIns="47870" rIns="95735" bIns="4787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300" dirty="0">
                <a:solidFill>
                  <a:srgbClr val="CF0A2C"/>
                </a:solidFill>
              </a:rPr>
              <a:t>DIT Induction Event: Trade Policy Group						</a:t>
            </a:r>
            <a:fld id="{58F3351A-38DC-4787-B3EE-5AA59E0B170B}" type="slidenum">
              <a:rPr lang="en-US" sz="2000" smtClean="0">
                <a:solidFill>
                  <a:srgbClr val="CF0A2C"/>
                </a:solidFill>
              </a:rPr>
              <a:pPr eaLnBrk="1" hangingPunct="1">
                <a:defRPr/>
              </a:pPr>
              <a:t>‹#›</a:t>
            </a:fld>
            <a:endParaRPr lang="en-US" sz="1900" dirty="0">
              <a:solidFill>
                <a:srgbClr val="CF0A2C"/>
              </a:solidFill>
            </a:endParaRPr>
          </a:p>
        </p:txBody>
      </p:sp>
      <p:sp>
        <p:nvSpPr>
          <p:cNvPr id="3" name="Content Placeholder 2"/>
          <p:cNvSpPr>
            <a:spLocks noGrp="1"/>
          </p:cNvSpPr>
          <p:nvPr>
            <p:ph idx="1"/>
          </p:nvPr>
        </p:nvSpPr>
        <p:spPr>
          <a:xfrm>
            <a:off x="360000" y="1412782"/>
            <a:ext cx="8244448" cy="4739679"/>
          </a:xfrm>
        </p:spPr>
        <p:txBody>
          <a:bodyPr spcCol="188455"/>
          <a:lstStyle>
            <a:lvl1pPr marL="0">
              <a:spcBef>
                <a:spcPts val="1257"/>
              </a:spcBef>
              <a:defRPr sz="2100" b="0">
                <a:solidFill>
                  <a:srgbClr val="B60432"/>
                </a:solidFill>
              </a:defRPr>
            </a:lvl1pPr>
            <a:lvl2pPr marL="0" indent="0">
              <a:spcBef>
                <a:spcPts val="628"/>
              </a:spcBef>
              <a:defRPr sz="1500"/>
            </a:lvl2pPr>
            <a:lvl3pPr>
              <a:defRPr sz="1500"/>
            </a:lvl3pPr>
            <a:lvl4pPr indent="0">
              <a:buNone/>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2" y="116632"/>
            <a:ext cx="6553422" cy="864096"/>
          </a:xfrm>
        </p:spPr>
        <p:txBody>
          <a:bodyPr anchor="b"/>
          <a:lstStyle>
            <a:lvl1pPr>
              <a:defRPr sz="29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161767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8"/>
          <p:cNvGrpSpPr>
            <a:grpSpLocks/>
          </p:cNvGrpSpPr>
          <p:nvPr/>
        </p:nvGrpSpPr>
        <p:grpSpPr bwMode="auto">
          <a:xfrm>
            <a:off x="0" y="0"/>
            <a:ext cx="9144000" cy="6858000"/>
            <a:chOff x="0" y="0"/>
            <a:chExt cx="5760" cy="4320"/>
          </a:xfrm>
        </p:grpSpPr>
        <p:sp>
          <p:nvSpPr>
            <p:cNvPr id="5" name="Rectangle 26"/>
            <p:cNvSpPr>
              <a:spLocks noChangeArrowheads="1"/>
            </p:cNvSpPr>
            <p:nvPr userDrawn="1"/>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1E1348"/>
                </a:solidFill>
              </a:endParaRPr>
            </a:p>
          </p:txBody>
        </p:sp>
        <p:pic>
          <p:nvPicPr>
            <p:cNvPr id="6"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74" name="Rectangle 2"/>
          <p:cNvSpPr>
            <a:spLocks noGrp="1" noChangeArrowheads="1"/>
          </p:cNvSpPr>
          <p:nvPr>
            <p:ph type="ctrTitle"/>
          </p:nvPr>
        </p:nvSpPr>
        <p:spPr>
          <a:xfrm>
            <a:off x="444500" y="4797425"/>
            <a:ext cx="4959350" cy="946150"/>
          </a:xfrm>
        </p:spPr>
        <p:txBody>
          <a:bodyPr tIns="0" bIns="0" anchor="b"/>
          <a:lstStyle>
            <a:lvl1pPr>
              <a:defRPr sz="2200">
                <a:solidFill>
                  <a:schemeClr val="bg1"/>
                </a:solidFill>
              </a:defRPr>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444500" y="5778500"/>
            <a:ext cx="4956175" cy="312738"/>
          </a:xfrm>
        </p:spPr>
        <p:txBody>
          <a:bodyPr tIns="0" bIns="0"/>
          <a:lstStyle>
            <a:lvl1pPr>
              <a:defRPr sz="1600" b="0">
                <a:solidFill>
                  <a:schemeClr val="bg1"/>
                </a:solidFill>
              </a:defRPr>
            </a:lvl1pPr>
          </a:lstStyle>
          <a:p>
            <a:pPr lvl="0"/>
            <a:r>
              <a:rPr lang="en-GB" altLang="en-US" noProof="0"/>
              <a:t>Click to edit Master subtitle style</a:t>
            </a:r>
          </a:p>
        </p:txBody>
      </p:sp>
      <p:sp>
        <p:nvSpPr>
          <p:cNvPr id="7" name="Rectangle 4"/>
          <p:cNvSpPr>
            <a:spLocks noGrp="1" noChangeArrowheads="1"/>
          </p:cNvSpPr>
          <p:nvPr>
            <p:ph type="dt" sz="half" idx="10"/>
          </p:nvPr>
        </p:nvSpPr>
        <p:spPr bwMode="auto">
          <a:xfrm>
            <a:off x="444500" y="6092825"/>
            <a:ext cx="2133600" cy="2667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defRPr sz="1600">
                <a:solidFill>
                  <a:srgbClr val="FFFFFF"/>
                </a:solidFill>
                <a:latin typeface="Arial" charset="0"/>
                <a:cs typeface="Arial" charset="0"/>
              </a:defRPr>
            </a:lvl1pPr>
          </a:lstStyle>
          <a:p>
            <a:pPr fontAlgn="base">
              <a:spcBef>
                <a:spcPct val="0"/>
              </a:spcBef>
              <a:spcAft>
                <a:spcPct val="0"/>
              </a:spcAft>
              <a:defRPr/>
            </a:pPr>
            <a:endParaRPr lang="en-GB" altLang="en-US" dirty="0"/>
          </a:p>
        </p:txBody>
      </p:sp>
    </p:spTree>
    <p:extLst>
      <p:ext uri="{BB962C8B-B14F-4D97-AF65-F5344CB8AC3E}">
        <p14:creationId xmlns:p14="http://schemas.microsoft.com/office/powerpoint/2010/main" val="3771315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035FF5D-D7D2-46E6-9970-B5E3121CA558}" type="slidenum">
              <a:rPr lang="en-GB" altLang="en-US"/>
              <a:pPr>
                <a:defRPr/>
              </a:pPr>
              <a:t>‹#›</a:t>
            </a:fld>
            <a:endParaRPr lang="en-GB" altLang="en-US" dirty="0"/>
          </a:p>
        </p:txBody>
      </p:sp>
    </p:spTree>
    <p:extLst>
      <p:ext uri="{BB962C8B-B14F-4D97-AF65-F5344CB8AC3E}">
        <p14:creationId xmlns:p14="http://schemas.microsoft.com/office/powerpoint/2010/main" val="2712321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ECF9583-4F03-47E5-A2C0-E27660057188}" type="slidenum">
              <a:rPr lang="en-GB" altLang="en-US"/>
              <a:pPr>
                <a:defRPr/>
              </a:pPr>
              <a:t>‹#›</a:t>
            </a:fld>
            <a:endParaRPr lang="en-GB" altLang="en-US" dirty="0"/>
          </a:p>
        </p:txBody>
      </p:sp>
    </p:spTree>
    <p:extLst>
      <p:ext uri="{BB962C8B-B14F-4D97-AF65-F5344CB8AC3E}">
        <p14:creationId xmlns:p14="http://schemas.microsoft.com/office/powerpoint/2010/main" val="200250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1325" y="1341438"/>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32325" y="1341438"/>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A4DCA0D-601C-4E83-8CF5-DF9CA5D2F1AE}" type="slidenum">
              <a:rPr lang="en-GB" altLang="en-US"/>
              <a:pPr>
                <a:defRPr/>
              </a:pPr>
              <a:t>‹#›</a:t>
            </a:fld>
            <a:endParaRPr lang="en-GB" altLang="en-US" dirty="0"/>
          </a:p>
        </p:txBody>
      </p:sp>
    </p:spTree>
    <p:extLst>
      <p:ext uri="{BB962C8B-B14F-4D97-AF65-F5344CB8AC3E}">
        <p14:creationId xmlns:p14="http://schemas.microsoft.com/office/powerpoint/2010/main" val="592008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2E176349-9102-4255-AB8D-5586F9A9447D}" type="slidenum">
              <a:rPr lang="en-GB" altLang="en-US"/>
              <a:pPr>
                <a:defRPr/>
              </a:pPr>
              <a:t>‹#›</a:t>
            </a:fld>
            <a:endParaRPr lang="en-GB" altLang="en-US" dirty="0"/>
          </a:p>
        </p:txBody>
      </p:sp>
    </p:spTree>
    <p:extLst>
      <p:ext uri="{BB962C8B-B14F-4D97-AF65-F5344CB8AC3E}">
        <p14:creationId xmlns:p14="http://schemas.microsoft.com/office/powerpoint/2010/main" val="2212761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C3EB2A47-CE3F-4F20-8266-CAB086A8ECA5}" type="slidenum">
              <a:rPr lang="en-GB" altLang="en-US"/>
              <a:pPr>
                <a:defRPr/>
              </a:pPr>
              <a:t>‹#›</a:t>
            </a:fld>
            <a:endParaRPr lang="en-GB" altLang="en-US" dirty="0"/>
          </a:p>
        </p:txBody>
      </p:sp>
    </p:spTree>
    <p:extLst>
      <p:ext uri="{BB962C8B-B14F-4D97-AF65-F5344CB8AC3E}">
        <p14:creationId xmlns:p14="http://schemas.microsoft.com/office/powerpoint/2010/main" val="3613744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7E6CD6BB-0285-4068-971F-0CDF25E51E25}" type="slidenum">
              <a:rPr lang="en-GB" altLang="en-US"/>
              <a:pPr>
                <a:defRPr/>
              </a:pPr>
              <a:t>‹#›</a:t>
            </a:fld>
            <a:endParaRPr lang="en-GB" altLang="en-US" dirty="0"/>
          </a:p>
        </p:txBody>
      </p:sp>
    </p:spTree>
    <p:extLst>
      <p:ext uri="{BB962C8B-B14F-4D97-AF65-F5344CB8AC3E}">
        <p14:creationId xmlns:p14="http://schemas.microsoft.com/office/powerpoint/2010/main" val="238855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928757E-EC90-40CB-A5A4-40A3727852F6}"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8" name="Rectangle 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sz="6000" b="0">
                <a:solidFill>
                  <a:srgbClr val="C80050"/>
                </a:solidFill>
              </a:defRPr>
            </a:lvl1pPr>
            <a:lvl2pPr marL="0" indent="0" algn="ctr">
              <a:spcBef>
                <a:spcPts val="600"/>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6"/>
            <a:ext cx="5616624" cy="3384376"/>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139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B0130B2-60F0-4D84-9078-2E66B2A48C5C}" type="slidenum">
              <a:rPr lang="en-GB" altLang="en-US"/>
              <a:pPr>
                <a:defRPr/>
              </a:pPr>
              <a:t>‹#›</a:t>
            </a:fld>
            <a:endParaRPr lang="en-GB" altLang="en-US" dirty="0"/>
          </a:p>
        </p:txBody>
      </p:sp>
    </p:spTree>
    <p:extLst>
      <p:ext uri="{BB962C8B-B14F-4D97-AF65-F5344CB8AC3E}">
        <p14:creationId xmlns:p14="http://schemas.microsoft.com/office/powerpoint/2010/main" val="1335315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2E7CCD-BE20-4D6A-A02B-B247B0652481}" type="slidenum">
              <a:rPr lang="en-GB" altLang="en-US"/>
              <a:pPr>
                <a:defRPr/>
              </a:pPr>
              <a:t>‹#›</a:t>
            </a:fld>
            <a:endParaRPr lang="en-GB" altLang="en-US" dirty="0"/>
          </a:p>
        </p:txBody>
      </p:sp>
    </p:spTree>
    <p:extLst>
      <p:ext uri="{BB962C8B-B14F-4D97-AF65-F5344CB8AC3E}">
        <p14:creationId xmlns:p14="http://schemas.microsoft.com/office/powerpoint/2010/main" val="1501070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E1A607F-5BED-499F-B61C-AFC36ACE8B2F}" type="slidenum">
              <a:rPr lang="en-GB" altLang="en-US"/>
              <a:pPr>
                <a:defRPr/>
              </a:pPr>
              <a:t>‹#›</a:t>
            </a:fld>
            <a:endParaRPr lang="en-GB" altLang="en-US" dirty="0"/>
          </a:p>
        </p:txBody>
      </p:sp>
    </p:spTree>
    <p:extLst>
      <p:ext uri="{BB962C8B-B14F-4D97-AF65-F5344CB8AC3E}">
        <p14:creationId xmlns:p14="http://schemas.microsoft.com/office/powerpoint/2010/main" val="546810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349250"/>
            <a:ext cx="2057400" cy="54229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1325" y="349250"/>
            <a:ext cx="6019800" cy="542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198D011-8CBD-4A18-B27C-2CC75BEFACCA}" type="slidenum">
              <a:rPr lang="en-GB" altLang="en-US"/>
              <a:pPr>
                <a:defRPr/>
              </a:pPr>
              <a:t>‹#›</a:t>
            </a:fld>
            <a:endParaRPr lang="en-GB" altLang="en-US" dirty="0"/>
          </a:p>
        </p:txBody>
      </p:sp>
    </p:spTree>
    <p:extLst>
      <p:ext uri="{BB962C8B-B14F-4D97-AF65-F5344CB8AC3E}">
        <p14:creationId xmlns:p14="http://schemas.microsoft.com/office/powerpoint/2010/main" val="109087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137607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022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95826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8302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5080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01972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3" y="333375"/>
            <a:ext cx="8402637" cy="6143625"/>
          </a:xfrm>
          <a:solidFill>
            <a:schemeClr val="bg1">
              <a:lumMod val="85000"/>
            </a:schemeClr>
          </a:solidFill>
        </p:spPr>
        <p:txBody>
          <a:bodyPr lIns="108000" tIns="108000"/>
          <a:lstStyle>
            <a:lvl1pPr>
              <a:defRPr sz="1200">
                <a:solidFill>
                  <a:srgbClr val="FFFFFF"/>
                </a:solidFill>
              </a:defRPr>
            </a:lvl1pPr>
          </a:lstStyle>
          <a:p>
            <a:pPr lvl="0"/>
            <a:r>
              <a:rPr lang="en-GB" noProof="0" dirty="0"/>
              <a:t>Drag picture to placeholder or click icon to add</a:t>
            </a:r>
          </a:p>
        </p:txBody>
      </p:sp>
      <p:sp>
        <p:nvSpPr>
          <p:cNvPr id="2" name="Title 1"/>
          <p:cNvSpPr>
            <a:spLocks noGrp="1"/>
          </p:cNvSpPr>
          <p:nvPr>
            <p:ph type="title"/>
          </p:nvPr>
        </p:nvSpPr>
        <p:spPr>
          <a:xfrm>
            <a:off x="727075" y="1367899"/>
            <a:ext cx="4932715" cy="991567"/>
          </a:xfrm>
        </p:spPr>
        <p:txBody>
          <a:bodyPr anchor="t">
            <a:noAutofit/>
          </a:bodyPr>
          <a:lstStyle>
            <a:lvl1pPr>
              <a:defRPr sz="28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75" y="2486025"/>
            <a:ext cx="4924425" cy="3606800"/>
          </a:xfrm>
        </p:spPr>
        <p:txBody>
          <a:bodyPr/>
          <a:lstStyle>
            <a:lvl1pPr marL="268288" indent="-268288">
              <a:buFont typeface="Arial"/>
              <a:buChar char="•"/>
              <a:defRPr>
                <a:solidFill>
                  <a:srgbClr val="FFFFFF"/>
                </a:solidFill>
              </a:defRPr>
            </a:lvl1pPr>
            <a:lvl2pPr marL="268288" indent="-268288">
              <a:buFont typeface="Arial"/>
              <a:buChar char="•"/>
              <a:defRPr>
                <a:solidFill>
                  <a:srgbClr val="FFFFFF"/>
                </a:solidFill>
              </a:defRPr>
            </a:lvl2pPr>
            <a:lvl3pPr marL="268288" indent="-268288">
              <a:buFont typeface="Arial"/>
              <a:buChar char="•"/>
              <a:defRPr>
                <a:solidFill>
                  <a:srgbClr val="FFFFFF"/>
                </a:solidFill>
              </a:defRPr>
            </a:lvl3pPr>
            <a:lvl4pPr marL="268288" indent="-268288">
              <a:buFont typeface="Arial"/>
              <a:buChar char="•"/>
              <a:defRPr>
                <a:solidFill>
                  <a:srgbClr val="FFFFFF"/>
                </a:solidFill>
              </a:defRPr>
            </a:lvl4pPr>
            <a:lvl5pPr marL="268288" indent="-268288">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p:cNvSpPr>
            <a:spLocks noGrp="1"/>
          </p:cNvSpPr>
          <p:nvPr>
            <p:ph type="ftr" sz="quarter" idx="13"/>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2491533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79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118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785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5911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8303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F3903D7E-D811-4067-9B95-7CA53F28E1F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userDrawn="1"/>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userDrawn="1"/>
        </p:nvSpPr>
        <p:spPr>
          <a:xfrm>
            <a:off x="250825" y="1079500"/>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0" y="5445224"/>
            <a:ext cx="8388464" cy="914400"/>
          </a:xfrm>
        </p:spPr>
        <p:txBody>
          <a:bodyPr anchor="b">
            <a:normAutofit/>
          </a:bodyPr>
          <a:lstStyle>
            <a:lvl1pPr marL="0" indent="0" algn="l">
              <a:spcBef>
                <a:spcPts val="0"/>
              </a:spcBef>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0" y="2895600"/>
            <a:ext cx="8388464"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800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6" name="Straight Connector 5"/>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608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9"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8" name="Straight Connector 7"/>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413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C7DC372-D3E9-4A39-B043-56D09969A867}"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6" name="Rectangle 15"/>
          <p:cNvSpPr/>
          <p:nvPr userDrawn="1"/>
        </p:nvSpPr>
        <p:spPr>
          <a:xfrm>
            <a:off x="323850" y="3860800"/>
            <a:ext cx="2592388"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userDrawn="1"/>
        </p:nvSpPr>
        <p:spPr>
          <a:xfrm>
            <a:off x="334803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Rectangle 1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4"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4"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54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928757E-EC90-40CB-A5A4-40A3727852F6}"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8" name="Rectangle 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sz="6000" b="0">
                <a:solidFill>
                  <a:srgbClr val="C80050"/>
                </a:solidFill>
              </a:defRPr>
            </a:lvl1pPr>
            <a:lvl2pPr marL="0" indent="0" algn="ctr">
              <a:spcBef>
                <a:spcPts val="600"/>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6"/>
            <a:ext cx="5616624" cy="3384376"/>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7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38DC913E-2189-4C6F-9B6F-B2DD40727BA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23528" y="1368000"/>
            <a:ext cx="3744416"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0" y="4077072"/>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28" y="2492896"/>
            <a:ext cx="3168352" cy="144016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87" y="5229201"/>
            <a:ext cx="2592387"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11" y="0"/>
            <a:ext cx="4916589" cy="6858000"/>
          </a:xfrm>
          <a:prstGeom prst="rect">
            <a:avLst/>
          </a:prstGeom>
        </p:spPr>
        <p:txBody>
          <a:bodyPr lIns="91440" tIns="45720" rIns="91440" bIns="45720" spcCol="180000" rtlCol="0">
            <a:normAutofit/>
          </a:bodyPr>
          <a:lstStyle>
            <a:lvl1pPr marL="0">
              <a:spcAft>
                <a:spcPts val="500"/>
              </a:spcAft>
              <a:defRPr sz="2000">
                <a:solidFill>
                  <a:srgbClr val="B60432"/>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cxnSp>
        <p:nvCxnSpPr>
          <p:cNvPr id="17" name="Straight Connector 16"/>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1688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3" y="333375"/>
            <a:ext cx="8402637" cy="6143625"/>
          </a:xfrm>
          <a:solidFill>
            <a:schemeClr val="bg1">
              <a:lumMod val="85000"/>
            </a:schemeClr>
          </a:solidFill>
        </p:spPr>
        <p:txBody>
          <a:bodyPr lIns="108000" tIns="108000"/>
          <a:lstStyle>
            <a:lvl1pPr>
              <a:defRPr sz="1200">
                <a:solidFill>
                  <a:srgbClr val="FFFFFF"/>
                </a:solidFill>
              </a:defRPr>
            </a:lvl1pPr>
          </a:lstStyle>
          <a:p>
            <a:pPr lvl="0"/>
            <a:r>
              <a:rPr lang="en-GB" noProof="0" dirty="0"/>
              <a:t>Drag picture to placeholder or click icon to add</a:t>
            </a:r>
          </a:p>
        </p:txBody>
      </p:sp>
      <p:sp>
        <p:nvSpPr>
          <p:cNvPr id="2" name="Title 1"/>
          <p:cNvSpPr>
            <a:spLocks noGrp="1"/>
          </p:cNvSpPr>
          <p:nvPr>
            <p:ph type="title"/>
          </p:nvPr>
        </p:nvSpPr>
        <p:spPr>
          <a:xfrm>
            <a:off x="727075" y="1367899"/>
            <a:ext cx="4932715" cy="991567"/>
          </a:xfrm>
        </p:spPr>
        <p:txBody>
          <a:bodyPr anchor="t">
            <a:noAutofit/>
          </a:bodyPr>
          <a:lstStyle>
            <a:lvl1pPr>
              <a:defRPr sz="28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75" y="2486025"/>
            <a:ext cx="4924425" cy="3606800"/>
          </a:xfrm>
        </p:spPr>
        <p:txBody>
          <a:bodyPr/>
          <a:lstStyle>
            <a:lvl1pPr marL="268288" indent="-268288">
              <a:buFont typeface="Arial"/>
              <a:buChar char="•"/>
              <a:defRPr>
                <a:solidFill>
                  <a:srgbClr val="FFFFFF"/>
                </a:solidFill>
              </a:defRPr>
            </a:lvl1pPr>
            <a:lvl2pPr marL="268288" indent="-268288">
              <a:buFont typeface="Arial"/>
              <a:buChar char="•"/>
              <a:defRPr>
                <a:solidFill>
                  <a:srgbClr val="FFFFFF"/>
                </a:solidFill>
              </a:defRPr>
            </a:lvl2pPr>
            <a:lvl3pPr marL="268288" indent="-268288">
              <a:buFont typeface="Arial"/>
              <a:buChar char="•"/>
              <a:defRPr>
                <a:solidFill>
                  <a:srgbClr val="FFFFFF"/>
                </a:solidFill>
              </a:defRPr>
            </a:lvl3pPr>
            <a:lvl4pPr marL="268288" indent="-268288">
              <a:buFont typeface="Arial"/>
              <a:buChar char="•"/>
              <a:defRPr>
                <a:solidFill>
                  <a:srgbClr val="FFFFFF"/>
                </a:solidFill>
              </a:defRPr>
            </a:lvl4pPr>
            <a:lvl5pPr marL="268288" indent="-268288">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p:cNvSpPr>
            <a:spLocks noGrp="1"/>
          </p:cNvSpPr>
          <p:nvPr>
            <p:ph type="ftr" sz="quarter" idx="13"/>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4016967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38DC913E-2189-4C6F-9B6F-B2DD40727BA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23528" y="1368000"/>
            <a:ext cx="3744416"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0" y="4077072"/>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28" y="2492896"/>
            <a:ext cx="3168352" cy="144016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87" y="5229201"/>
            <a:ext cx="2592387"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11" y="0"/>
            <a:ext cx="4916589" cy="6858000"/>
          </a:xfrm>
          <a:prstGeom prst="rect">
            <a:avLst/>
          </a:prstGeom>
        </p:spPr>
        <p:txBody>
          <a:bodyPr lIns="91440" tIns="45720" rIns="91440" bIns="45720" spcCol="180000" rtlCol="0">
            <a:normAutofit/>
          </a:bodyPr>
          <a:lstStyle>
            <a:lvl1pPr marL="0">
              <a:spcAft>
                <a:spcPts val="500"/>
              </a:spcAft>
              <a:defRPr sz="2000">
                <a:solidFill>
                  <a:srgbClr val="B60432"/>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cxnSp>
        <p:nvCxnSpPr>
          <p:cNvPr id="17" name="Straight Connector 16"/>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9591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CEB0C05F-A3BC-4923-B2E1-88EDD52F061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7" name="Pentagon 6"/>
          <p:cNvSpPr/>
          <p:nvPr userDrawn="1"/>
        </p:nvSpPr>
        <p:spPr>
          <a:xfrm rot="16200000">
            <a:off x="5799137" y="2994026"/>
            <a:ext cx="3173413"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28" y="2492896"/>
            <a:ext cx="5328592" cy="396044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6" y="3429000"/>
            <a:ext cx="2592288" cy="1872208"/>
          </a:xfrm>
          <a:noFill/>
        </p:spPr>
        <p:txBody>
          <a:bodyPr spcCol="360000"/>
          <a:lstStyle>
            <a:lvl1pPr marL="0" algn="ctr">
              <a:spcBef>
                <a:spcPts val="1200"/>
              </a:spcBef>
              <a:defRPr sz="5000" b="0">
                <a:solidFill>
                  <a:srgbClr val="FFFFFF"/>
                </a:solidFill>
              </a:defRPr>
            </a:lvl1pPr>
            <a:lvl2pPr marL="0" indent="0" algn="ctr">
              <a:spcBef>
                <a:spcPts val="600"/>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10" name="Straight Connector 9"/>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9008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DBA3C351-04C8-4603-BD81-BEF1F29CE4CF}"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60000" y="1368000"/>
            <a:ext cx="8388464" cy="1188000"/>
          </a:xfrm>
        </p:spPr>
        <p:txBody>
          <a:bodyPr anchor="t"/>
          <a:lstStyle>
            <a:lvl1pPr>
              <a:defRPr sz="32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0" y="2628000"/>
            <a:ext cx="8388464" cy="3537304"/>
          </a:xfrm>
        </p:spPr>
        <p:txBody>
          <a:bodyPr/>
          <a:lstStyle>
            <a:lvl1pPr>
              <a:spcBef>
                <a:spcPts val="1200"/>
              </a:spcBef>
              <a:defRPr>
                <a:solidFill>
                  <a:srgbClr val="CF0A2C"/>
                </a:solidFill>
              </a:defRPr>
            </a:lvl1pPr>
            <a:lvl2pPr marL="0" indent="0">
              <a:defRPr/>
            </a:lvl2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665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46" y="1368000"/>
            <a:ext cx="8397518" cy="648000"/>
          </a:xfrm>
        </p:spPr>
        <p:txBody>
          <a:bodyPr anchor="t"/>
          <a:lstStyle>
            <a:lvl1pPr>
              <a:defRPr sz="32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6" y="2088000"/>
            <a:ext cx="4077038" cy="4068000"/>
          </a:xfrm>
        </p:spPr>
        <p:txBody>
          <a:bodyPr/>
          <a:lstStyle>
            <a:lvl1pPr>
              <a:defRPr sz="2000" baseline="0">
                <a:solidFill>
                  <a:srgbClr val="CF0A2C"/>
                </a:solidFill>
              </a:defRPr>
            </a:lvl1pPr>
            <a:lvl2pPr marL="0" indent="0">
              <a:defRPr sz="1800"/>
            </a:lvl2pPr>
            <a:lvl3pPr>
              <a:defRPr sz="1800"/>
            </a:lvl3pPr>
            <a:lvl4pPr indent="-216000">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2088000"/>
            <a:ext cx="4176464" cy="4068000"/>
          </a:xfrm>
        </p:spPr>
        <p:txBody>
          <a:bodyPr/>
          <a:lstStyle>
            <a:lvl1pPr>
              <a:defRPr sz="2000" baseline="0">
                <a:solidFill>
                  <a:srgbClr val="CF0A2C"/>
                </a:solidFill>
              </a:defRPr>
            </a:lvl1pPr>
            <a:lvl2pPr marL="216000" indent="-216000">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802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969367" y="2088964"/>
            <a:ext cx="5111603" cy="24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87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31531" y="1079501"/>
            <a:ext cx="8660423" cy="544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1800" dirty="0">
                <a:solidFill>
                  <a:srgbClr val="FFFFFF"/>
                </a:solidFill>
              </a:rPr>
              <a:t> </a:t>
            </a:r>
          </a:p>
        </p:txBody>
      </p:sp>
      <p:pic>
        <p:nvPicPr>
          <p:cNvPr id="5"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177" y="153989"/>
            <a:ext cx="13774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5237285" y="193675"/>
            <a:ext cx="2192215" cy="33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a:lstStyle>
          <a:p>
            <a:pPr>
              <a:defRPr/>
            </a:pPr>
            <a:r>
              <a:rPr lang="en-US" sz="1100" dirty="0">
                <a:solidFill>
                  <a:srgbClr val="000000"/>
                </a:solidFill>
              </a:rPr>
              <a:t>Document Classification: OFFICIAL</a:t>
            </a:r>
          </a:p>
        </p:txBody>
      </p:sp>
      <p:pic>
        <p:nvPicPr>
          <p:cNvPr id="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0208" y="5445126"/>
            <a:ext cx="1422889"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userDrawn="1"/>
        </p:nvSpPr>
        <p:spPr bwMode="auto">
          <a:xfrm>
            <a:off x="1979735" y="260351"/>
            <a:ext cx="6816969"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nchor="b"/>
          <a:lstStyle>
            <a:lvl1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mj-lt"/>
                <a:ea typeface="+mj-ea"/>
                <a:cs typeface="+mj-cs"/>
              </a:defRPr>
            </a:lvl1pPr>
            <a:lvl2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2pPr>
            <a:lvl3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3pPr>
            <a:lvl4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4pPr>
            <a:lvl5pPr marL="495300" indent="-495300" algn="l" rtl="0" eaLnBrk="0" fontAlgn="base" hangingPunct="0">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a:lstStyle>
          <a:p>
            <a:pPr>
              <a:buClr>
                <a:srgbClr val="CF102D"/>
              </a:buClr>
              <a:defRPr/>
            </a:pPr>
            <a:r>
              <a:rPr lang="en-US" kern="0" dirty="0">
                <a:solidFill>
                  <a:srgbClr val="58595B"/>
                </a:solidFill>
              </a:rPr>
              <a:t>Click to edit Master title style</a:t>
            </a:r>
          </a:p>
        </p:txBody>
      </p:sp>
      <p:sp>
        <p:nvSpPr>
          <p:cNvPr id="180227" name="Rectangle 3"/>
          <p:cNvSpPr>
            <a:spLocks noGrp="1" noChangeArrowheads="1"/>
          </p:cNvSpPr>
          <p:nvPr>
            <p:ph type="ctrTitle"/>
          </p:nvPr>
        </p:nvSpPr>
        <p:spPr>
          <a:xfrm>
            <a:off x="331177" y="2276475"/>
            <a:ext cx="8465527" cy="2736850"/>
          </a:xfrm>
        </p:spPr>
        <p:txBody>
          <a:bodyPr/>
          <a:lstStyle>
            <a:lvl1pPr marL="0" indent="0">
              <a:lnSpc>
                <a:spcPts val="6000"/>
              </a:lnSpc>
              <a:buFontTx/>
              <a:buNone/>
              <a:defRPr sz="6000">
                <a:solidFill>
                  <a:schemeClr val="bg1"/>
                </a:solidFill>
              </a:defRPr>
            </a:lvl1pPr>
          </a:lstStyle>
          <a:p>
            <a:pPr lvl="0"/>
            <a:r>
              <a:rPr lang="en-US" noProof="0"/>
              <a:t>Click to edit Master title style</a:t>
            </a:r>
          </a:p>
        </p:txBody>
      </p:sp>
      <p:sp>
        <p:nvSpPr>
          <p:cNvPr id="180228" name="Rectangle 4"/>
          <p:cNvSpPr>
            <a:spLocks noGrp="1" noChangeArrowheads="1"/>
          </p:cNvSpPr>
          <p:nvPr>
            <p:ph type="subTitle" idx="1"/>
          </p:nvPr>
        </p:nvSpPr>
        <p:spPr>
          <a:xfrm>
            <a:off x="331177" y="5013325"/>
            <a:ext cx="8465527" cy="647700"/>
          </a:xfrm>
        </p:spPr>
        <p:txBody>
          <a:bodyPr/>
          <a:lstStyle>
            <a:lvl1pPr>
              <a:lnSpc>
                <a:spcPts val="3000"/>
              </a:lnSpc>
              <a:spcAft>
                <a:spcPct val="0"/>
              </a:spcAft>
              <a:defRPr sz="1300">
                <a:solidFill>
                  <a:schemeClr val="bg1"/>
                </a:solidFill>
              </a:defRPr>
            </a:lvl1pPr>
          </a:lstStyle>
          <a:p>
            <a:pPr lvl="0"/>
            <a:r>
              <a:rPr lang="en-US" noProof="0"/>
              <a:t>Click to edit Master subtitle style</a:t>
            </a:r>
          </a:p>
        </p:txBody>
      </p:sp>
      <p:sp>
        <p:nvSpPr>
          <p:cNvPr id="9" name="Date Placeholder 5"/>
          <p:cNvSpPr>
            <a:spLocks noGrp="1" noChangeArrowheads="1"/>
          </p:cNvSpPr>
          <p:nvPr>
            <p:ph type="dt" sz="quarter" idx="10"/>
          </p:nvPr>
        </p:nvSpPr>
        <p:spPr bwMode="auto">
          <a:xfrm>
            <a:off x="6663104" y="293688"/>
            <a:ext cx="2133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numCol="1" compatLnSpc="1">
            <a:prstTxWarp prst="textNoShape">
              <a:avLst/>
            </a:prstTxWarp>
          </a:bodyPr>
          <a:lstStyle>
            <a:lvl1pPr algn="r">
              <a:lnSpc>
                <a:spcPts val="2400"/>
              </a:lnSpc>
              <a:defRPr sz="2000">
                <a:solidFill>
                  <a:srgbClr val="000000"/>
                </a:solidFill>
                <a:latin typeface="Arial" charset="0"/>
                <a:ea typeface="ＭＳ Ｐゴシック" charset="0"/>
                <a:cs typeface="Arial" charset="0"/>
              </a:defRPr>
            </a:lvl1pPr>
          </a:lstStyle>
          <a:p>
            <a:pPr>
              <a:defRPr/>
            </a:pPr>
            <a:endParaRPr lang="en-US" dirty="0"/>
          </a:p>
        </p:txBody>
      </p:sp>
    </p:spTree>
    <p:extLst>
      <p:ext uri="{BB962C8B-B14F-4D97-AF65-F5344CB8AC3E}">
        <p14:creationId xmlns:p14="http://schemas.microsoft.com/office/powerpoint/2010/main" val="3712721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1200"/>
            </a:lvl2pPr>
            <a:lvl4pPr>
              <a:buClr>
                <a:srgbClr val="CF102D"/>
              </a:buClr>
              <a:defRPr>
                <a:solidFill>
                  <a:srgbClr val="CF102D"/>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2"/>
          <p:cNvSpPr>
            <a:spLocks noGrp="1" noChangeArrowheads="1"/>
          </p:cNvSpPr>
          <p:nvPr>
            <p:ph type="title"/>
          </p:nvPr>
        </p:nvSpPr>
        <p:spPr bwMode="auto">
          <a:xfrm>
            <a:off x="2046182" y="381000"/>
            <a:ext cx="6750522" cy="59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US" dirty="0"/>
              <a:t>Click to edit Master 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3744B575-6EF8-4F1B-97D9-1FCB3B15F0E1}" type="slidenum">
              <a:rPr lang="en-GB" altLang="en-US">
                <a:solidFill>
                  <a:srgbClr val="58595B"/>
                </a:solidFill>
              </a:rPr>
              <a:pPr>
                <a:defRPr/>
              </a:pPr>
              <a:t>‹#›</a:t>
            </a:fld>
            <a:endParaRPr lang="en-GB" altLang="en-US" dirty="0">
              <a:solidFill>
                <a:srgbClr val="58595B"/>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en-US" dirty="0">
              <a:solidFill>
                <a:srgbClr val="58595B"/>
              </a:solidFill>
            </a:endParaRPr>
          </a:p>
        </p:txBody>
      </p:sp>
      <p:sp>
        <p:nvSpPr>
          <p:cNvPr id="6" name="Date Placeholder 1"/>
          <p:cNvSpPr>
            <a:spLocks noGrp="1"/>
          </p:cNvSpPr>
          <p:nvPr>
            <p:ph type="dt" sz="half" idx="12"/>
          </p:nvPr>
        </p:nvSpPr>
        <p:spPr/>
        <p:txBody>
          <a:bodyPr/>
          <a:lstStyle>
            <a:lvl1pPr>
              <a:defRPr/>
            </a:lvl1pPr>
          </a:lstStyle>
          <a:p>
            <a:pPr>
              <a:defRPr/>
            </a:pPr>
            <a:endParaRPr lang="en-GB" dirty="0">
              <a:solidFill>
                <a:srgbClr val="58595B"/>
              </a:solidFill>
            </a:endParaRPr>
          </a:p>
        </p:txBody>
      </p:sp>
    </p:spTree>
    <p:extLst>
      <p:ext uri="{BB962C8B-B14F-4D97-AF65-F5344CB8AC3E}">
        <p14:creationId xmlns:p14="http://schemas.microsoft.com/office/powerpoint/2010/main" val="27646261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sldNum" sz="quarter" idx="10"/>
          </p:nvPr>
        </p:nvSpPr>
        <p:spPr/>
        <p:txBody>
          <a:bodyPr/>
          <a:lstStyle>
            <a:lvl1pPr>
              <a:defRPr smtClean="0"/>
            </a:lvl1pPr>
          </a:lstStyle>
          <a:p>
            <a:pPr>
              <a:defRPr/>
            </a:pPr>
            <a:fld id="{05BDBE5E-48EC-4FF1-A4DC-719A0EA84FC8}" type="slidenum">
              <a:rPr lang="en-GB" altLang="en-US">
                <a:solidFill>
                  <a:srgbClr val="58595B"/>
                </a:solidFill>
              </a:rPr>
              <a:pPr>
                <a:defRPr/>
              </a:pPr>
              <a:t>‹#›</a:t>
            </a:fld>
            <a:endParaRPr lang="en-GB" altLang="en-US" dirty="0">
              <a:solidFill>
                <a:srgbClr val="58595B"/>
              </a:solidFill>
            </a:endParaRPr>
          </a:p>
        </p:txBody>
      </p:sp>
      <p:sp>
        <p:nvSpPr>
          <p:cNvPr id="4" name="Rectangle 15"/>
          <p:cNvSpPr>
            <a:spLocks noGrp="1" noChangeArrowheads="1"/>
          </p:cNvSpPr>
          <p:nvPr>
            <p:ph type="ftr" sz="quarter" idx="11"/>
          </p:nvPr>
        </p:nvSpPr>
        <p:spPr>
          <a:xfrm>
            <a:off x="1314451" y="6381750"/>
            <a:ext cx="5317880" cy="215900"/>
          </a:xfrm>
        </p:spPr>
        <p:txBody>
          <a:bodyPr/>
          <a:lstStyle>
            <a:lvl1pPr>
              <a:defRPr sz="1100">
                <a:solidFill>
                  <a:schemeClr val="tx1"/>
                </a:solidFill>
              </a:defRPr>
            </a:lvl1pPr>
          </a:lstStyle>
          <a:p>
            <a:pPr>
              <a:defRPr/>
            </a:pPr>
            <a:endParaRPr lang="en-US" dirty="0">
              <a:solidFill>
                <a:srgbClr val="58595B"/>
              </a:solidFill>
            </a:endParaRPr>
          </a:p>
        </p:txBody>
      </p:sp>
      <p:sp>
        <p:nvSpPr>
          <p:cNvPr id="5" name="Date Placeholder 1"/>
          <p:cNvSpPr>
            <a:spLocks noGrp="1"/>
          </p:cNvSpPr>
          <p:nvPr>
            <p:ph type="dt" sz="half" idx="12"/>
          </p:nvPr>
        </p:nvSpPr>
        <p:spPr/>
        <p:txBody>
          <a:bodyPr/>
          <a:lstStyle>
            <a:lvl1pPr algn="l">
              <a:defRPr sz="1100">
                <a:solidFill>
                  <a:schemeClr val="tx1"/>
                </a:solidFill>
              </a:defRPr>
            </a:lvl1pPr>
          </a:lstStyle>
          <a:p>
            <a:pPr>
              <a:defRPr/>
            </a:pPr>
            <a:endParaRPr lang="en-GB" dirty="0">
              <a:solidFill>
                <a:srgbClr val="58595B"/>
              </a:solidFill>
            </a:endParaRPr>
          </a:p>
        </p:txBody>
      </p:sp>
    </p:spTree>
    <p:extLst>
      <p:ext uri="{BB962C8B-B14F-4D97-AF65-F5344CB8AC3E}">
        <p14:creationId xmlns:p14="http://schemas.microsoft.com/office/powerpoint/2010/main" val="1935707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smtClean="0"/>
            </a:lvl1pPr>
          </a:lstStyle>
          <a:p>
            <a:pPr>
              <a:defRPr/>
            </a:pPr>
            <a:fld id="{C279CE3C-E1FE-447D-891A-3020DED83AD4}" type="slidenum">
              <a:rPr lang="en-GB" altLang="en-US">
                <a:solidFill>
                  <a:srgbClr val="58595B"/>
                </a:solidFill>
              </a:rPr>
              <a:pPr>
                <a:defRPr/>
              </a:pPr>
              <a:t>‹#›</a:t>
            </a:fld>
            <a:endParaRPr lang="en-GB" altLang="en-US" dirty="0">
              <a:solidFill>
                <a:srgbClr val="58595B"/>
              </a:solidFill>
            </a:endParaRPr>
          </a:p>
        </p:txBody>
      </p:sp>
      <p:sp>
        <p:nvSpPr>
          <p:cNvPr id="3" name="Rectangle 15"/>
          <p:cNvSpPr>
            <a:spLocks noGrp="1" noChangeArrowheads="1"/>
          </p:cNvSpPr>
          <p:nvPr>
            <p:ph type="ftr" sz="quarter" idx="11"/>
          </p:nvPr>
        </p:nvSpPr>
        <p:spPr>
          <a:xfrm>
            <a:off x="1314450" y="6381750"/>
            <a:ext cx="5451231" cy="215900"/>
          </a:xfrm>
        </p:spPr>
        <p:txBody>
          <a:bodyPr/>
          <a:lstStyle>
            <a:lvl1pPr>
              <a:defRPr sz="1100">
                <a:solidFill>
                  <a:schemeClr val="tx1"/>
                </a:solidFill>
              </a:defRPr>
            </a:lvl1pPr>
          </a:lstStyle>
          <a:p>
            <a:pPr>
              <a:defRPr/>
            </a:pPr>
            <a:endParaRPr lang="en-US" dirty="0">
              <a:solidFill>
                <a:srgbClr val="58595B"/>
              </a:solidFill>
            </a:endParaRPr>
          </a:p>
        </p:txBody>
      </p:sp>
      <p:sp>
        <p:nvSpPr>
          <p:cNvPr id="4" name="Date Placeholder 1"/>
          <p:cNvSpPr>
            <a:spLocks noGrp="1"/>
          </p:cNvSpPr>
          <p:nvPr>
            <p:ph type="dt" sz="half" idx="12"/>
          </p:nvPr>
        </p:nvSpPr>
        <p:spPr/>
        <p:txBody>
          <a:bodyPr/>
          <a:lstStyle>
            <a:lvl1pPr algn="l">
              <a:defRPr sz="1100">
                <a:solidFill>
                  <a:schemeClr val="tx1"/>
                </a:solidFill>
              </a:defRPr>
            </a:lvl1pPr>
          </a:lstStyle>
          <a:p>
            <a:pPr>
              <a:defRPr/>
            </a:pPr>
            <a:endParaRPr lang="en-GB" dirty="0">
              <a:solidFill>
                <a:srgbClr val="58595B"/>
              </a:solidFill>
            </a:endParaRPr>
          </a:p>
        </p:txBody>
      </p:sp>
    </p:spTree>
    <p:extLst>
      <p:ext uri="{BB962C8B-B14F-4D97-AF65-F5344CB8AC3E}">
        <p14:creationId xmlns:p14="http://schemas.microsoft.com/office/powerpoint/2010/main" val="81596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CEB0C05F-A3BC-4923-B2E1-88EDD52F061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7" name="Pentagon 6"/>
          <p:cNvSpPr/>
          <p:nvPr userDrawn="1"/>
        </p:nvSpPr>
        <p:spPr>
          <a:xfrm rot="16200000">
            <a:off x="5799137" y="2994026"/>
            <a:ext cx="3173413"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28" y="2492896"/>
            <a:ext cx="5328592" cy="396044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6" y="3429000"/>
            <a:ext cx="2592288" cy="1872208"/>
          </a:xfrm>
          <a:noFill/>
        </p:spPr>
        <p:txBody>
          <a:bodyPr spcCol="360000"/>
          <a:lstStyle>
            <a:lvl1pPr marL="0" algn="ctr">
              <a:spcBef>
                <a:spcPts val="1200"/>
              </a:spcBef>
              <a:defRPr sz="5000" b="0">
                <a:solidFill>
                  <a:srgbClr val="FFFFFF"/>
                </a:solidFill>
              </a:defRPr>
            </a:lvl1pPr>
            <a:lvl2pPr marL="0" indent="0" algn="ctr">
              <a:spcBef>
                <a:spcPts val="600"/>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10" name="Straight Connector 9"/>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722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F3903D7E-D811-4067-9B95-7CA53F28E1F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extBox 7"/>
          <p:cNvSpPr txBox="1">
            <a:spLocks noChangeArrowheads="1"/>
          </p:cNvSpPr>
          <p:nvPr userDrawn="1"/>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
        <p:nvSpPr>
          <p:cNvPr id="6" name="Rectangle 5"/>
          <p:cNvSpPr/>
          <p:nvPr userDrawn="1"/>
        </p:nvSpPr>
        <p:spPr>
          <a:xfrm>
            <a:off x="250825" y="1079500"/>
            <a:ext cx="8642350"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altLang="en-US" sz="1800" dirty="0">
                <a:solidFill>
                  <a:srgbClr val="FFFFFF"/>
                </a:solidFill>
              </a:rPr>
              <a:t> </a:t>
            </a:r>
          </a:p>
        </p:txBody>
      </p:sp>
      <p:sp>
        <p:nvSpPr>
          <p:cNvPr id="3" name="Subtitle 2"/>
          <p:cNvSpPr>
            <a:spLocks noGrp="1"/>
          </p:cNvSpPr>
          <p:nvPr>
            <p:ph type="subTitle" idx="1"/>
          </p:nvPr>
        </p:nvSpPr>
        <p:spPr>
          <a:xfrm>
            <a:off x="360000" y="5445224"/>
            <a:ext cx="8388464" cy="914400"/>
          </a:xfrm>
        </p:spPr>
        <p:txBody>
          <a:bodyPr anchor="b">
            <a:normAutofit/>
          </a:bodyPr>
          <a:lstStyle>
            <a:lvl1pPr marL="0" indent="0" algn="l">
              <a:spcBef>
                <a:spcPts val="0"/>
              </a:spcBef>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0" y="2895600"/>
            <a:ext cx="8388464" cy="3205800"/>
          </a:xfrm>
        </p:spPr>
        <p:txBody>
          <a:bodyPr/>
          <a:lstStyle>
            <a:lvl1pPr marL="0" indent="0">
              <a:buNone/>
              <a:defRPr sz="4000" b="1" i="0">
                <a:solidFill>
                  <a:schemeClr val="bg1"/>
                </a:solidFill>
                <a:latin typeface="Arial "/>
                <a:cs typeface="Arial "/>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059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3513918-64EC-4A4B-968F-01D064AE429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5"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6" name="Straight Connector 5"/>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3905926" y="6453336"/>
            <a:ext cx="1332148" cy="246221"/>
          </a:xfrm>
          <a:prstGeom prst="rect">
            <a:avLst/>
          </a:prstGeom>
          <a:noFill/>
        </p:spPr>
        <p:txBody>
          <a:bodyPr wrap="square" rtlCol="0">
            <a:spAutoFit/>
          </a:bodyPr>
          <a:lstStyle/>
          <a:p>
            <a:r>
              <a:rPr lang="en-GB" sz="1000" dirty="0">
                <a:solidFill>
                  <a:prstClr val="black"/>
                </a:solidFill>
              </a:rPr>
              <a:t>Official - Sensitive</a:t>
            </a:r>
          </a:p>
        </p:txBody>
      </p:sp>
      <p:sp>
        <p:nvSpPr>
          <p:cNvPr id="3" name="TextBox 2"/>
          <p:cNvSpPr txBox="1"/>
          <p:nvPr userDrawn="1"/>
        </p:nvSpPr>
        <p:spPr>
          <a:xfrm>
            <a:off x="8604448" y="6381328"/>
            <a:ext cx="324384" cy="369332"/>
          </a:xfrm>
          <a:prstGeom prst="rect">
            <a:avLst/>
          </a:prstGeom>
          <a:noFill/>
        </p:spPr>
        <p:txBody>
          <a:bodyPr wrap="square" rtlCol="0">
            <a:spAutoFit/>
          </a:bodyPr>
          <a:lstStyle/>
          <a:p>
            <a:r>
              <a:rPr lang="en-GB" dirty="0">
                <a:solidFill>
                  <a:prstClr val="black"/>
                </a:solidFill>
              </a:rPr>
              <a:t>#</a:t>
            </a:r>
          </a:p>
        </p:txBody>
      </p:sp>
    </p:spTree>
    <p:extLst>
      <p:ext uri="{BB962C8B-B14F-4D97-AF65-F5344CB8AC3E}">
        <p14:creationId xmlns:p14="http://schemas.microsoft.com/office/powerpoint/2010/main" val="4038978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7F034863-FF63-40A8-9C8E-87E70312D65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9"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cxnSp>
        <p:nvCxnSpPr>
          <p:cNvPr id="8" name="Straight Connector 7"/>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079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C7DC372-D3E9-4A39-B043-56D09969A867}"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6" name="Rectangle 15"/>
          <p:cNvSpPr/>
          <p:nvPr userDrawn="1"/>
        </p:nvSpPr>
        <p:spPr>
          <a:xfrm>
            <a:off x="323850" y="3860800"/>
            <a:ext cx="2592388"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7" name="Rectangle 16"/>
          <p:cNvSpPr/>
          <p:nvPr userDrawn="1"/>
        </p:nvSpPr>
        <p:spPr>
          <a:xfrm>
            <a:off x="334803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18" name="Rectangle 1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2339751" y="116632"/>
            <a:ext cx="6553423" cy="864096"/>
          </a:xfrm>
        </p:spPr>
        <p:txBody>
          <a:bodyPr anchor="b" anchorCtr="0"/>
          <a:lstStyle>
            <a:lvl1pPr>
              <a:defRPr sz="28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4"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4"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lang="en-US" sz="1800" kern="1200" dirty="0" smtClean="0">
                <a:solidFill>
                  <a:schemeClr val="tx1"/>
                </a:solidFill>
                <a:latin typeface="Arial" pitchFamily="34" charset="0"/>
                <a:ea typeface="ＭＳ Ｐゴシック" charset="0"/>
                <a:cs typeface="ＭＳ Ｐゴシック" charset="0"/>
              </a:defRPr>
            </a:lvl1pPr>
            <a:lvl2pPr marL="0" indent="0" algn="ctr">
              <a:spcBef>
                <a:spcPts val="600"/>
              </a:spcBef>
              <a:defRPr sz="1800">
                <a:solidFill>
                  <a:schemeClr val="tx1"/>
                </a:solidFill>
              </a:defRPr>
            </a:lvl2pPr>
            <a:lvl3pPr>
              <a:defRPr sz="1400">
                <a:solidFill>
                  <a:schemeClr val="tx1"/>
                </a:solidFill>
              </a:defRPr>
            </a:lvl3pPr>
            <a:lvl4pPr indent="0">
              <a:buNone/>
              <a:defRPr sz="1400">
                <a:solidFill>
                  <a:schemeClr val="tx1"/>
                </a:solidFill>
              </a:defRPr>
            </a:lvl4pPr>
            <a:lvl5pPr>
              <a:defRPr sz="14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Straight Connector 14"/>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5465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5928757E-EC90-40CB-A5A4-40A3727852F6}"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8" name="Rectangle 7"/>
          <p:cNvSpPr/>
          <p:nvPr userDrawn="1"/>
        </p:nvSpPr>
        <p:spPr>
          <a:xfrm>
            <a:off x="6300788" y="3860800"/>
            <a:ext cx="259238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4"/>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4"/>
            <a:ext cx="2592288" cy="1872208"/>
          </a:xfrm>
        </p:spPr>
        <p:txBody>
          <a:bodyPr spcCol="360000"/>
          <a:lstStyle>
            <a:lvl1pPr marL="0" algn="ctr">
              <a:spcBef>
                <a:spcPts val="1200"/>
              </a:spcBef>
              <a:defRPr sz="6000" b="0">
                <a:solidFill>
                  <a:srgbClr val="C80050"/>
                </a:solidFill>
              </a:defRPr>
            </a:lvl1pPr>
            <a:lvl2pPr marL="0" indent="0" algn="ctr">
              <a:spcBef>
                <a:spcPts val="600"/>
              </a:spcBef>
              <a:defRPr lang="en-US" sz="1800" kern="1200" dirty="0" smtClean="0">
                <a:solidFill>
                  <a:srgbClr val="CF0A2C"/>
                </a:solidFill>
                <a:latin typeface="Arial" pitchFamily="34" charset="0"/>
                <a:ea typeface="ＭＳ Ｐゴシック" charset="0"/>
                <a:cs typeface="ＭＳ Ｐゴシック" charset="0"/>
              </a:defRPr>
            </a:lvl2pPr>
            <a:lvl3pPr>
              <a:defRPr sz="1400">
                <a:solidFill>
                  <a:srgbClr val="CF0A2C"/>
                </a:solidFill>
              </a:defRPr>
            </a:lvl3pPr>
            <a:lvl4pPr indent="0">
              <a:buNone/>
              <a:defRPr sz="1400">
                <a:solidFill>
                  <a:srgbClr val="CF0A2C"/>
                </a:solidFill>
              </a:defRPr>
            </a:lvl4pPr>
            <a:lvl5pPr>
              <a:defRPr sz="14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6"/>
            <a:ext cx="5616624" cy="3384376"/>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3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366713" y="333375"/>
            <a:ext cx="8402637" cy="6143625"/>
          </a:xfrm>
          <a:solidFill>
            <a:schemeClr val="bg1">
              <a:lumMod val="85000"/>
            </a:schemeClr>
          </a:solidFill>
        </p:spPr>
        <p:txBody>
          <a:bodyPr lIns="108000" tIns="108000"/>
          <a:lstStyle>
            <a:lvl1pPr>
              <a:defRPr sz="1200">
                <a:solidFill>
                  <a:srgbClr val="FFFFFF"/>
                </a:solidFill>
              </a:defRPr>
            </a:lvl1pPr>
          </a:lstStyle>
          <a:p>
            <a:pPr lvl="0"/>
            <a:r>
              <a:rPr lang="en-GB" noProof="0" dirty="0"/>
              <a:t>Drag picture to placeholder or click icon to add</a:t>
            </a:r>
          </a:p>
        </p:txBody>
      </p:sp>
      <p:sp>
        <p:nvSpPr>
          <p:cNvPr id="2" name="Title 1"/>
          <p:cNvSpPr>
            <a:spLocks noGrp="1"/>
          </p:cNvSpPr>
          <p:nvPr>
            <p:ph type="title"/>
          </p:nvPr>
        </p:nvSpPr>
        <p:spPr>
          <a:xfrm>
            <a:off x="727075" y="1367899"/>
            <a:ext cx="4932715" cy="991567"/>
          </a:xfrm>
        </p:spPr>
        <p:txBody>
          <a:bodyPr anchor="t">
            <a:noAutofit/>
          </a:bodyPr>
          <a:lstStyle>
            <a:lvl1pPr>
              <a:defRPr sz="28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75" y="2486025"/>
            <a:ext cx="4924425" cy="3606800"/>
          </a:xfrm>
        </p:spPr>
        <p:txBody>
          <a:bodyPr/>
          <a:lstStyle>
            <a:lvl1pPr marL="268288" indent="-268288">
              <a:buFont typeface="Arial"/>
              <a:buChar char="•"/>
              <a:defRPr>
                <a:solidFill>
                  <a:srgbClr val="FFFFFF"/>
                </a:solidFill>
              </a:defRPr>
            </a:lvl1pPr>
            <a:lvl2pPr marL="268288" indent="-268288">
              <a:buFont typeface="Arial"/>
              <a:buChar char="•"/>
              <a:defRPr>
                <a:solidFill>
                  <a:srgbClr val="FFFFFF"/>
                </a:solidFill>
              </a:defRPr>
            </a:lvl2pPr>
            <a:lvl3pPr marL="268288" indent="-268288">
              <a:buFont typeface="Arial"/>
              <a:buChar char="•"/>
              <a:defRPr>
                <a:solidFill>
                  <a:srgbClr val="FFFFFF"/>
                </a:solidFill>
              </a:defRPr>
            </a:lvl3pPr>
            <a:lvl4pPr marL="268288" indent="-268288">
              <a:buFont typeface="Arial"/>
              <a:buChar char="•"/>
              <a:defRPr>
                <a:solidFill>
                  <a:srgbClr val="FFFFFF"/>
                </a:solidFill>
              </a:defRPr>
            </a:lvl4pPr>
            <a:lvl5pPr marL="268288" indent="-268288">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2"/>
          <p:cNvSpPr>
            <a:spLocks noGrp="1"/>
          </p:cNvSpPr>
          <p:nvPr>
            <p:ph type="ftr" sz="quarter" idx="13"/>
          </p:nvPr>
        </p:nvSpPr>
        <p:spPr/>
        <p:txBody>
          <a:bodyPr/>
          <a:lstStyle>
            <a:lvl1pPr>
              <a:defRPr/>
            </a:lvl1pPr>
          </a:lstStyle>
          <a:p>
            <a:pPr>
              <a:defRPr/>
            </a:pPr>
            <a:endParaRPr lang="en-US" dirty="0">
              <a:solidFill>
                <a:prstClr val="white"/>
              </a:solidFill>
            </a:endParaRPr>
          </a:p>
        </p:txBody>
      </p:sp>
    </p:spTree>
    <p:extLst>
      <p:ext uri="{BB962C8B-B14F-4D97-AF65-F5344CB8AC3E}">
        <p14:creationId xmlns:p14="http://schemas.microsoft.com/office/powerpoint/2010/main" val="32279924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38DC913E-2189-4C6F-9B6F-B2DD40727BA5}"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23528" y="1368000"/>
            <a:ext cx="3744416"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0" y="4077072"/>
            <a:ext cx="2592288" cy="864097"/>
          </a:xfrm>
        </p:spPr>
        <p:txBody>
          <a:bodyPr spcCol="360000"/>
          <a:lstStyle>
            <a:lvl1pPr marL="0" algn="ctr">
              <a:spcBef>
                <a:spcPts val="1200"/>
              </a:spcBef>
              <a:defRPr sz="6000" b="0">
                <a:solidFill>
                  <a:srgbClr val="CF0A2C"/>
                </a:solidFill>
              </a:defRPr>
            </a:lvl1pPr>
            <a:lvl2pPr marL="0" indent="0" algn="ctr">
              <a:spcBef>
                <a:spcPts val="600"/>
              </a:spcBef>
              <a:defRPr sz="1800">
                <a:solidFill>
                  <a:srgbClr val="C80050"/>
                </a:solidFill>
              </a:defRPr>
            </a:lvl2pPr>
            <a:lvl3pPr>
              <a:defRPr sz="1400">
                <a:solidFill>
                  <a:srgbClr val="C80050"/>
                </a:solidFill>
              </a:defRPr>
            </a:lvl3pPr>
            <a:lvl4pPr indent="0">
              <a:buNone/>
              <a:defRPr sz="1400">
                <a:solidFill>
                  <a:srgbClr val="C80050"/>
                </a:solidFill>
              </a:defRPr>
            </a:lvl4pPr>
            <a:lvl5pPr>
              <a:defRPr sz="14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28" y="2492896"/>
            <a:ext cx="3168352" cy="144016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87" y="5229201"/>
            <a:ext cx="2592387" cy="1335112"/>
          </a:xfrm>
          <a:prstGeom prst="rect">
            <a:avLst/>
          </a:prstGeom>
        </p:spPr>
        <p:txBody>
          <a:bodyPr lIns="91440" tIns="45720" rIns="91440" bIns="45720" spcCol="180000" rtlCol="0">
            <a:normAutofit/>
          </a:bodyPr>
          <a:lstStyle>
            <a:lvl1pPr marL="0">
              <a:spcAft>
                <a:spcPts val="500"/>
              </a:spcAft>
              <a:defRPr sz="2000">
                <a:solidFill>
                  <a:srgbClr val="CF0A2C"/>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11" y="0"/>
            <a:ext cx="4916589" cy="6858000"/>
          </a:xfrm>
          <a:prstGeom prst="rect">
            <a:avLst/>
          </a:prstGeom>
        </p:spPr>
        <p:txBody>
          <a:bodyPr lIns="91440" tIns="45720" rIns="91440" bIns="45720" spcCol="180000" rtlCol="0">
            <a:normAutofit/>
          </a:bodyPr>
          <a:lstStyle>
            <a:lvl1pPr marL="0">
              <a:spcAft>
                <a:spcPts val="500"/>
              </a:spcAft>
              <a:defRPr sz="2000">
                <a:solidFill>
                  <a:srgbClr val="B60432"/>
                </a:solidFill>
              </a:defRPr>
            </a:lvl1pPr>
            <a:lvl2pPr>
              <a:spcAft>
                <a:spcPts val="500"/>
              </a:spcAft>
              <a:defRPr sz="1400">
                <a:latin typeface="Arial"/>
                <a:cs typeface="Arial"/>
              </a:defRPr>
            </a:lvl2pPr>
            <a:lvl3pPr marL="357188" indent="-184150" algn="l" defTabSz="457200" rtl="0" eaLnBrk="1" latinLnBrk="0" hangingPunct="1">
              <a:spcBef>
                <a:spcPts val="0"/>
              </a:spcBef>
              <a:spcAft>
                <a:spcPts val="800"/>
              </a:spcAft>
              <a:buClr>
                <a:srgbClr val="C80050"/>
              </a:buClr>
              <a:buFont typeface="Arial"/>
              <a:buChar char="•"/>
              <a:defRPr lang="en-GB" sz="1400" kern="1200" dirty="0" smtClean="0">
                <a:solidFill>
                  <a:schemeClr val="tx1"/>
                </a:solidFill>
              </a:defRPr>
            </a:lvl3pPr>
            <a:lvl4pPr marL="0" indent="0">
              <a:spcAft>
                <a:spcPts val="500"/>
              </a:spcAft>
              <a:buFontTx/>
              <a:buNone/>
              <a:defRPr sz="1400">
                <a:solidFill>
                  <a:schemeClr val="tx1"/>
                </a:solidFill>
                <a:latin typeface="Arial"/>
              </a:defRPr>
            </a:lvl4pPr>
          </a:lstStyle>
          <a:p>
            <a:r>
              <a:rPr lang="en-US" dirty="0"/>
              <a:t>Click to edit Master text styles</a:t>
            </a:r>
            <a:endParaRPr lang="en-GB" dirty="0"/>
          </a:p>
        </p:txBody>
      </p:sp>
      <p:cxnSp>
        <p:nvCxnSpPr>
          <p:cNvPr id="17" name="Straight Connector 16"/>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759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uktimiss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CEB0C05F-A3BC-4923-B2E1-88EDD52F0619}"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7" name="Pentagon 6"/>
          <p:cNvSpPr/>
          <p:nvPr userDrawn="1"/>
        </p:nvSpPr>
        <p:spPr>
          <a:xfrm rot="16200000">
            <a:off x="5799137" y="2994026"/>
            <a:ext cx="3173413" cy="2316162"/>
          </a:xfrm>
          <a:prstGeom prst="homePlat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23528" y="1368000"/>
            <a:ext cx="8568952" cy="980880"/>
          </a:xfrm>
        </p:spPr>
        <p:txBody>
          <a:bodyPr anchor="t"/>
          <a:lstStyle>
            <a:lvl1pPr>
              <a:defRPr sz="2800" baseline="0">
                <a:solidFill>
                  <a:srgbClr val="CF0A2C"/>
                </a:solidFill>
                <a:latin typeface="Arial" pitchFamily="34" charset="0"/>
              </a:defRPr>
            </a:lvl1pPr>
          </a:lstStyle>
          <a:p>
            <a:r>
              <a:rPr lang="en-US" dirty="0"/>
              <a:t>Click to edit Master title style</a:t>
            </a:r>
          </a:p>
        </p:txBody>
      </p:sp>
      <p:sp>
        <p:nvSpPr>
          <p:cNvPr id="15" name="Content Placeholder 2"/>
          <p:cNvSpPr>
            <a:spLocks noGrp="1"/>
          </p:cNvSpPr>
          <p:nvPr>
            <p:ph idx="1"/>
          </p:nvPr>
        </p:nvSpPr>
        <p:spPr>
          <a:xfrm>
            <a:off x="323528" y="2492896"/>
            <a:ext cx="5328592" cy="3960440"/>
          </a:xfrm>
        </p:spPr>
        <p:txBody>
          <a:bodyPr numCol="2" spcCol="180000"/>
          <a:lstStyle>
            <a:lvl1pPr marL="0">
              <a:spcBef>
                <a:spcPts val="1200"/>
              </a:spcBef>
              <a:defRPr sz="2000" b="0">
                <a:solidFill>
                  <a:srgbClr val="CF0A2C"/>
                </a:solidFill>
              </a:defRPr>
            </a:lvl1pPr>
            <a:lvl2pPr marL="0" indent="0">
              <a:spcBef>
                <a:spcPts val="600"/>
              </a:spcBef>
              <a:defRPr sz="1400"/>
            </a:lvl2pPr>
            <a:lvl3pPr>
              <a:defRPr sz="1400"/>
            </a:lvl3pPr>
            <a:lvl4pPr indent="0">
              <a:buNone/>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156176" y="3429000"/>
            <a:ext cx="2592288" cy="1872208"/>
          </a:xfrm>
          <a:noFill/>
        </p:spPr>
        <p:txBody>
          <a:bodyPr spcCol="360000"/>
          <a:lstStyle>
            <a:lvl1pPr marL="0" algn="ctr">
              <a:spcBef>
                <a:spcPts val="1200"/>
              </a:spcBef>
              <a:defRPr sz="5000" b="0">
                <a:solidFill>
                  <a:srgbClr val="FFFFFF"/>
                </a:solidFill>
              </a:defRPr>
            </a:lvl1pPr>
            <a:lvl2pPr marL="0" indent="0" algn="ctr">
              <a:spcBef>
                <a:spcPts val="600"/>
              </a:spcBef>
              <a:defRPr sz="1800">
                <a:solidFill>
                  <a:srgbClr val="FFFFFF"/>
                </a:solidFill>
              </a:defRPr>
            </a:lvl2pPr>
            <a:lvl3pPr>
              <a:defRPr sz="1400">
                <a:solidFill>
                  <a:srgbClr val="FFFFFF"/>
                </a:solidFill>
              </a:defRPr>
            </a:lvl3pPr>
            <a:lvl4pPr indent="0">
              <a:buNone/>
              <a:defRPr sz="1400">
                <a:solidFill>
                  <a:srgbClr val="FFFFFF"/>
                </a:solidFill>
              </a:defRPr>
            </a:lvl4pPr>
            <a:lvl5pPr>
              <a:defRPr sz="1400">
                <a:solidFill>
                  <a:srgbClr val="FFFFFF"/>
                </a:solidFill>
              </a:defRPr>
            </a:lvl5pPr>
          </a:lstStyle>
          <a:p>
            <a:pPr lvl="0"/>
            <a:r>
              <a:rPr lang="en-GB" dirty="0"/>
              <a:t>Click</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10" name="Straight Connector 9"/>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278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DBA3C351-04C8-4603-BD81-BEF1F29CE4CF}"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60000" y="1368000"/>
            <a:ext cx="8388464" cy="1188000"/>
          </a:xfrm>
        </p:spPr>
        <p:txBody>
          <a:bodyPr anchor="t"/>
          <a:lstStyle>
            <a:lvl1pPr>
              <a:defRPr sz="32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0" y="2628000"/>
            <a:ext cx="8388464" cy="3537304"/>
          </a:xfrm>
        </p:spPr>
        <p:txBody>
          <a:bodyPr/>
          <a:lstStyle>
            <a:lvl1pPr>
              <a:spcBef>
                <a:spcPts val="1200"/>
              </a:spcBef>
              <a:defRPr>
                <a:solidFill>
                  <a:srgbClr val="CF0A2C"/>
                </a:solidFill>
              </a:defRPr>
            </a:lvl1pPr>
            <a:lvl2pPr marL="0" indent="0">
              <a:defRPr/>
            </a:lvl2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300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46" y="1368000"/>
            <a:ext cx="8397518" cy="648000"/>
          </a:xfrm>
        </p:spPr>
        <p:txBody>
          <a:bodyPr anchor="t"/>
          <a:lstStyle>
            <a:lvl1pPr>
              <a:defRPr sz="3200">
                <a:solidFill>
                  <a:srgbClr val="CF0A2C"/>
                </a:solidFill>
              </a:defRPr>
            </a:lvl1pPr>
          </a:lstStyle>
          <a:p>
            <a:r>
              <a:rPr lang="en-US" dirty="0"/>
              <a:t>Click to edit Master title style</a:t>
            </a:r>
          </a:p>
        </p:txBody>
      </p:sp>
      <p:sp>
        <p:nvSpPr>
          <p:cNvPr id="3" name="Content Placeholder 2"/>
          <p:cNvSpPr>
            <a:spLocks noGrp="1"/>
          </p:cNvSpPr>
          <p:nvPr>
            <p:ph sz="half" idx="1"/>
          </p:nvPr>
        </p:nvSpPr>
        <p:spPr>
          <a:xfrm>
            <a:off x="350946" y="2088000"/>
            <a:ext cx="4077038" cy="4068000"/>
          </a:xfrm>
        </p:spPr>
        <p:txBody>
          <a:bodyPr/>
          <a:lstStyle>
            <a:lvl1pPr>
              <a:defRPr sz="2000" baseline="0">
                <a:solidFill>
                  <a:srgbClr val="CF0A2C"/>
                </a:solidFill>
              </a:defRPr>
            </a:lvl1pPr>
            <a:lvl2pPr marL="0" indent="0">
              <a:defRPr sz="1800"/>
            </a:lvl2pPr>
            <a:lvl3pPr>
              <a:defRPr sz="1800"/>
            </a:lvl3pPr>
            <a:lvl4pPr indent="-216000">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2088000"/>
            <a:ext cx="4176464" cy="4068000"/>
          </a:xfrm>
        </p:spPr>
        <p:txBody>
          <a:bodyPr/>
          <a:lstStyle>
            <a:lvl1pPr>
              <a:defRPr sz="2000" baseline="0">
                <a:solidFill>
                  <a:srgbClr val="CF0A2C"/>
                </a:solidFill>
              </a:defRPr>
            </a:lvl1pPr>
            <a:lvl2pPr marL="216000" indent="-216000">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txBox="1">
            <a:spLocks/>
          </p:cNvSpPr>
          <p:nvPr userDrawn="1"/>
        </p:nvSpPr>
        <p:spPr>
          <a:xfrm>
            <a:off x="2339751" y="116632"/>
            <a:ext cx="6553423" cy="864096"/>
          </a:xfrm>
          <a:prstGeom prst="rect">
            <a:avLst/>
          </a:prstGeom>
        </p:spPr>
        <p:txBody>
          <a:bodyPr vert="horz" wrap="square" lIns="0" tIns="0" rIns="0" bIns="0" numCol="1" anchor="b" anchorCtr="0" compatLnSpc="1">
            <a:prstTxWarp prst="textNoShape">
              <a:avLst/>
            </a:prstTxWarp>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r>
              <a:rPr lang="en-US" dirty="0"/>
              <a:t>Click to edit Master title style</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20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2 lines)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DBA3C351-04C8-4603-BD81-BEF1F29CE4CF}"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2" name="Title 1"/>
          <p:cNvSpPr>
            <a:spLocks noGrp="1"/>
          </p:cNvSpPr>
          <p:nvPr>
            <p:ph type="title"/>
          </p:nvPr>
        </p:nvSpPr>
        <p:spPr>
          <a:xfrm>
            <a:off x="360000" y="1368000"/>
            <a:ext cx="8388464" cy="1188000"/>
          </a:xfrm>
        </p:spPr>
        <p:txBody>
          <a:bodyPr anchor="t"/>
          <a:lstStyle>
            <a:lvl1pPr>
              <a:defRPr sz="3200" baseline="0">
                <a:solidFill>
                  <a:srgbClr val="CF0A2C"/>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60000" y="2628000"/>
            <a:ext cx="8388464" cy="3537304"/>
          </a:xfrm>
        </p:spPr>
        <p:txBody>
          <a:bodyPr/>
          <a:lstStyle>
            <a:lvl1pPr>
              <a:spcBef>
                <a:spcPts val="1200"/>
              </a:spcBef>
              <a:defRPr>
                <a:solidFill>
                  <a:srgbClr val="CF0A2C"/>
                </a:solidFill>
              </a:defRPr>
            </a:lvl1pPr>
            <a:lvl2pPr marL="0" indent="0">
              <a:defRPr/>
            </a:lvl2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15169" y="1196752"/>
            <a:ext cx="8713663"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4841" y="283212"/>
            <a:ext cx="1321644" cy="62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26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969367" y="2088964"/>
            <a:ext cx="5111603" cy="24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1104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white"/>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901C3D-7213-4D47-B7E9-017CAB23068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75856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AFDB9824-DB63-4713-AFCD-BE7640317E45}"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5" name="TextBox 4"/>
          <p:cNvSpPr txBox="1">
            <a:spLocks noChangeArrowheads="1"/>
          </p:cNvSpPr>
          <p:nvPr userDrawn="1"/>
        </p:nvSpPr>
        <p:spPr bwMode="auto">
          <a:xfrm>
            <a:off x="740021" y="6308729"/>
            <a:ext cx="8403980"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r>
              <a:rPr lang="en-US" sz="1300">
                <a:solidFill>
                  <a:srgbClr val="FFFFFF"/>
                </a:solidFill>
                <a:cs typeface="Arial" pitchFamily="34" charset="0"/>
              </a:rPr>
              <a:t>Presentation title - edit in the Master slide</a:t>
            </a:r>
            <a:endParaRPr lang="en-US" sz="2000">
              <a:solidFill>
                <a:prstClr val="white"/>
              </a:solidFill>
              <a:cs typeface="Arial" pitchFamily="34" charset="0"/>
            </a:endParaRPr>
          </a:p>
        </p:txBody>
      </p:sp>
      <p:sp>
        <p:nvSpPr>
          <p:cNvPr id="6" name="Rectangle 5"/>
          <p:cNvSpPr/>
          <p:nvPr userDrawn="1"/>
        </p:nvSpPr>
        <p:spPr>
          <a:xfrm>
            <a:off x="250582" y="1079503"/>
            <a:ext cx="8642839" cy="54451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57816" eaLnBrk="1" fontAlgn="base" hangingPunct="1">
              <a:spcBef>
                <a:spcPct val="0"/>
              </a:spcBef>
              <a:spcAft>
                <a:spcPct val="0"/>
              </a:spcAft>
              <a:defRPr/>
            </a:pPr>
            <a:r>
              <a:rPr lang="en-US" altLang="en-US" sz="2000">
                <a:solidFill>
                  <a:srgbClr val="FFFFFF"/>
                </a:solidFill>
              </a:rPr>
              <a:t> </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6948266" y="44454"/>
            <a:ext cx="2206187" cy="31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600" dirty="0">
                <a:cs typeface="Arial" pitchFamily="34" charset="0"/>
              </a:rPr>
              <a:t>OFFICIAL-SENSITIVE</a:t>
            </a:r>
          </a:p>
        </p:txBody>
      </p:sp>
      <p:sp>
        <p:nvSpPr>
          <p:cNvPr id="3" name="Subtitle 2"/>
          <p:cNvSpPr>
            <a:spLocks noGrp="1"/>
          </p:cNvSpPr>
          <p:nvPr>
            <p:ph type="subTitle" idx="1"/>
          </p:nvPr>
        </p:nvSpPr>
        <p:spPr>
          <a:xfrm>
            <a:off x="360002" y="5445224"/>
            <a:ext cx="8388464" cy="914400"/>
          </a:xfrm>
        </p:spPr>
        <p:txBody>
          <a:bodyPr anchor="b">
            <a:normAutofit/>
          </a:bodyPr>
          <a:lstStyle>
            <a:lvl1pPr marL="0" indent="0" algn="l">
              <a:spcBef>
                <a:spcPts val="0"/>
              </a:spcBef>
              <a:buNone/>
              <a:defRPr sz="2000" b="0" i="0">
                <a:solidFill>
                  <a:schemeClr val="bg1"/>
                </a:solidFill>
              </a:defRPr>
            </a:lvl1pPr>
            <a:lvl2pPr marL="501405" indent="0" algn="ctr">
              <a:buNone/>
              <a:defRPr>
                <a:solidFill>
                  <a:schemeClr val="tx1">
                    <a:tint val="75000"/>
                  </a:schemeClr>
                </a:solidFill>
              </a:defRPr>
            </a:lvl2pPr>
            <a:lvl3pPr marL="1002810" indent="0" algn="ctr">
              <a:buNone/>
              <a:defRPr>
                <a:solidFill>
                  <a:schemeClr val="tx1">
                    <a:tint val="75000"/>
                  </a:schemeClr>
                </a:solidFill>
              </a:defRPr>
            </a:lvl3pPr>
            <a:lvl4pPr marL="1504215" indent="0" algn="ctr">
              <a:buNone/>
              <a:defRPr>
                <a:solidFill>
                  <a:schemeClr val="tx1">
                    <a:tint val="75000"/>
                  </a:schemeClr>
                </a:solidFill>
              </a:defRPr>
            </a:lvl4pPr>
            <a:lvl5pPr marL="2005620" indent="0" algn="ctr">
              <a:buNone/>
              <a:defRPr>
                <a:solidFill>
                  <a:schemeClr val="tx1">
                    <a:tint val="75000"/>
                  </a:schemeClr>
                </a:solidFill>
              </a:defRPr>
            </a:lvl5pPr>
            <a:lvl6pPr marL="2507026" indent="0" algn="ctr">
              <a:buNone/>
              <a:defRPr>
                <a:solidFill>
                  <a:schemeClr val="tx1">
                    <a:tint val="75000"/>
                  </a:schemeClr>
                </a:solidFill>
              </a:defRPr>
            </a:lvl6pPr>
            <a:lvl7pPr marL="3008435" indent="0" algn="ctr">
              <a:buNone/>
              <a:defRPr>
                <a:solidFill>
                  <a:schemeClr val="tx1">
                    <a:tint val="75000"/>
                  </a:schemeClr>
                </a:solidFill>
              </a:defRPr>
            </a:lvl7pPr>
            <a:lvl8pPr marL="3509839" indent="0" algn="ctr">
              <a:buNone/>
              <a:defRPr>
                <a:solidFill>
                  <a:schemeClr val="tx1">
                    <a:tint val="75000"/>
                  </a:schemeClr>
                </a:solidFill>
              </a:defRPr>
            </a:lvl8pPr>
            <a:lvl9pPr marL="4011245"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0"/>
          </p:nvPr>
        </p:nvSpPr>
        <p:spPr>
          <a:xfrm>
            <a:off x="360002" y="2895600"/>
            <a:ext cx="8388464" cy="3205800"/>
          </a:xfrm>
        </p:spPr>
        <p:txBody>
          <a:bodyPr/>
          <a:lstStyle>
            <a:lvl1pPr marL="0" indent="0">
              <a:buNone/>
              <a:defRPr sz="4400" b="1" i="0">
                <a:solidFill>
                  <a:schemeClr val="bg1"/>
                </a:solidFill>
                <a:latin typeface="Arial "/>
                <a:cs typeface="Arial "/>
              </a:defRPr>
            </a:lvl1pPr>
            <a:lvl2pPr marL="501405" indent="0">
              <a:buNone/>
              <a:defRPr sz="2000">
                <a:solidFill>
                  <a:schemeClr val="tx1">
                    <a:tint val="75000"/>
                  </a:schemeClr>
                </a:solidFill>
              </a:defRPr>
            </a:lvl2pPr>
            <a:lvl3pPr marL="1002810" indent="0">
              <a:buNone/>
              <a:defRPr sz="1600">
                <a:solidFill>
                  <a:schemeClr val="tx1">
                    <a:tint val="75000"/>
                  </a:schemeClr>
                </a:solidFill>
              </a:defRPr>
            </a:lvl3pPr>
            <a:lvl4pPr marL="1504215" indent="0">
              <a:buNone/>
              <a:defRPr sz="1600">
                <a:solidFill>
                  <a:schemeClr val="tx1">
                    <a:tint val="75000"/>
                  </a:schemeClr>
                </a:solidFill>
              </a:defRPr>
            </a:lvl4pPr>
            <a:lvl5pPr marL="2005620" indent="0">
              <a:buNone/>
              <a:defRPr sz="1600">
                <a:solidFill>
                  <a:schemeClr val="tx1">
                    <a:tint val="75000"/>
                  </a:schemeClr>
                </a:solidFill>
              </a:defRPr>
            </a:lvl5pPr>
            <a:lvl6pPr marL="2507026" indent="0">
              <a:buNone/>
              <a:defRPr sz="1600">
                <a:solidFill>
                  <a:schemeClr val="tx1">
                    <a:tint val="75000"/>
                  </a:schemeClr>
                </a:solidFill>
              </a:defRPr>
            </a:lvl6pPr>
            <a:lvl7pPr marL="3008435" indent="0">
              <a:buNone/>
              <a:defRPr sz="1600">
                <a:solidFill>
                  <a:schemeClr val="tx1">
                    <a:tint val="75000"/>
                  </a:schemeClr>
                </a:solidFill>
              </a:defRPr>
            </a:lvl7pPr>
            <a:lvl8pPr marL="3509839" indent="0">
              <a:buNone/>
              <a:defRPr sz="1600">
                <a:solidFill>
                  <a:schemeClr val="tx1">
                    <a:tint val="75000"/>
                  </a:schemeClr>
                </a:solidFill>
              </a:defRPr>
            </a:lvl8pPr>
            <a:lvl9pPr marL="4011245"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69320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uktimission">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E978B0C5-3D74-4A93-B4B2-67FF67B48FE4}"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4" name="Straight Connector 3"/>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77403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5"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9"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482380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BAD30599-62BC-4F61-B5F9-F66C9F64111A}"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5" name="Straight Connector 4"/>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
        <p:nvSpPr>
          <p:cNvPr id="8" name="TextBox 1"/>
          <p:cNvSpPr txBox="1">
            <a:spLocks noChangeArrowheads="1"/>
          </p:cNvSpPr>
          <p:nvPr userDrawn="1"/>
        </p:nvSpPr>
        <p:spPr bwMode="auto">
          <a:xfrm>
            <a:off x="77403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3" name="Content Placeholder 2"/>
          <p:cNvSpPr>
            <a:spLocks noGrp="1"/>
          </p:cNvSpPr>
          <p:nvPr>
            <p:ph idx="1"/>
          </p:nvPr>
        </p:nvSpPr>
        <p:spPr>
          <a:xfrm>
            <a:off x="360000" y="1412785"/>
            <a:ext cx="8244448" cy="4739679"/>
          </a:xfrm>
        </p:spPr>
        <p:txBody>
          <a:bodyPr spcCol="197403"/>
          <a:lstStyle>
            <a:lvl1pPr marL="0">
              <a:spcBef>
                <a:spcPts val="1317"/>
              </a:spcBef>
              <a:defRPr sz="2200" b="0">
                <a:solidFill>
                  <a:srgbClr val="B60432"/>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6498640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6_uktimission">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A301E304-D9A2-4392-970B-E82295834061}"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cxnSp>
        <p:nvCxnSpPr>
          <p:cNvPr id="5" name="Straight Connector 4"/>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77403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3" name="Content Placeholder 2"/>
          <p:cNvSpPr>
            <a:spLocks noGrp="1"/>
          </p:cNvSpPr>
          <p:nvPr>
            <p:ph idx="1"/>
          </p:nvPr>
        </p:nvSpPr>
        <p:spPr>
          <a:xfrm>
            <a:off x="360000" y="1412785"/>
            <a:ext cx="8244448" cy="4739679"/>
          </a:xfrm>
        </p:spPr>
        <p:txBody>
          <a:bodyPr numCol="3" spcCol="197403"/>
          <a:lstStyle>
            <a:lvl1pPr marL="0">
              <a:spcBef>
                <a:spcPts val="1317"/>
              </a:spcBef>
              <a:defRPr sz="2200" b="0">
                <a:solidFill>
                  <a:srgbClr val="B60432"/>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10"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38382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uktimission">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670FFC37-5A8E-4300-9108-AD206D6232ED}"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15" name="Rectangle 14"/>
          <p:cNvSpPr/>
          <p:nvPr userDrawn="1"/>
        </p:nvSpPr>
        <p:spPr>
          <a:xfrm>
            <a:off x="323855" y="3860804"/>
            <a:ext cx="2592265"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sp>
        <p:nvSpPr>
          <p:cNvPr id="16" name="Rectangle 15"/>
          <p:cNvSpPr/>
          <p:nvPr userDrawn="1"/>
        </p:nvSpPr>
        <p:spPr>
          <a:xfrm>
            <a:off x="3348408" y="3860804"/>
            <a:ext cx="2592265"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sp>
        <p:nvSpPr>
          <p:cNvPr id="17" name="Rectangle 16"/>
          <p:cNvSpPr/>
          <p:nvPr userDrawn="1"/>
        </p:nvSpPr>
        <p:spPr>
          <a:xfrm>
            <a:off x="6301154" y="3860804"/>
            <a:ext cx="259226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cxnSp>
        <p:nvCxnSpPr>
          <p:cNvPr id="18" name="Straight Connector 17"/>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
          <p:cNvSpPr txBox="1">
            <a:spLocks noChangeArrowheads="1"/>
          </p:cNvSpPr>
          <p:nvPr userDrawn="1"/>
        </p:nvSpPr>
        <p:spPr bwMode="auto">
          <a:xfrm>
            <a:off x="77403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2339754" y="116632"/>
            <a:ext cx="6553422" cy="864096"/>
          </a:xfrm>
        </p:spPr>
        <p:txBody>
          <a:bodyPr anchor="b"/>
          <a:lstStyle>
            <a:lvl1pPr>
              <a:defRPr sz="3100" baseline="0">
                <a:solidFill>
                  <a:srgbClr val="CF0A2C"/>
                </a:solidFill>
                <a:latin typeface="Arial" pitchFamily="34" charset="0"/>
              </a:defRPr>
            </a:lvl1pPr>
          </a:lstStyle>
          <a:p>
            <a:r>
              <a:rPr lang="en-US" dirty="0"/>
              <a:t>Click to edit Master title style</a:t>
            </a:r>
          </a:p>
        </p:txBody>
      </p:sp>
      <p:sp>
        <p:nvSpPr>
          <p:cNvPr id="7" name="Content Placeholder 2"/>
          <p:cNvSpPr>
            <a:spLocks noGrp="1"/>
          </p:cNvSpPr>
          <p:nvPr>
            <p:ph idx="10"/>
          </p:nvPr>
        </p:nvSpPr>
        <p:spPr>
          <a:xfrm>
            <a:off x="323528" y="2924948"/>
            <a:ext cx="2592288" cy="864097"/>
          </a:xfrm>
        </p:spPr>
        <p:txBody>
          <a:bodyPr spcCol="394808"/>
          <a:lstStyle>
            <a:lvl1pPr marL="0" algn="ctr">
              <a:spcBef>
                <a:spcPts val="1317"/>
              </a:spcBef>
              <a:defRPr sz="6600" b="0">
                <a:solidFill>
                  <a:srgbClr val="CF0A2C"/>
                </a:solidFill>
              </a:defRPr>
            </a:lvl1pPr>
            <a:lvl2pPr marL="0" indent="0" algn="ctr">
              <a:spcBef>
                <a:spcPts val="658"/>
              </a:spcBef>
              <a:defRPr sz="2000">
                <a:solidFill>
                  <a:srgbClr val="C80050"/>
                </a:solidFill>
              </a:defRPr>
            </a:lvl2pPr>
            <a:lvl3pPr>
              <a:defRPr sz="1600">
                <a:solidFill>
                  <a:srgbClr val="C80050"/>
                </a:solidFill>
              </a:defRPr>
            </a:lvl3pPr>
            <a:lvl4pPr indent="0">
              <a:buNone/>
              <a:defRPr sz="1600">
                <a:solidFill>
                  <a:srgbClr val="C80050"/>
                </a:solidFill>
              </a:defRPr>
            </a:lvl4pPr>
            <a:lvl5pPr>
              <a:defRPr sz="1600">
                <a:solidFill>
                  <a:srgbClr val="C80050"/>
                </a:solidFill>
              </a:defRPr>
            </a:lvl5pPr>
          </a:lstStyle>
          <a:p>
            <a:pPr lvl="0"/>
            <a:r>
              <a:rPr lang="en-GB" dirty="0"/>
              <a:t>Click</a:t>
            </a:r>
            <a:endParaRPr lang="en-US" dirty="0"/>
          </a:p>
        </p:txBody>
      </p:sp>
      <p:sp>
        <p:nvSpPr>
          <p:cNvPr id="10" name="Content Placeholder 2"/>
          <p:cNvSpPr>
            <a:spLocks noGrp="1"/>
          </p:cNvSpPr>
          <p:nvPr>
            <p:ph idx="11"/>
          </p:nvPr>
        </p:nvSpPr>
        <p:spPr>
          <a:xfrm>
            <a:off x="3347865" y="2924948"/>
            <a:ext cx="2592288" cy="864097"/>
          </a:xfrm>
        </p:spPr>
        <p:txBody>
          <a:bodyPr spcCol="394808"/>
          <a:lstStyle>
            <a:lvl1pPr marL="0" algn="ctr">
              <a:spcBef>
                <a:spcPts val="1317"/>
              </a:spcBef>
              <a:defRPr sz="6600" b="0">
                <a:solidFill>
                  <a:srgbClr val="CF0A2C"/>
                </a:solidFill>
              </a:defRPr>
            </a:lvl1pPr>
            <a:lvl2pPr marL="0" indent="0" algn="ctr">
              <a:spcBef>
                <a:spcPts val="658"/>
              </a:spcBef>
              <a:defRPr sz="2000">
                <a:solidFill>
                  <a:srgbClr val="C80050"/>
                </a:solidFill>
              </a:defRPr>
            </a:lvl2pPr>
            <a:lvl3pPr>
              <a:defRPr sz="1600">
                <a:solidFill>
                  <a:srgbClr val="C80050"/>
                </a:solidFill>
              </a:defRPr>
            </a:lvl3pPr>
            <a:lvl4pPr indent="0">
              <a:buNone/>
              <a:defRPr sz="1600">
                <a:solidFill>
                  <a:srgbClr val="C80050"/>
                </a:solidFill>
              </a:defRPr>
            </a:lvl4pPr>
            <a:lvl5pPr>
              <a:defRPr sz="1600">
                <a:solidFill>
                  <a:srgbClr val="C80050"/>
                </a:solidFill>
              </a:defRPr>
            </a:lvl5pPr>
          </a:lstStyle>
          <a:p>
            <a:pPr lvl="0"/>
            <a:r>
              <a:rPr lang="en-GB" dirty="0"/>
              <a:t>Click</a:t>
            </a:r>
            <a:endParaRPr lang="en-US" dirty="0"/>
          </a:p>
        </p:txBody>
      </p:sp>
      <p:sp>
        <p:nvSpPr>
          <p:cNvPr id="11" name="Content Placeholder 2"/>
          <p:cNvSpPr>
            <a:spLocks noGrp="1"/>
          </p:cNvSpPr>
          <p:nvPr>
            <p:ph idx="12"/>
          </p:nvPr>
        </p:nvSpPr>
        <p:spPr>
          <a:xfrm>
            <a:off x="6300192" y="2924948"/>
            <a:ext cx="2592288" cy="864097"/>
          </a:xfrm>
        </p:spPr>
        <p:txBody>
          <a:bodyPr spcCol="394808"/>
          <a:lstStyle>
            <a:lvl1pPr marL="0" algn="ctr">
              <a:spcBef>
                <a:spcPts val="1317"/>
              </a:spcBef>
              <a:defRPr sz="6600" b="0">
                <a:solidFill>
                  <a:srgbClr val="CF0A2C"/>
                </a:solidFill>
              </a:defRPr>
            </a:lvl1pPr>
            <a:lvl2pPr marL="0" indent="0" algn="ctr">
              <a:spcBef>
                <a:spcPts val="658"/>
              </a:spcBef>
              <a:defRPr sz="2000">
                <a:solidFill>
                  <a:srgbClr val="C80050"/>
                </a:solidFill>
              </a:defRPr>
            </a:lvl2pPr>
            <a:lvl3pPr>
              <a:defRPr sz="1600">
                <a:solidFill>
                  <a:srgbClr val="C80050"/>
                </a:solidFill>
              </a:defRPr>
            </a:lvl3pPr>
            <a:lvl4pPr indent="0">
              <a:buNone/>
              <a:defRPr sz="1600">
                <a:solidFill>
                  <a:srgbClr val="C80050"/>
                </a:solidFill>
              </a:defRPr>
            </a:lvl4pPr>
            <a:lvl5pPr>
              <a:defRPr sz="1600">
                <a:solidFill>
                  <a:srgbClr val="C80050"/>
                </a:solidFill>
              </a:defRPr>
            </a:lvl5pPr>
          </a:lstStyle>
          <a:p>
            <a:pPr lvl="0"/>
            <a:r>
              <a:rPr lang="en-GB" dirty="0"/>
              <a:t>Click</a:t>
            </a:r>
            <a:endParaRPr lang="en-US" dirty="0"/>
          </a:p>
        </p:txBody>
      </p:sp>
      <p:sp>
        <p:nvSpPr>
          <p:cNvPr id="12" name="Content Placeholder 2"/>
          <p:cNvSpPr>
            <a:spLocks noGrp="1"/>
          </p:cNvSpPr>
          <p:nvPr>
            <p:ph idx="13"/>
          </p:nvPr>
        </p:nvSpPr>
        <p:spPr>
          <a:xfrm>
            <a:off x="323528" y="4005067"/>
            <a:ext cx="2592288" cy="1872208"/>
          </a:xfrm>
        </p:spPr>
        <p:txBody>
          <a:bodyPr spcCol="394808"/>
          <a:lstStyle>
            <a:lvl1pPr marL="0" algn="ctr">
              <a:spcBef>
                <a:spcPts val="1317"/>
              </a:spcBef>
              <a:defRPr lang="en-US" sz="2000" kern="1200" dirty="0" smtClean="0">
                <a:solidFill>
                  <a:schemeClr val="tx1"/>
                </a:solidFill>
                <a:latin typeface="Arial" pitchFamily="34" charset="0"/>
                <a:ea typeface="ＭＳ Ｐゴシック" charset="0"/>
                <a:cs typeface="ＭＳ Ｐゴシック" charset="0"/>
              </a:defRPr>
            </a:lvl1pPr>
            <a:lvl2pPr marL="0" indent="0" algn="ctr">
              <a:spcBef>
                <a:spcPts val="658"/>
              </a:spcBef>
              <a:defRPr sz="2000">
                <a:solidFill>
                  <a:schemeClr val="tx1"/>
                </a:solidFill>
              </a:defRPr>
            </a:lvl2pPr>
            <a:lvl3pPr>
              <a:defRPr sz="1600">
                <a:solidFill>
                  <a:schemeClr val="tx1"/>
                </a:solidFill>
              </a:defRPr>
            </a:lvl3pPr>
            <a:lvl4pPr indent="0">
              <a:buNone/>
              <a:defRPr sz="1600">
                <a:solidFill>
                  <a:schemeClr val="tx1"/>
                </a:solidFill>
              </a:defRPr>
            </a:lvl4pPr>
            <a:lvl5pPr>
              <a:defRPr sz="16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4"/>
          </p:nvPr>
        </p:nvSpPr>
        <p:spPr>
          <a:xfrm>
            <a:off x="3347865" y="4005067"/>
            <a:ext cx="2592288" cy="1872208"/>
          </a:xfrm>
        </p:spPr>
        <p:txBody>
          <a:bodyPr spcCol="394808"/>
          <a:lstStyle>
            <a:lvl1pPr marL="0" algn="ctr">
              <a:spcBef>
                <a:spcPts val="1317"/>
              </a:spcBef>
              <a:defRPr lang="en-US" sz="2000" kern="1200" dirty="0" smtClean="0">
                <a:solidFill>
                  <a:schemeClr val="tx1"/>
                </a:solidFill>
                <a:latin typeface="Arial" pitchFamily="34" charset="0"/>
                <a:ea typeface="ＭＳ Ｐゴシック" charset="0"/>
                <a:cs typeface="ＭＳ Ｐゴシック" charset="0"/>
              </a:defRPr>
            </a:lvl1pPr>
            <a:lvl2pPr marL="0" indent="0" algn="ctr">
              <a:spcBef>
                <a:spcPts val="658"/>
              </a:spcBef>
              <a:defRPr sz="2000">
                <a:solidFill>
                  <a:schemeClr val="tx1"/>
                </a:solidFill>
              </a:defRPr>
            </a:lvl2pPr>
            <a:lvl3pPr>
              <a:defRPr sz="1600">
                <a:solidFill>
                  <a:schemeClr val="tx1"/>
                </a:solidFill>
              </a:defRPr>
            </a:lvl3pPr>
            <a:lvl4pPr indent="0">
              <a:buNone/>
              <a:defRPr sz="1600">
                <a:solidFill>
                  <a:schemeClr val="tx1"/>
                </a:solidFill>
              </a:defRPr>
            </a:lvl4pPr>
            <a:lvl5pPr>
              <a:defRPr sz="16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5"/>
          </p:nvPr>
        </p:nvSpPr>
        <p:spPr>
          <a:xfrm>
            <a:off x="6300192" y="4005067"/>
            <a:ext cx="2592288" cy="1872208"/>
          </a:xfrm>
        </p:spPr>
        <p:txBody>
          <a:bodyPr spcCol="394808"/>
          <a:lstStyle>
            <a:lvl1pPr marL="0" algn="ctr">
              <a:spcBef>
                <a:spcPts val="1317"/>
              </a:spcBef>
              <a:defRPr lang="en-US" sz="2000" kern="1200" dirty="0" smtClean="0">
                <a:solidFill>
                  <a:schemeClr val="tx1"/>
                </a:solidFill>
                <a:latin typeface="Arial" pitchFamily="34" charset="0"/>
                <a:ea typeface="ＭＳ Ｐゴシック" charset="0"/>
                <a:cs typeface="ＭＳ Ｐゴシック" charset="0"/>
              </a:defRPr>
            </a:lvl1pPr>
            <a:lvl2pPr marL="0" indent="0" algn="ctr">
              <a:spcBef>
                <a:spcPts val="658"/>
              </a:spcBef>
              <a:defRPr sz="2000">
                <a:solidFill>
                  <a:schemeClr val="tx1"/>
                </a:solidFill>
              </a:defRPr>
            </a:lvl2pPr>
            <a:lvl3pPr>
              <a:defRPr sz="1600">
                <a:solidFill>
                  <a:schemeClr val="tx1"/>
                </a:solidFill>
              </a:defRPr>
            </a:lvl3pPr>
            <a:lvl4pPr indent="0">
              <a:buNone/>
              <a:defRPr sz="1600">
                <a:solidFill>
                  <a:schemeClr val="tx1"/>
                </a:solidFill>
              </a:defRPr>
            </a:lvl4pPr>
            <a:lvl5pPr>
              <a:defRPr sz="1600">
                <a:solidFill>
                  <a:srgbClr val="C80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34698622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4_uktimissi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994CF758-FEBF-4F2D-BD0D-53562E8C5082}"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8" name="Rectangle 7"/>
          <p:cNvSpPr/>
          <p:nvPr userDrawn="1"/>
        </p:nvSpPr>
        <p:spPr>
          <a:xfrm>
            <a:off x="6301154" y="3860804"/>
            <a:ext cx="2592267" cy="73025"/>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sp>
        <p:nvSpPr>
          <p:cNvPr id="9" name="Title 1"/>
          <p:cNvSpPr txBox="1">
            <a:spLocks/>
          </p:cNvSpPr>
          <p:nvPr userDrawn="1"/>
        </p:nvSpPr>
        <p:spPr>
          <a:xfrm>
            <a:off x="2340220" y="115892"/>
            <a:ext cx="6553200" cy="865187"/>
          </a:xfrm>
          <a:prstGeom prst="rect">
            <a:avLst/>
          </a:prstGeom>
        </p:spPr>
        <p:txBody>
          <a:bodyPr lIns="0" tIns="0" rIns="0" bIns="0" anchor="b">
            <a:normAutofit/>
          </a:bodyPr>
          <a:lstStyle>
            <a:lvl1pPr algn="l" rtl="0" eaLnBrk="0" fontAlgn="base" hangingPunct="0">
              <a:spcBef>
                <a:spcPct val="0"/>
              </a:spcBef>
              <a:spcAft>
                <a:spcPct val="0"/>
              </a:spcAft>
              <a:defRPr sz="2800" kern="1200" spc="-100" baseline="0">
                <a:solidFill>
                  <a:srgbClr val="CF0A2C"/>
                </a:solidFill>
                <a:latin typeface="Arial" pitchFamily="34" charset="0"/>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a:lstStyle>
          <a:p>
            <a:pPr defTabSz="957816">
              <a:defRPr/>
            </a:pPr>
            <a:endParaRPr lang="en-US" dirty="0"/>
          </a:p>
        </p:txBody>
      </p:sp>
      <p:cxnSp>
        <p:nvCxnSpPr>
          <p:cNvPr id="10" name="Straight Connector 9"/>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323530" y="1368000"/>
            <a:ext cx="8568952" cy="980880"/>
          </a:xfrm>
        </p:spPr>
        <p:txBody>
          <a:bodyPr anchor="t"/>
          <a:lstStyle>
            <a:lvl1pPr>
              <a:defRPr sz="31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300192" y="2924948"/>
            <a:ext cx="2592288" cy="864097"/>
          </a:xfrm>
        </p:spPr>
        <p:txBody>
          <a:bodyPr spcCol="394808"/>
          <a:lstStyle>
            <a:lvl1pPr marL="0" algn="ctr">
              <a:spcBef>
                <a:spcPts val="1317"/>
              </a:spcBef>
              <a:defRPr sz="6600" b="0">
                <a:solidFill>
                  <a:srgbClr val="CF0A2C"/>
                </a:solidFill>
              </a:defRPr>
            </a:lvl1pPr>
            <a:lvl2pPr marL="0" indent="0" algn="ctr">
              <a:spcBef>
                <a:spcPts val="658"/>
              </a:spcBef>
              <a:defRPr sz="2000">
                <a:solidFill>
                  <a:srgbClr val="C80050"/>
                </a:solidFill>
              </a:defRPr>
            </a:lvl2pPr>
            <a:lvl3pPr>
              <a:defRPr sz="1600">
                <a:solidFill>
                  <a:srgbClr val="C80050"/>
                </a:solidFill>
              </a:defRPr>
            </a:lvl3pPr>
            <a:lvl4pPr indent="0">
              <a:buNone/>
              <a:defRPr sz="1600">
                <a:solidFill>
                  <a:srgbClr val="C80050"/>
                </a:solidFill>
              </a:defRPr>
            </a:lvl4pPr>
            <a:lvl5pPr>
              <a:defRPr sz="1600">
                <a:solidFill>
                  <a:srgbClr val="C80050"/>
                </a:solidFill>
              </a:defRPr>
            </a:lvl5pPr>
          </a:lstStyle>
          <a:p>
            <a:pPr lvl="0"/>
            <a:r>
              <a:rPr lang="en-GB" dirty="0"/>
              <a:t>Click</a:t>
            </a:r>
            <a:endParaRPr lang="en-US" dirty="0"/>
          </a:p>
        </p:txBody>
      </p:sp>
      <p:sp>
        <p:nvSpPr>
          <p:cNvPr id="14" name="Content Placeholder 2"/>
          <p:cNvSpPr>
            <a:spLocks noGrp="1"/>
          </p:cNvSpPr>
          <p:nvPr>
            <p:ph idx="15"/>
          </p:nvPr>
        </p:nvSpPr>
        <p:spPr>
          <a:xfrm>
            <a:off x="6300192" y="4005067"/>
            <a:ext cx="2592288" cy="1872208"/>
          </a:xfrm>
        </p:spPr>
        <p:txBody>
          <a:bodyPr spcCol="394808"/>
          <a:lstStyle>
            <a:lvl1pPr marL="0" algn="ctr">
              <a:spcBef>
                <a:spcPts val="1317"/>
              </a:spcBef>
              <a:defRPr sz="6600" b="0">
                <a:solidFill>
                  <a:srgbClr val="C80050"/>
                </a:solidFill>
              </a:defRPr>
            </a:lvl1pPr>
            <a:lvl2pPr marL="0" indent="0" algn="ctr">
              <a:spcBef>
                <a:spcPts val="658"/>
              </a:spcBef>
              <a:defRPr lang="en-US" sz="2000" kern="1200" dirty="0" smtClean="0">
                <a:solidFill>
                  <a:srgbClr val="CF0A2C"/>
                </a:solidFill>
                <a:latin typeface="Arial" pitchFamily="34" charset="0"/>
                <a:ea typeface="ＭＳ Ｐゴシック" charset="0"/>
                <a:cs typeface="ＭＳ Ｐゴシック" charset="0"/>
              </a:defRPr>
            </a:lvl2pPr>
            <a:lvl3pPr>
              <a:defRPr sz="1600">
                <a:solidFill>
                  <a:srgbClr val="CF0A2C"/>
                </a:solidFill>
              </a:defRPr>
            </a:lvl3pPr>
            <a:lvl4pPr indent="0">
              <a:buNone/>
              <a:defRPr sz="1600">
                <a:solidFill>
                  <a:srgbClr val="CF0A2C"/>
                </a:solidFill>
              </a:defRPr>
            </a:lvl4pPr>
            <a:lvl5pPr>
              <a:defRPr sz="1600">
                <a:solidFill>
                  <a:srgbClr val="C80050"/>
                </a:solidFill>
              </a:defRPr>
            </a:lvl5pPr>
          </a:lstStyle>
          <a:p>
            <a:pPr lvl="1"/>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
          </p:nvPr>
        </p:nvSpPr>
        <p:spPr>
          <a:xfrm>
            <a:off x="323528" y="2492897"/>
            <a:ext cx="5616624" cy="3384376"/>
          </a:xfrm>
        </p:spPr>
        <p:txBody>
          <a:bodyPr numCol="2" spcCol="197403"/>
          <a:lstStyle>
            <a:lvl1pPr marL="0">
              <a:spcBef>
                <a:spcPts val="1317"/>
              </a:spcBef>
              <a:defRPr sz="2200" b="0">
                <a:solidFill>
                  <a:srgbClr val="CF0A2C"/>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6"/>
          </p:nvPr>
        </p:nvSpPr>
        <p:spPr>
          <a:xfrm>
            <a:off x="2340220" y="115892"/>
            <a:ext cx="6553200" cy="865187"/>
          </a:xfrm>
        </p:spPr>
        <p:txBody>
          <a:bodyPr/>
          <a:lstStyle>
            <a:lvl1pPr>
              <a:defRPr sz="3100"/>
            </a:lvl1pPr>
          </a:lstStyle>
          <a:p>
            <a:pPr lvl="0"/>
            <a:r>
              <a:rPr lang="en-US" dirty="0"/>
              <a:t>Click to edit Master text styles</a:t>
            </a:r>
          </a:p>
        </p:txBody>
      </p:sp>
      <p:sp>
        <p:nvSpPr>
          <p:cNvPr id="17"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33765906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7" name="Picture Placeholder 6"/>
          <p:cNvSpPr>
            <a:spLocks noGrp="1"/>
          </p:cNvSpPr>
          <p:nvPr>
            <p:ph type="pic" sz="quarter" idx="12"/>
          </p:nvPr>
        </p:nvSpPr>
        <p:spPr>
          <a:xfrm>
            <a:off x="366717" y="333384"/>
            <a:ext cx="8402637" cy="6143625"/>
          </a:xfrm>
          <a:solidFill>
            <a:schemeClr val="bg1">
              <a:lumMod val="85000"/>
            </a:schemeClr>
          </a:solidFill>
        </p:spPr>
        <p:txBody>
          <a:bodyPr lIns="118442" tIns="118442"/>
          <a:lstStyle>
            <a:lvl1pPr>
              <a:defRPr sz="1300">
                <a:solidFill>
                  <a:srgbClr val="FFFFFF"/>
                </a:solidFill>
              </a:defRPr>
            </a:lvl1pPr>
          </a:lstStyle>
          <a:p>
            <a:pPr lvl="0"/>
            <a:r>
              <a:rPr lang="en-GB" noProof="0"/>
              <a:t>Drag picture to placeholder or click icon to add</a:t>
            </a:r>
            <a:endParaRPr lang="en-GB" noProof="0" dirty="0"/>
          </a:p>
        </p:txBody>
      </p:sp>
      <p:sp>
        <p:nvSpPr>
          <p:cNvPr id="2" name="Title 1"/>
          <p:cNvSpPr>
            <a:spLocks noGrp="1"/>
          </p:cNvSpPr>
          <p:nvPr>
            <p:ph type="title"/>
          </p:nvPr>
        </p:nvSpPr>
        <p:spPr>
          <a:xfrm>
            <a:off x="727083" y="1367903"/>
            <a:ext cx="4932715" cy="991567"/>
          </a:xfrm>
        </p:spPr>
        <p:txBody>
          <a:bodyPr anchor="t">
            <a:noAutofit/>
          </a:bodyPr>
          <a:lstStyle>
            <a:lvl1pPr>
              <a:defRPr sz="3100">
                <a:solidFill>
                  <a:schemeClr val="bg1"/>
                </a:solidFill>
              </a:defRPr>
            </a:lvl1pPr>
          </a:lstStyle>
          <a:p>
            <a:r>
              <a:rPr lang="en-GB" dirty="0"/>
              <a:t>Click to edit Master title style</a:t>
            </a:r>
          </a:p>
        </p:txBody>
      </p:sp>
      <p:sp>
        <p:nvSpPr>
          <p:cNvPr id="5" name="Text Placeholder 4"/>
          <p:cNvSpPr>
            <a:spLocks noGrp="1"/>
          </p:cNvSpPr>
          <p:nvPr>
            <p:ph type="body" sz="quarter" idx="11"/>
          </p:nvPr>
        </p:nvSpPr>
        <p:spPr>
          <a:xfrm>
            <a:off x="727082" y="2486026"/>
            <a:ext cx="4924425" cy="3606800"/>
          </a:xfrm>
        </p:spPr>
        <p:txBody>
          <a:bodyPr/>
          <a:lstStyle>
            <a:lvl1pPr marL="294229" indent="-294229">
              <a:buFont typeface="Arial"/>
              <a:buChar char="•"/>
              <a:defRPr>
                <a:solidFill>
                  <a:srgbClr val="FFFFFF"/>
                </a:solidFill>
              </a:defRPr>
            </a:lvl1pPr>
            <a:lvl2pPr marL="294229" indent="-294229">
              <a:buFont typeface="Arial"/>
              <a:buChar char="•"/>
              <a:defRPr>
                <a:solidFill>
                  <a:srgbClr val="FFFFFF"/>
                </a:solidFill>
              </a:defRPr>
            </a:lvl2pPr>
            <a:lvl3pPr marL="294229" indent="-294229">
              <a:buFont typeface="Arial"/>
              <a:buChar char="•"/>
              <a:defRPr>
                <a:solidFill>
                  <a:srgbClr val="FFFFFF"/>
                </a:solidFill>
              </a:defRPr>
            </a:lvl3pPr>
            <a:lvl4pPr marL="294229" indent="-294229">
              <a:buFont typeface="Arial"/>
              <a:buChar char="•"/>
              <a:defRPr>
                <a:solidFill>
                  <a:srgbClr val="FFFFFF"/>
                </a:solidFill>
              </a:defRPr>
            </a:lvl4pPr>
            <a:lvl5pPr marL="294229" indent="-294229">
              <a:buFont typeface="Arial"/>
              <a:buChar cha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14661966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_uktimissi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21871424-7D54-4122-B47D-BB2A3A4FFEFA}"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8" name="Rectangle 7"/>
          <p:cNvSpPr/>
          <p:nvPr userDrawn="1"/>
        </p:nvSpPr>
        <p:spPr>
          <a:xfrm>
            <a:off x="611069" y="5013325"/>
            <a:ext cx="2592265" cy="71438"/>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lIns="100280" tIns="50143" rIns="100280" bIns="50143" anchor="ctr"/>
          <a:lstStyle/>
          <a:p>
            <a:pPr algn="ctr" defTabSz="957816" fontAlgn="base">
              <a:spcBef>
                <a:spcPct val="0"/>
              </a:spcBef>
              <a:spcAft>
                <a:spcPct val="0"/>
              </a:spcAft>
              <a:defRPr/>
            </a:pPr>
            <a:endParaRPr lang="en-US" sz="2600">
              <a:solidFill>
                <a:prstClr val="white"/>
              </a:solidFill>
            </a:endParaRPr>
          </a:p>
        </p:txBody>
      </p:sp>
      <p:cxnSp>
        <p:nvCxnSpPr>
          <p:cNvPr id="9" name="Straight Connector 8"/>
          <p:cNvCxnSpPr/>
          <p:nvPr userDrawn="1"/>
        </p:nvCxnSpPr>
        <p:spPr>
          <a:xfrm>
            <a:off x="215414" y="1196975"/>
            <a:ext cx="8713177" cy="0"/>
          </a:xfrm>
          <a:prstGeom prst="line">
            <a:avLst/>
          </a:prstGeom>
          <a:ln w="19050">
            <a:solidFill>
              <a:srgbClr val="CF0F2D"/>
            </a:solidFill>
          </a:ln>
        </p:spPr>
        <p:style>
          <a:lnRef idx="1">
            <a:schemeClr val="accent1"/>
          </a:lnRef>
          <a:fillRef idx="0">
            <a:schemeClr val="accent1"/>
          </a:fillRef>
          <a:effectRef idx="0">
            <a:schemeClr val="accent1"/>
          </a:effectRef>
          <a:fontRef idx="minor">
            <a:schemeClr val="tx1"/>
          </a:fontRef>
        </p:style>
      </p:cxn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56" y="282579"/>
            <a:ext cx="13203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userDrawn="1"/>
        </p:nvSpPr>
        <p:spPr bwMode="auto">
          <a:xfrm>
            <a:off x="7829554"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2" name="Title 1"/>
          <p:cNvSpPr>
            <a:spLocks noGrp="1"/>
          </p:cNvSpPr>
          <p:nvPr>
            <p:ph type="title"/>
          </p:nvPr>
        </p:nvSpPr>
        <p:spPr>
          <a:xfrm>
            <a:off x="323531" y="1368000"/>
            <a:ext cx="3744415" cy="980880"/>
          </a:xfrm>
        </p:spPr>
        <p:txBody>
          <a:bodyPr anchor="t"/>
          <a:lstStyle>
            <a:lvl1pPr>
              <a:defRPr sz="3100" baseline="0">
                <a:solidFill>
                  <a:srgbClr val="CF0A2C"/>
                </a:solidFill>
                <a:latin typeface="Arial" pitchFamily="34" charset="0"/>
              </a:defRPr>
            </a:lvl1pPr>
          </a:lstStyle>
          <a:p>
            <a:r>
              <a:rPr lang="en-US" dirty="0"/>
              <a:t>Click to edit Master title style</a:t>
            </a:r>
          </a:p>
        </p:txBody>
      </p:sp>
      <p:sp>
        <p:nvSpPr>
          <p:cNvPr id="11" name="Content Placeholder 2"/>
          <p:cNvSpPr>
            <a:spLocks noGrp="1"/>
          </p:cNvSpPr>
          <p:nvPr>
            <p:ph idx="12"/>
          </p:nvPr>
        </p:nvSpPr>
        <p:spPr>
          <a:xfrm>
            <a:off x="611562" y="4077075"/>
            <a:ext cx="2592288" cy="864097"/>
          </a:xfrm>
        </p:spPr>
        <p:txBody>
          <a:bodyPr spcCol="394808"/>
          <a:lstStyle>
            <a:lvl1pPr marL="0" algn="ctr">
              <a:spcBef>
                <a:spcPts val="1317"/>
              </a:spcBef>
              <a:defRPr sz="6600" b="0">
                <a:solidFill>
                  <a:srgbClr val="CF0A2C"/>
                </a:solidFill>
              </a:defRPr>
            </a:lvl1pPr>
            <a:lvl2pPr marL="0" indent="0" algn="ctr">
              <a:spcBef>
                <a:spcPts val="658"/>
              </a:spcBef>
              <a:defRPr sz="2000">
                <a:solidFill>
                  <a:srgbClr val="C80050"/>
                </a:solidFill>
              </a:defRPr>
            </a:lvl2pPr>
            <a:lvl3pPr>
              <a:defRPr sz="1600">
                <a:solidFill>
                  <a:srgbClr val="C80050"/>
                </a:solidFill>
              </a:defRPr>
            </a:lvl3pPr>
            <a:lvl4pPr indent="0">
              <a:buNone/>
              <a:defRPr sz="1600">
                <a:solidFill>
                  <a:srgbClr val="C80050"/>
                </a:solidFill>
              </a:defRPr>
            </a:lvl4pPr>
            <a:lvl5pPr>
              <a:defRPr sz="1600">
                <a:solidFill>
                  <a:srgbClr val="C80050"/>
                </a:solidFill>
              </a:defRPr>
            </a:lvl5pPr>
          </a:lstStyle>
          <a:p>
            <a:pPr lvl="0"/>
            <a:r>
              <a:rPr lang="en-GB" dirty="0"/>
              <a:t>Click</a:t>
            </a:r>
            <a:endParaRPr lang="en-US" dirty="0"/>
          </a:p>
        </p:txBody>
      </p:sp>
      <p:sp>
        <p:nvSpPr>
          <p:cNvPr id="15" name="Content Placeholder 2"/>
          <p:cNvSpPr>
            <a:spLocks noGrp="1"/>
          </p:cNvSpPr>
          <p:nvPr>
            <p:ph idx="1"/>
          </p:nvPr>
        </p:nvSpPr>
        <p:spPr>
          <a:xfrm>
            <a:off x="323530" y="2492897"/>
            <a:ext cx="3168352" cy="1440160"/>
          </a:xfrm>
        </p:spPr>
        <p:txBody>
          <a:bodyPr numCol="2" spcCol="197403"/>
          <a:lstStyle>
            <a:lvl1pPr marL="0">
              <a:spcBef>
                <a:spcPts val="1317"/>
              </a:spcBef>
              <a:defRPr sz="2200" b="0">
                <a:solidFill>
                  <a:srgbClr val="CF0A2C"/>
                </a:solidFill>
              </a:defRPr>
            </a:lvl1pPr>
            <a:lvl2pPr marL="0" indent="0">
              <a:spcBef>
                <a:spcPts val="658"/>
              </a:spcBef>
              <a:defRPr sz="1600"/>
            </a:lvl2pPr>
            <a:lvl3pPr>
              <a:defRPr sz="1600"/>
            </a:lvl3pPr>
            <a:lvl4pPr indent="0">
              <a:buNone/>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idx="15"/>
          </p:nvPr>
        </p:nvSpPr>
        <p:spPr>
          <a:xfrm>
            <a:off x="611190" y="5229201"/>
            <a:ext cx="2592387" cy="1335112"/>
          </a:xfrm>
          <a:prstGeom prst="rect">
            <a:avLst/>
          </a:prstGeom>
        </p:spPr>
        <p:txBody>
          <a:bodyPr lIns="100280" tIns="50143" rIns="100280" bIns="50143" spcCol="197403" rtlCol="0">
            <a:normAutofit/>
          </a:bodyPr>
          <a:lstStyle>
            <a:lvl1pPr marL="0">
              <a:spcAft>
                <a:spcPts val="549"/>
              </a:spcAft>
              <a:defRPr sz="2200">
                <a:solidFill>
                  <a:srgbClr val="CF0A2C"/>
                </a:solidFill>
              </a:defRPr>
            </a:lvl1pPr>
            <a:lvl2pPr>
              <a:spcAft>
                <a:spcPts val="549"/>
              </a:spcAft>
              <a:defRPr sz="1600">
                <a:latin typeface="Arial"/>
                <a:cs typeface="Arial"/>
              </a:defRPr>
            </a:lvl2pPr>
            <a:lvl3pPr marL="391723" indent="-201955" algn="l" defTabSz="501405" rtl="0" eaLnBrk="1" latinLnBrk="0" hangingPunct="1">
              <a:spcBef>
                <a:spcPts val="0"/>
              </a:spcBef>
              <a:spcAft>
                <a:spcPts val="878"/>
              </a:spcAft>
              <a:buClr>
                <a:srgbClr val="C80050"/>
              </a:buClr>
              <a:buFont typeface="Arial"/>
              <a:buChar char="•"/>
              <a:defRPr lang="en-GB" sz="1600" kern="1200" dirty="0" smtClean="0">
                <a:solidFill>
                  <a:schemeClr val="tx1"/>
                </a:solidFill>
              </a:defRPr>
            </a:lvl3pPr>
            <a:lvl4pPr marL="0" indent="0">
              <a:spcAft>
                <a:spcPts val="549"/>
              </a:spcAft>
              <a:buFontTx/>
              <a:buNone/>
              <a:defRPr sz="1600">
                <a:solidFill>
                  <a:schemeClr val="tx1"/>
                </a:solidFill>
                <a:latin typeface="Arial"/>
              </a:defRPr>
            </a:lvl4pPr>
          </a:lstStyle>
          <a:p>
            <a:r>
              <a:rPr lang="en-US" dirty="0"/>
              <a:t>Click to edit Master text styles</a:t>
            </a:r>
            <a:endParaRPr lang="en-GB" dirty="0"/>
          </a:p>
        </p:txBody>
      </p:sp>
      <p:sp>
        <p:nvSpPr>
          <p:cNvPr id="14" name="Text Placeholder 2"/>
          <p:cNvSpPr>
            <a:spLocks noGrp="1"/>
          </p:cNvSpPr>
          <p:nvPr>
            <p:ph idx="16"/>
          </p:nvPr>
        </p:nvSpPr>
        <p:spPr>
          <a:xfrm>
            <a:off x="4227420" y="0"/>
            <a:ext cx="4916589" cy="6858000"/>
          </a:xfrm>
          <a:prstGeom prst="rect">
            <a:avLst/>
          </a:prstGeom>
        </p:spPr>
        <p:txBody>
          <a:bodyPr lIns="100280" tIns="50143" rIns="100280" bIns="50143" spcCol="197403" rtlCol="0">
            <a:normAutofit/>
          </a:bodyPr>
          <a:lstStyle>
            <a:lvl1pPr marL="0">
              <a:spcAft>
                <a:spcPts val="549"/>
              </a:spcAft>
              <a:defRPr sz="2200">
                <a:solidFill>
                  <a:srgbClr val="B60432"/>
                </a:solidFill>
              </a:defRPr>
            </a:lvl1pPr>
            <a:lvl2pPr>
              <a:spcAft>
                <a:spcPts val="549"/>
              </a:spcAft>
              <a:defRPr sz="1600">
                <a:latin typeface="Arial"/>
                <a:cs typeface="Arial"/>
              </a:defRPr>
            </a:lvl2pPr>
            <a:lvl3pPr marL="391723" indent="-201955" algn="l" defTabSz="501405" rtl="0" eaLnBrk="1" latinLnBrk="0" hangingPunct="1">
              <a:spcBef>
                <a:spcPts val="0"/>
              </a:spcBef>
              <a:spcAft>
                <a:spcPts val="878"/>
              </a:spcAft>
              <a:buClr>
                <a:srgbClr val="C80050"/>
              </a:buClr>
              <a:buFont typeface="Arial"/>
              <a:buChar char="•"/>
              <a:defRPr lang="en-GB" sz="1600" kern="1200" dirty="0" smtClean="0">
                <a:solidFill>
                  <a:schemeClr val="tx1"/>
                </a:solidFill>
              </a:defRPr>
            </a:lvl3pPr>
            <a:lvl4pPr marL="0" indent="0">
              <a:spcAft>
                <a:spcPts val="549"/>
              </a:spcAft>
              <a:buFontTx/>
              <a:buNone/>
              <a:defRPr sz="1600">
                <a:solidFill>
                  <a:schemeClr val="tx1"/>
                </a:solidFill>
                <a:latin typeface="Arial"/>
              </a:defRPr>
            </a:lvl4pPr>
          </a:lstStyle>
          <a:p>
            <a:r>
              <a:rPr lang="en-US" dirty="0"/>
              <a:t>Click to edit Master text styles</a:t>
            </a:r>
            <a:endParaRPr lang="en-GB" dirty="0"/>
          </a:p>
        </p:txBody>
      </p:sp>
      <p:sp>
        <p:nvSpPr>
          <p:cNvPr id="17" name="TextBox 7"/>
          <p:cNvSpPr txBox="1">
            <a:spLocks noChangeArrowheads="1"/>
          </p:cNvSpPr>
          <p:nvPr userDrawn="1"/>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423988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0.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4.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8.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9.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5.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theme" Target="../theme/theme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908050"/>
            <a:ext cx="8388350"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363" y="1600200"/>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1030" name="TextBox 4"/>
          <p:cNvSpPr txBox="1">
            <a:spLocks noChangeArrowheads="1"/>
          </p:cNvSpPr>
          <p:nvPr/>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F57562E-BB12-49C8-9F90-3A16929975D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031" name="TextBox 7"/>
          <p:cNvSpPr txBox="1">
            <a:spLocks noChangeArrowheads="1"/>
          </p:cNvSpPr>
          <p:nvPr/>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Tree>
    <p:extLst>
      <p:ext uri="{BB962C8B-B14F-4D97-AF65-F5344CB8AC3E}">
        <p14:creationId xmlns:p14="http://schemas.microsoft.com/office/powerpoint/2010/main" val="72185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4" r:id="rId12"/>
  </p:sldLayoutIdLst>
  <p:hf hdr="0" ftr="0" dt="0"/>
  <p:txStyles>
    <p:titleStyle>
      <a:lvl1pPr algn="l" rtl="0" eaLnBrk="0" fontAlgn="base" hangingPunct="0">
        <a:spcBef>
          <a:spcPct val="0"/>
        </a:spcBef>
        <a:spcAft>
          <a:spcPct val="0"/>
        </a:spcAft>
        <a:defRPr sz="3600" kern="1200" spc="-10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p:titleStyle>
    <p:bodyStyle>
      <a:lvl1pPr marL="342900" indent="-342900" algn="l" rtl="0" eaLnBrk="0" fontAlgn="base" hangingPunct="0">
        <a:spcBef>
          <a:spcPts val="12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kern="1200">
          <a:solidFill>
            <a:schemeClr val="tx1"/>
          </a:solidFill>
          <a:latin typeface="Arial" pitchFamily="34" charset="0"/>
          <a:ea typeface="ＭＳ Ｐゴシック" charset="0"/>
          <a:cs typeface="ＭＳ Ｐゴシック" charset="0"/>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87338" indent="-287338" algn="l" rtl="0" eaLnBrk="0" fontAlgn="base" hangingPunct="0">
        <a:spcBef>
          <a:spcPts val="60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6" y="908054"/>
            <a:ext cx="8388350" cy="509588"/>
          </a:xfrm>
          <a:prstGeom prst="rect">
            <a:avLst/>
          </a:prstGeom>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60366" y="1600219"/>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Footer Placeholder 5"/>
          <p:cNvSpPr>
            <a:spLocks noGrp="1"/>
          </p:cNvSpPr>
          <p:nvPr>
            <p:ph type="ftr" sz="quarter" idx="3"/>
          </p:nvPr>
        </p:nvSpPr>
        <p:spPr>
          <a:xfrm>
            <a:off x="900118" y="6308744"/>
            <a:ext cx="7704138" cy="549276"/>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defTabSz="907767"/>
            <a:endParaRPr lang="en-GB" dirty="0">
              <a:solidFill>
                <a:prstClr val="white"/>
              </a:solidFill>
            </a:endParaRPr>
          </a:p>
        </p:txBody>
      </p:sp>
      <p:sp>
        <p:nvSpPr>
          <p:cNvPr id="1030" name="TextBox 4"/>
          <p:cNvSpPr txBox="1">
            <a:spLocks noChangeArrowheads="1"/>
          </p:cNvSpPr>
          <p:nvPr/>
        </p:nvSpPr>
        <p:spPr bwMode="auto">
          <a:xfrm>
            <a:off x="360366" y="6289682"/>
            <a:ext cx="792162" cy="549276"/>
          </a:xfrm>
          <a:prstGeom prst="rect">
            <a:avLst/>
          </a:prstGeom>
          <a:noFill/>
          <a:ln w="9525">
            <a:noFill/>
            <a:miter lim="800000"/>
            <a:headEnd/>
            <a:tailEnd/>
          </a:ln>
        </p:spPr>
        <p:txBody>
          <a:bodyPr lIns="0" tIns="46274" rIns="92497" bIns="46274"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pPr>
            <a:fld id="{6F57562E-BB12-49C8-9F90-3A16929975D3}" type="slidenum">
              <a:rPr lang="en-US" altLang="en-US" sz="1200">
                <a:solidFill>
                  <a:prstClr val="white"/>
                </a:solidFill>
              </a:rPr>
              <a:pPr defTabSz="907767" eaLnBrk="1" fontAlgn="base" hangingPunct="1">
                <a:spcBef>
                  <a:spcPct val="0"/>
                </a:spcBef>
                <a:spcAft>
                  <a:spcPct val="0"/>
                </a:spcAft>
              </a:pPr>
              <a:t>‹#›</a:t>
            </a:fld>
            <a:r>
              <a:rPr lang="en-US" altLang="en-US" sz="1800" dirty="0">
                <a:solidFill>
                  <a:prstClr val="white"/>
                </a:solidFill>
              </a:rPr>
              <a:t> </a:t>
            </a:r>
          </a:p>
        </p:txBody>
      </p:sp>
      <p:sp>
        <p:nvSpPr>
          <p:cNvPr id="1031" name="TextBox 7"/>
          <p:cNvSpPr txBox="1">
            <a:spLocks noChangeArrowheads="1"/>
          </p:cNvSpPr>
          <p:nvPr/>
        </p:nvSpPr>
        <p:spPr bwMode="auto">
          <a:xfrm>
            <a:off x="739855" y="6308744"/>
            <a:ext cx="8404225" cy="549276"/>
          </a:xfrm>
          <a:prstGeom prst="rect">
            <a:avLst/>
          </a:prstGeom>
          <a:noFill/>
          <a:ln w="9525">
            <a:noFill/>
            <a:miter lim="800000"/>
            <a:headEnd/>
            <a:tailEnd/>
          </a:ln>
        </p:spPr>
        <p:txBody>
          <a:bodyPr lIns="92497" tIns="46274" rIns="92497" bIns="46274"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07767"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Tree>
    <p:extLst>
      <p:ext uri="{BB962C8B-B14F-4D97-AF65-F5344CB8AC3E}">
        <p14:creationId xmlns:p14="http://schemas.microsoft.com/office/powerpoint/2010/main" val="111764017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hf hdr="0" ftr="0" dt="0"/>
  <p:txStyles>
    <p:titleStyle>
      <a:lvl1pPr algn="l" rtl="0" eaLnBrk="1" fontAlgn="base" hangingPunct="1">
        <a:spcBef>
          <a:spcPct val="0"/>
        </a:spcBef>
        <a:spcAft>
          <a:spcPct val="0"/>
        </a:spcAft>
        <a:defRPr sz="3700" kern="1200" spc="-102">
          <a:solidFill>
            <a:srgbClr val="CF0A2C"/>
          </a:solidFill>
          <a:latin typeface="+mj-lt"/>
          <a:ea typeface="ＭＳ Ｐゴシック" charset="0"/>
          <a:cs typeface="ＭＳ Ｐゴシック" charset="0"/>
        </a:defRPr>
      </a:lvl1pPr>
      <a:lvl2pPr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2pPr>
      <a:lvl3pPr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3pPr>
      <a:lvl4pPr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4pPr>
      <a:lvl5pPr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5pPr>
      <a:lvl6pPr marL="463169"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6pPr>
      <a:lvl7pPr marL="926303"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7pPr>
      <a:lvl8pPr marL="1389466"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8pPr>
      <a:lvl9pPr marL="1852613" algn="l" rtl="0" eaLnBrk="1" fontAlgn="base" hangingPunct="1">
        <a:spcBef>
          <a:spcPct val="0"/>
        </a:spcBef>
        <a:spcAft>
          <a:spcPct val="0"/>
        </a:spcAft>
        <a:defRPr sz="3700">
          <a:solidFill>
            <a:srgbClr val="BF004D"/>
          </a:solidFill>
          <a:latin typeface="Arial" charset="0"/>
          <a:ea typeface="ＭＳ Ｐゴシック" charset="0"/>
          <a:cs typeface="ＭＳ Ｐゴシック" charset="0"/>
        </a:defRPr>
      </a:lvl9pPr>
    </p:titleStyle>
    <p:bodyStyle>
      <a:lvl1pPr marL="347364" indent="-347364" algn="l" rtl="0" eaLnBrk="1" fontAlgn="base" hangingPunct="1">
        <a:spcBef>
          <a:spcPts val="1226"/>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52644" indent="-289461" algn="l" rtl="0" eaLnBrk="1" fontAlgn="base" hangingPunct="1">
        <a:spcBef>
          <a:spcPts val="612"/>
        </a:spcBef>
        <a:spcAft>
          <a:spcPct val="0"/>
        </a:spcAft>
        <a:defRPr kern="1200">
          <a:solidFill>
            <a:schemeClr val="tx1"/>
          </a:solidFill>
          <a:latin typeface="Arial" pitchFamily="34" charset="0"/>
          <a:ea typeface="ＭＳ Ｐゴシック" charset="0"/>
          <a:cs typeface="ＭＳ Ｐゴシック" charset="0"/>
        </a:defRPr>
      </a:lvl2pPr>
      <a:lvl3pPr marL="218709" indent="-218709" algn="l" rtl="0" eaLnBrk="1" fontAlgn="base" hangingPunct="1">
        <a:spcBef>
          <a:spcPts val="612"/>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8709" indent="-218709" algn="l" rtl="0" eaLnBrk="1" fontAlgn="base" hangingPunct="1">
        <a:spcBef>
          <a:spcPts val="612"/>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91083" indent="-291083" algn="l" rtl="0" eaLnBrk="1" fontAlgn="base" hangingPunct="1">
        <a:spcBef>
          <a:spcPts val="612"/>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47345" indent="-231571" algn="l" defTabSz="926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496" indent="-231571" algn="l" defTabSz="926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649" indent="-231571" algn="l" defTabSz="926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810" indent="-231571" algn="l" defTabSz="926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303" rtl="0" eaLnBrk="1" latinLnBrk="0" hangingPunct="1">
        <a:defRPr sz="1800" kern="1200">
          <a:solidFill>
            <a:schemeClr val="tx1"/>
          </a:solidFill>
          <a:latin typeface="+mn-lt"/>
          <a:ea typeface="+mn-ea"/>
          <a:cs typeface="+mn-cs"/>
        </a:defRPr>
      </a:lvl1pPr>
      <a:lvl2pPr marL="463169" algn="l" defTabSz="926303" rtl="0" eaLnBrk="1" latinLnBrk="0" hangingPunct="1">
        <a:defRPr sz="1800" kern="1200">
          <a:solidFill>
            <a:schemeClr val="tx1"/>
          </a:solidFill>
          <a:latin typeface="+mn-lt"/>
          <a:ea typeface="+mn-ea"/>
          <a:cs typeface="+mn-cs"/>
        </a:defRPr>
      </a:lvl2pPr>
      <a:lvl3pPr marL="926303" algn="l" defTabSz="926303" rtl="0" eaLnBrk="1" latinLnBrk="0" hangingPunct="1">
        <a:defRPr sz="1800" kern="1200">
          <a:solidFill>
            <a:schemeClr val="tx1"/>
          </a:solidFill>
          <a:latin typeface="+mn-lt"/>
          <a:ea typeface="+mn-ea"/>
          <a:cs typeface="+mn-cs"/>
        </a:defRPr>
      </a:lvl3pPr>
      <a:lvl4pPr marL="1389466" algn="l" defTabSz="926303" rtl="0" eaLnBrk="1" latinLnBrk="0" hangingPunct="1">
        <a:defRPr sz="1800" kern="1200">
          <a:solidFill>
            <a:schemeClr val="tx1"/>
          </a:solidFill>
          <a:latin typeface="+mn-lt"/>
          <a:ea typeface="+mn-ea"/>
          <a:cs typeface="+mn-cs"/>
        </a:defRPr>
      </a:lvl4pPr>
      <a:lvl5pPr marL="1852613" algn="l" defTabSz="926303" rtl="0" eaLnBrk="1" latinLnBrk="0" hangingPunct="1">
        <a:defRPr sz="1800" kern="1200">
          <a:solidFill>
            <a:schemeClr val="tx1"/>
          </a:solidFill>
          <a:latin typeface="+mn-lt"/>
          <a:ea typeface="+mn-ea"/>
          <a:cs typeface="+mn-cs"/>
        </a:defRPr>
      </a:lvl5pPr>
      <a:lvl6pPr marL="2315764" algn="l" defTabSz="926303" rtl="0" eaLnBrk="1" latinLnBrk="0" hangingPunct="1">
        <a:defRPr sz="1800" kern="1200">
          <a:solidFill>
            <a:schemeClr val="tx1"/>
          </a:solidFill>
          <a:latin typeface="+mn-lt"/>
          <a:ea typeface="+mn-ea"/>
          <a:cs typeface="+mn-cs"/>
        </a:defRPr>
      </a:lvl6pPr>
      <a:lvl7pPr marL="2778922" algn="l" defTabSz="926303" rtl="0" eaLnBrk="1" latinLnBrk="0" hangingPunct="1">
        <a:defRPr sz="1800" kern="1200">
          <a:solidFill>
            <a:schemeClr val="tx1"/>
          </a:solidFill>
          <a:latin typeface="+mn-lt"/>
          <a:ea typeface="+mn-ea"/>
          <a:cs typeface="+mn-cs"/>
        </a:defRPr>
      </a:lvl7pPr>
      <a:lvl8pPr marL="3242074" algn="l" defTabSz="926303" rtl="0" eaLnBrk="1" latinLnBrk="0" hangingPunct="1">
        <a:defRPr sz="1800" kern="1200">
          <a:solidFill>
            <a:schemeClr val="tx1"/>
          </a:solidFill>
          <a:latin typeface="+mn-lt"/>
          <a:ea typeface="+mn-ea"/>
          <a:cs typeface="+mn-cs"/>
        </a:defRPr>
      </a:lvl8pPr>
      <a:lvl9pPr marL="3705235" algn="l" defTabSz="92630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8C0A0A5D-7998-4CFA-8509-3AAE99FBD02C}"/>
              </a:ext>
            </a:extLst>
          </p:cNvPr>
          <p:cNvSpPr>
            <a:spLocks noGrp="1" noChangeArrowheads="1"/>
          </p:cNvSpPr>
          <p:nvPr>
            <p:ph type="sldNum" sz="quarter" idx="4"/>
          </p:nvPr>
        </p:nvSpPr>
        <p:spPr bwMode="auto">
          <a:xfrm>
            <a:off x="8291513" y="188913"/>
            <a:ext cx="4302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20E19D3-4A3A-4342-85E2-80426273B828}" type="slidenum">
              <a:rPr lang="en-GB" altLang="en-US"/>
              <a:pPr>
                <a:defRPr/>
              </a:pPr>
              <a:t>‹#›</a:t>
            </a:fld>
            <a:endParaRPr lang="en-GB" altLang="en-US"/>
          </a:p>
        </p:txBody>
      </p:sp>
      <p:grpSp>
        <p:nvGrpSpPr>
          <p:cNvPr id="4099" name="Group 8"/>
          <p:cNvGrpSpPr>
            <a:grpSpLocks/>
          </p:cNvGrpSpPr>
          <p:nvPr/>
        </p:nvGrpSpPr>
        <p:grpSpPr bwMode="auto">
          <a:xfrm>
            <a:off x="0" y="0"/>
            <a:ext cx="9144000" cy="6858000"/>
            <a:chOff x="0" y="0"/>
            <a:chExt cx="5760" cy="4320"/>
          </a:xfrm>
        </p:grpSpPr>
        <p:sp>
          <p:nvSpPr>
            <p:cNvPr id="4100" name="Rectangle 9">
              <a:extLst>
                <a:ext uri="{FF2B5EF4-FFF2-40B4-BE49-F238E27FC236}">
                  <a16:creationId xmlns:a16="http://schemas.microsoft.com/office/drawing/2014/main" id="{AD806E69-4D7A-4205-9FF2-2BD8921507B5}"/>
                </a:ext>
              </a:extLst>
            </p:cNvPr>
            <p:cNvSpPr>
              <a:spLocks noChangeArrowheads="1"/>
            </p:cNvSpPr>
            <p:nvPr userDrawn="1"/>
          </p:nvSpPr>
          <p:spPr bwMode="auto">
            <a:xfrm>
              <a:off x="4784" y="164"/>
              <a:ext cx="844" cy="3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4101" name="Picture 10">
              <a:extLst>
                <a:ext uri="{FF2B5EF4-FFF2-40B4-BE49-F238E27FC236}">
                  <a16:creationId xmlns:a16="http://schemas.microsoft.com/office/drawing/2014/main" id="{767BF268-EB46-4ADF-BA13-6B94A1D0B3D4}"/>
                </a:ext>
              </a:extLst>
            </p:cNvPr>
            <p:cNvPicPr>
              <a:picLocks noChangeAspect="1" noChangeArrowheads="1"/>
            </p:cNvPicPr>
            <p:nvPr userDrawn="1"/>
          </p:nvPicPr>
          <p:blipFill>
            <a:blip r:embed="rId13"/>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126358688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Arial" charset="0"/>
          <a:cs typeface="+mj-cs"/>
        </a:defRPr>
      </a:lvl1pPr>
      <a:lvl2pPr algn="l" rtl="0" eaLnBrk="0" fontAlgn="base" hangingPunct="0">
        <a:spcBef>
          <a:spcPct val="0"/>
        </a:spcBef>
        <a:spcAft>
          <a:spcPct val="0"/>
        </a:spcAft>
        <a:defRPr sz="2800" b="1">
          <a:solidFill>
            <a:schemeClr val="tx1"/>
          </a:solidFill>
          <a:latin typeface="Arial" charset="0"/>
          <a:ea typeface="Arial" charset="0"/>
          <a:cs typeface="Arial" charset="0"/>
        </a:defRPr>
      </a:lvl2pPr>
      <a:lvl3pPr algn="l" rtl="0" eaLnBrk="0" fontAlgn="base" hangingPunct="0">
        <a:spcBef>
          <a:spcPct val="0"/>
        </a:spcBef>
        <a:spcAft>
          <a:spcPct val="0"/>
        </a:spcAft>
        <a:defRPr sz="2800" b="1">
          <a:solidFill>
            <a:schemeClr val="tx1"/>
          </a:solidFill>
          <a:latin typeface="Arial" charset="0"/>
          <a:ea typeface="Arial" charset="0"/>
          <a:cs typeface="Arial" charset="0"/>
        </a:defRPr>
      </a:lvl3pPr>
      <a:lvl4pPr algn="l" rtl="0" eaLnBrk="0" fontAlgn="base" hangingPunct="0">
        <a:spcBef>
          <a:spcPct val="0"/>
        </a:spcBef>
        <a:spcAft>
          <a:spcPct val="0"/>
        </a:spcAft>
        <a:defRPr sz="2800" b="1">
          <a:solidFill>
            <a:schemeClr val="tx1"/>
          </a:solidFill>
          <a:latin typeface="Arial" charset="0"/>
          <a:ea typeface="Arial" charset="0"/>
          <a:cs typeface="Arial" charset="0"/>
        </a:defRPr>
      </a:lvl4pPr>
      <a:lvl5pPr algn="l" rtl="0" eaLnBrk="0" fontAlgn="base" hangingPunct="0">
        <a:spcBef>
          <a:spcPct val="0"/>
        </a:spcBef>
        <a:spcAft>
          <a:spcPct val="0"/>
        </a:spcAft>
        <a:defRPr sz="2800" b="1">
          <a:solidFill>
            <a:schemeClr val="tx1"/>
          </a:solidFill>
          <a:latin typeface="Arial" charset="0"/>
          <a:ea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algn="l" rtl="0" eaLnBrk="0" fontAlgn="base" hangingPunct="0">
        <a:spcBef>
          <a:spcPct val="20000"/>
        </a:spcBef>
        <a:spcAft>
          <a:spcPct val="0"/>
        </a:spcAft>
        <a:defRPr sz="2200" b="1">
          <a:solidFill>
            <a:schemeClr val="tx1"/>
          </a:solidFill>
          <a:latin typeface="+mn-lt"/>
          <a:ea typeface="Arial" charset="0"/>
          <a:cs typeface="+mn-cs"/>
        </a:defRPr>
      </a:lvl1pPr>
      <a:lvl2pPr marL="269875" indent="-268288" algn="l" rtl="0" eaLnBrk="0" fontAlgn="base" hangingPunct="0">
        <a:spcBef>
          <a:spcPct val="20000"/>
        </a:spcBef>
        <a:spcAft>
          <a:spcPct val="0"/>
        </a:spcAft>
        <a:buClr>
          <a:schemeClr val="accent1"/>
        </a:buClr>
        <a:buChar char="•"/>
        <a:defRPr sz="2200">
          <a:solidFill>
            <a:schemeClr val="tx1"/>
          </a:solidFill>
          <a:latin typeface="+mn-lt"/>
          <a:ea typeface="Arial" charset="0"/>
          <a:cs typeface="+mn-cs"/>
        </a:defRPr>
      </a:lvl2pPr>
      <a:lvl3pPr marL="541338" indent="-269875" algn="l" rtl="0" eaLnBrk="0" fontAlgn="base" hangingPunct="0">
        <a:spcBef>
          <a:spcPct val="0"/>
        </a:spcBef>
        <a:spcAft>
          <a:spcPct val="0"/>
        </a:spcAft>
        <a:buFont typeface="Arial" panose="020B0604020202020204" pitchFamily="34" charset="0"/>
        <a:buChar char="–"/>
        <a:defRPr sz="2000">
          <a:solidFill>
            <a:schemeClr val="tx1"/>
          </a:solidFill>
          <a:latin typeface="+mn-lt"/>
          <a:ea typeface="Arial" charset="0"/>
          <a:cs typeface="+mn-cs"/>
        </a:defRPr>
      </a:lvl3pPr>
      <a:lvl4pPr marL="804863" indent="-261938" algn="l" rtl="0" eaLnBrk="0" fontAlgn="base" hangingPunct="0">
        <a:spcBef>
          <a:spcPct val="0"/>
        </a:spcBef>
        <a:spcAft>
          <a:spcPct val="0"/>
        </a:spcAft>
        <a:buChar char="–"/>
        <a:defRPr>
          <a:solidFill>
            <a:schemeClr val="tx1"/>
          </a:solidFill>
          <a:latin typeface="+mn-lt"/>
          <a:ea typeface="Arial" charset="0"/>
          <a:cs typeface="+mn-cs"/>
        </a:defRPr>
      </a:lvl4pPr>
      <a:lvl5pPr marL="2074863"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32063" indent="-228600" algn="l" rtl="0" fontAlgn="base">
        <a:spcBef>
          <a:spcPct val="20000"/>
        </a:spcBef>
        <a:spcAft>
          <a:spcPct val="0"/>
        </a:spcAft>
        <a:buChar char="»"/>
        <a:defRPr sz="2000">
          <a:solidFill>
            <a:schemeClr val="tx1"/>
          </a:solidFill>
          <a:latin typeface="+mn-lt"/>
          <a:cs typeface="+mn-cs"/>
        </a:defRPr>
      </a:lvl6pPr>
      <a:lvl7pPr marL="2989263" indent="-228600" algn="l" rtl="0" fontAlgn="base">
        <a:spcBef>
          <a:spcPct val="20000"/>
        </a:spcBef>
        <a:spcAft>
          <a:spcPct val="0"/>
        </a:spcAft>
        <a:buChar char="»"/>
        <a:defRPr sz="2000">
          <a:solidFill>
            <a:schemeClr val="tx1"/>
          </a:solidFill>
          <a:latin typeface="+mn-lt"/>
          <a:cs typeface="+mn-cs"/>
        </a:defRPr>
      </a:lvl7pPr>
      <a:lvl8pPr marL="3446463" indent="-228600" algn="l" rtl="0" fontAlgn="base">
        <a:spcBef>
          <a:spcPct val="20000"/>
        </a:spcBef>
        <a:spcAft>
          <a:spcPct val="0"/>
        </a:spcAft>
        <a:buChar char="»"/>
        <a:defRPr sz="2000">
          <a:solidFill>
            <a:schemeClr val="tx1"/>
          </a:solidFill>
          <a:latin typeface="+mn-lt"/>
          <a:cs typeface="+mn-cs"/>
        </a:defRPr>
      </a:lvl8pPr>
      <a:lvl9pPr marL="3903663"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0A83D4-79A3-4B65-8FE0-4041E90C0A60}"/>
              </a:ext>
            </a:extLst>
          </p:cNvPr>
          <p:cNvSpPr>
            <a:spLocks noGrp="1" noChangeArrowheads="1"/>
          </p:cNvSpPr>
          <p:nvPr>
            <p:ph type="title"/>
          </p:nvPr>
        </p:nvSpPr>
        <p:spPr bwMode="auto">
          <a:xfrm>
            <a:off x="441325" y="3492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8B7541D-5067-4CD2-A8DC-D9DF6B16C3EF}"/>
              </a:ext>
            </a:extLst>
          </p:cNvPr>
          <p:cNvSpPr>
            <a:spLocks noGrp="1" noChangeArrowheads="1"/>
          </p:cNvSpPr>
          <p:nvPr>
            <p:ph type="body" idx="1"/>
          </p:nvPr>
        </p:nvSpPr>
        <p:spPr bwMode="auto">
          <a:xfrm>
            <a:off x="441325" y="1341438"/>
            <a:ext cx="8229600"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9" name="Rectangle 5">
            <a:extLst>
              <a:ext uri="{FF2B5EF4-FFF2-40B4-BE49-F238E27FC236}">
                <a16:creationId xmlns:a16="http://schemas.microsoft.com/office/drawing/2014/main" id="{0E3F00CA-E06E-46FF-98AA-82DBAC4ECD32}"/>
              </a:ext>
            </a:extLst>
          </p:cNvPr>
          <p:cNvSpPr>
            <a:spLocks noGrp="1" noChangeArrowheads="1"/>
          </p:cNvSpPr>
          <p:nvPr>
            <p:ph type="ftr" sz="quarter" idx="3"/>
          </p:nvPr>
        </p:nvSpPr>
        <p:spPr bwMode="auto">
          <a:xfrm>
            <a:off x="5219700" y="6381750"/>
            <a:ext cx="30162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charset="0"/>
                <a:ea typeface="+mn-ea"/>
                <a:cs typeface="Arial" charset="0"/>
              </a:defRPr>
            </a:lvl1pPr>
          </a:lstStyle>
          <a:p>
            <a:pPr>
              <a:defRPr/>
            </a:pPr>
            <a:r>
              <a:rPr lang="en-GB" altLang="en-US"/>
              <a:t>To edit click View&gt;Header and Footer</a:t>
            </a:r>
          </a:p>
        </p:txBody>
      </p:sp>
      <p:sp>
        <p:nvSpPr>
          <p:cNvPr id="1030" name="Rectangle 6">
            <a:extLst>
              <a:ext uri="{FF2B5EF4-FFF2-40B4-BE49-F238E27FC236}">
                <a16:creationId xmlns:a16="http://schemas.microsoft.com/office/drawing/2014/main" id="{594F9AA4-5629-4A4F-AB03-8C0F1D95263D}"/>
              </a:ext>
            </a:extLst>
          </p:cNvPr>
          <p:cNvSpPr>
            <a:spLocks noGrp="1" noChangeArrowheads="1"/>
          </p:cNvSpPr>
          <p:nvPr>
            <p:ph type="sldNum" sz="quarter" idx="4"/>
          </p:nvPr>
        </p:nvSpPr>
        <p:spPr bwMode="auto">
          <a:xfrm>
            <a:off x="8291513" y="6381750"/>
            <a:ext cx="4302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E4B93BC-03AD-40E9-84AF-E82614F1ADF2}" type="slidenum">
              <a:rPr lang="en-GB" altLang="en-US"/>
              <a:pPr>
                <a:defRPr/>
              </a:pPr>
              <a:t>‹#›</a:t>
            </a:fld>
            <a:endParaRPr lang="en-GB" altLang="en-US"/>
          </a:p>
        </p:txBody>
      </p:sp>
      <p:sp>
        <p:nvSpPr>
          <p:cNvPr id="2" name="Rectangle 8">
            <a:extLst>
              <a:ext uri="{FF2B5EF4-FFF2-40B4-BE49-F238E27FC236}">
                <a16:creationId xmlns:a16="http://schemas.microsoft.com/office/drawing/2014/main" id="{71AF9057-AF70-4DB8-9321-A6FA76064D03}"/>
              </a:ext>
            </a:extLst>
          </p:cNvPr>
          <p:cNvSpPr>
            <a:spLocks noChangeArrowheads="1"/>
          </p:cNvSpPr>
          <p:nvPr/>
        </p:nvSpPr>
        <p:spPr bwMode="auto">
          <a:xfrm>
            <a:off x="533400" y="955675"/>
            <a:ext cx="8078788" cy="61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pic>
        <p:nvPicPr>
          <p:cNvPr id="1031"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20075" y="249238"/>
            <a:ext cx="39211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39020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chemeClr val="tx1"/>
          </a:solidFill>
          <a:latin typeface="+mj-lt"/>
          <a:ea typeface="Arial" charset="0"/>
          <a:cs typeface="+mj-cs"/>
        </a:defRPr>
      </a:lvl1pPr>
      <a:lvl2pPr algn="l" rtl="0" eaLnBrk="0" fontAlgn="base" hangingPunct="0">
        <a:spcBef>
          <a:spcPct val="0"/>
        </a:spcBef>
        <a:spcAft>
          <a:spcPct val="0"/>
        </a:spcAft>
        <a:defRPr sz="2800" b="1">
          <a:solidFill>
            <a:schemeClr val="tx1"/>
          </a:solidFill>
          <a:latin typeface="Arial" charset="0"/>
          <a:ea typeface="Arial" charset="0"/>
          <a:cs typeface="Arial" charset="0"/>
        </a:defRPr>
      </a:lvl2pPr>
      <a:lvl3pPr algn="l" rtl="0" eaLnBrk="0" fontAlgn="base" hangingPunct="0">
        <a:spcBef>
          <a:spcPct val="0"/>
        </a:spcBef>
        <a:spcAft>
          <a:spcPct val="0"/>
        </a:spcAft>
        <a:defRPr sz="2800" b="1">
          <a:solidFill>
            <a:schemeClr val="tx1"/>
          </a:solidFill>
          <a:latin typeface="Arial" charset="0"/>
          <a:ea typeface="Arial" charset="0"/>
          <a:cs typeface="Arial" charset="0"/>
        </a:defRPr>
      </a:lvl3pPr>
      <a:lvl4pPr algn="l" rtl="0" eaLnBrk="0" fontAlgn="base" hangingPunct="0">
        <a:spcBef>
          <a:spcPct val="0"/>
        </a:spcBef>
        <a:spcAft>
          <a:spcPct val="0"/>
        </a:spcAft>
        <a:defRPr sz="2800" b="1">
          <a:solidFill>
            <a:schemeClr val="tx1"/>
          </a:solidFill>
          <a:latin typeface="Arial" charset="0"/>
          <a:ea typeface="Arial" charset="0"/>
          <a:cs typeface="Arial" charset="0"/>
        </a:defRPr>
      </a:lvl4pPr>
      <a:lvl5pPr algn="l" rtl="0" eaLnBrk="0" fontAlgn="base" hangingPunct="0">
        <a:spcBef>
          <a:spcPct val="0"/>
        </a:spcBef>
        <a:spcAft>
          <a:spcPct val="0"/>
        </a:spcAft>
        <a:defRPr sz="2800" b="1">
          <a:solidFill>
            <a:schemeClr val="tx1"/>
          </a:solidFill>
          <a:latin typeface="Arial" charset="0"/>
          <a:ea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algn="l" rtl="0" eaLnBrk="0" fontAlgn="base" hangingPunct="0">
        <a:spcBef>
          <a:spcPct val="20000"/>
        </a:spcBef>
        <a:spcAft>
          <a:spcPct val="0"/>
        </a:spcAft>
        <a:defRPr sz="2200" b="1">
          <a:solidFill>
            <a:schemeClr val="tx1"/>
          </a:solidFill>
          <a:latin typeface="+mn-lt"/>
          <a:ea typeface="Arial" charset="0"/>
          <a:cs typeface="+mn-cs"/>
        </a:defRPr>
      </a:lvl1pPr>
      <a:lvl2pPr marL="269875" indent="-268288" algn="l" rtl="0" eaLnBrk="0" fontAlgn="base" hangingPunct="0">
        <a:spcBef>
          <a:spcPct val="20000"/>
        </a:spcBef>
        <a:spcAft>
          <a:spcPct val="0"/>
        </a:spcAft>
        <a:buClr>
          <a:schemeClr val="accent1"/>
        </a:buClr>
        <a:buChar char="•"/>
        <a:defRPr sz="2200">
          <a:solidFill>
            <a:schemeClr val="tx1"/>
          </a:solidFill>
          <a:latin typeface="+mn-lt"/>
          <a:ea typeface="Arial" charset="0"/>
          <a:cs typeface="+mn-cs"/>
        </a:defRPr>
      </a:lvl2pPr>
      <a:lvl3pPr marL="541338" indent="-269875" algn="l" rtl="0" eaLnBrk="0" fontAlgn="base" hangingPunct="0">
        <a:spcBef>
          <a:spcPct val="0"/>
        </a:spcBef>
        <a:spcAft>
          <a:spcPct val="0"/>
        </a:spcAft>
        <a:buFont typeface="Arial" panose="020B0604020202020204" pitchFamily="34" charset="0"/>
        <a:buChar char="–"/>
        <a:defRPr sz="2000">
          <a:solidFill>
            <a:schemeClr val="tx1"/>
          </a:solidFill>
          <a:latin typeface="+mn-lt"/>
          <a:ea typeface="Arial" charset="0"/>
          <a:cs typeface="+mn-cs"/>
        </a:defRPr>
      </a:lvl3pPr>
      <a:lvl4pPr marL="804863" indent="-261938" algn="l" rtl="0" eaLnBrk="0" fontAlgn="base" hangingPunct="0">
        <a:spcBef>
          <a:spcPct val="0"/>
        </a:spcBef>
        <a:spcAft>
          <a:spcPct val="0"/>
        </a:spcAft>
        <a:buChar char="–"/>
        <a:defRPr>
          <a:solidFill>
            <a:schemeClr val="tx1"/>
          </a:solidFill>
          <a:latin typeface="+mn-lt"/>
          <a:ea typeface="Arial" charset="0"/>
          <a:cs typeface="+mn-cs"/>
        </a:defRPr>
      </a:lvl4pPr>
      <a:lvl5pPr marL="2074863"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32063" indent="-228600" algn="l" rtl="0" fontAlgn="base">
        <a:spcBef>
          <a:spcPct val="20000"/>
        </a:spcBef>
        <a:spcAft>
          <a:spcPct val="0"/>
        </a:spcAft>
        <a:buChar char="»"/>
        <a:defRPr sz="2000">
          <a:solidFill>
            <a:schemeClr val="tx1"/>
          </a:solidFill>
          <a:latin typeface="+mn-lt"/>
          <a:cs typeface="+mn-cs"/>
        </a:defRPr>
      </a:lvl6pPr>
      <a:lvl7pPr marL="2989263" indent="-228600" algn="l" rtl="0" fontAlgn="base">
        <a:spcBef>
          <a:spcPct val="20000"/>
        </a:spcBef>
        <a:spcAft>
          <a:spcPct val="0"/>
        </a:spcAft>
        <a:buChar char="»"/>
        <a:defRPr sz="2000">
          <a:solidFill>
            <a:schemeClr val="tx1"/>
          </a:solidFill>
          <a:latin typeface="+mn-lt"/>
          <a:cs typeface="+mn-cs"/>
        </a:defRPr>
      </a:lvl7pPr>
      <a:lvl8pPr marL="3446463" indent="-228600" algn="l" rtl="0" fontAlgn="base">
        <a:spcBef>
          <a:spcPct val="20000"/>
        </a:spcBef>
        <a:spcAft>
          <a:spcPct val="0"/>
        </a:spcAft>
        <a:buChar char="»"/>
        <a:defRPr sz="2000">
          <a:solidFill>
            <a:schemeClr val="tx1"/>
          </a:solidFill>
          <a:latin typeface="+mn-lt"/>
          <a:cs typeface="+mn-cs"/>
        </a:defRPr>
      </a:lvl8pPr>
      <a:lvl9pPr marL="3903663"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051DC6FE-BB5B-4E6D-89AF-6642AA7B2E03}"/>
              </a:ext>
            </a:extLst>
          </p:cNvPr>
          <p:cNvPicPr>
            <a:picLocks noChangeAspect="1" noChangeArrowheads="1"/>
          </p:cNvPicPr>
          <p:nvPr/>
        </p:nvPicPr>
        <p:blipFill>
          <a:blip r:embed="rId13"/>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6980044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484" y="908050"/>
            <a:ext cx="8387862"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484" y="1600203"/>
            <a:ext cx="83878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p:cNvSpPr>
          <p:nvPr>
            <p:ph type="ftr" sz="quarter" idx="3"/>
          </p:nvPr>
        </p:nvSpPr>
        <p:spPr>
          <a:xfrm>
            <a:off x="899748" y="6308728"/>
            <a:ext cx="7704992" cy="549275"/>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1030" name="TextBox 4"/>
          <p:cNvSpPr txBox="1">
            <a:spLocks noChangeArrowheads="1"/>
          </p:cNvSpPr>
          <p:nvPr userDrawn="1"/>
        </p:nvSpPr>
        <p:spPr bwMode="auto">
          <a:xfrm>
            <a:off x="360484" y="6289678"/>
            <a:ext cx="792774"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fld id="{FF148E59-3A8E-4315-B336-11D296B61C0D}" type="slidenum">
              <a:rPr lang="en-US" altLang="en-US" sz="1200">
                <a:solidFill>
                  <a:prstClr val="white"/>
                </a:solidFill>
                <a:cs typeface="Arial" pitchFamily="34" charset="0"/>
              </a:rPr>
              <a:pPr eaLnBrk="1" fontAlgn="base" hangingPunct="1">
                <a:spcBef>
                  <a:spcPct val="0"/>
                </a:spcBef>
                <a:spcAft>
                  <a:spcPct val="0"/>
                </a:spcAft>
                <a:defRPr/>
              </a:pPr>
              <a:t>‹#›</a:t>
            </a:fld>
            <a:r>
              <a:rPr lang="en-US" altLang="en-US" sz="1800" dirty="0">
                <a:solidFill>
                  <a:prstClr val="white"/>
                </a:solidFill>
                <a:cs typeface="Arial" pitchFamily="34" charset="0"/>
              </a:rPr>
              <a:t> </a:t>
            </a:r>
          </a:p>
        </p:txBody>
      </p:sp>
      <p:sp>
        <p:nvSpPr>
          <p:cNvPr id="1031" name="TextBox 7"/>
          <p:cNvSpPr txBox="1">
            <a:spLocks noChangeArrowheads="1"/>
          </p:cNvSpPr>
          <p:nvPr userDrawn="1"/>
        </p:nvSpPr>
        <p:spPr bwMode="auto">
          <a:xfrm>
            <a:off x="740020" y="6308728"/>
            <a:ext cx="8403980"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cs typeface="Arial" pitchFamily="34" charset="0"/>
              </a:rPr>
              <a:t>Presentation title - edit in the Master slide</a:t>
            </a:r>
            <a:endParaRPr lang="en-US" sz="1800" dirty="0">
              <a:solidFill>
                <a:prstClr val="white"/>
              </a:solidFill>
              <a:cs typeface="Arial" pitchFamily="34" charset="0"/>
            </a:endParaRPr>
          </a:p>
        </p:txBody>
      </p:sp>
    </p:spTree>
    <p:extLst>
      <p:ext uri="{BB962C8B-B14F-4D97-AF65-F5344CB8AC3E}">
        <p14:creationId xmlns:p14="http://schemas.microsoft.com/office/powerpoint/2010/main" val="2047347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8" r:id="rId15"/>
    <p:sldLayoutId id="2147483689" r:id="rId16"/>
    <p:sldLayoutId id="2147483690" r:id="rId17"/>
  </p:sldLayoutIdLst>
  <p:hf hdr="0" ftr="0" dt="0"/>
  <p:txStyles>
    <p:titleStyle>
      <a:lvl1pPr algn="l" rtl="0" eaLnBrk="0" fontAlgn="base" hangingPunct="0">
        <a:spcBef>
          <a:spcPct val="0"/>
        </a:spcBef>
        <a:spcAft>
          <a:spcPct val="0"/>
        </a:spcAft>
        <a:defRPr sz="3600" kern="1200" spc="-10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CF0A2C"/>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CF0A2C"/>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CF0A2C"/>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CF0A2C"/>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p:titleStyle>
    <p:bodyStyle>
      <a:lvl1pPr marL="342900" indent="-342900" algn="l" rtl="0" eaLnBrk="0" fontAlgn="base" hangingPunct="0">
        <a:spcBef>
          <a:spcPts val="12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kern="1200">
          <a:solidFill>
            <a:schemeClr val="tx1"/>
          </a:solidFill>
          <a:latin typeface="Arial" pitchFamily="34" charset="0"/>
          <a:ea typeface="ＭＳ Ｐゴシック" charset="0"/>
          <a:cs typeface="ＭＳ Ｐゴシック" charset="0"/>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87338" indent="-287338" algn="l" rtl="0" eaLnBrk="0" fontAlgn="base" hangingPunct="0">
        <a:spcBef>
          <a:spcPts val="60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908050"/>
            <a:ext cx="8388350"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363" y="1600200"/>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1030" name="TextBox 4"/>
          <p:cNvSpPr txBox="1">
            <a:spLocks noChangeArrowheads="1"/>
          </p:cNvSpPr>
          <p:nvPr userDrawn="1"/>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F57562E-BB12-49C8-9F90-3A16929975D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031" name="TextBox 7"/>
          <p:cNvSpPr txBox="1">
            <a:spLocks noChangeArrowheads="1"/>
          </p:cNvSpPr>
          <p:nvPr userDrawn="1"/>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Tree>
    <p:extLst>
      <p:ext uri="{BB962C8B-B14F-4D97-AF65-F5344CB8AC3E}">
        <p14:creationId xmlns:p14="http://schemas.microsoft.com/office/powerpoint/2010/main" val="491445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4" r:id="rId12"/>
    <p:sldLayoutId id="2147483705" r:id="rId13"/>
  </p:sldLayoutIdLst>
  <p:hf hdr="0" ftr="0" dt="0"/>
  <p:txStyles>
    <p:titleStyle>
      <a:lvl1pPr algn="l" rtl="0" eaLnBrk="0" fontAlgn="base" hangingPunct="0">
        <a:spcBef>
          <a:spcPct val="0"/>
        </a:spcBef>
        <a:spcAft>
          <a:spcPct val="0"/>
        </a:spcAft>
        <a:defRPr sz="3600" kern="1200" spc="-10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p:titleStyle>
    <p:bodyStyle>
      <a:lvl1pPr marL="342900" indent="-342900" algn="l" rtl="0" eaLnBrk="0" fontAlgn="base" hangingPunct="0">
        <a:spcBef>
          <a:spcPts val="12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kern="1200">
          <a:solidFill>
            <a:schemeClr val="tx1"/>
          </a:solidFill>
          <a:latin typeface="Arial" pitchFamily="34" charset="0"/>
          <a:ea typeface="ＭＳ Ｐゴシック" charset="0"/>
          <a:cs typeface="ＭＳ Ｐゴシック" charset="0"/>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87338" indent="-287338" algn="l" rtl="0" eaLnBrk="0" fontAlgn="base" hangingPunct="0">
        <a:spcBef>
          <a:spcPts val="60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41325" y="34925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9219" name="Rectangle 3"/>
          <p:cNvSpPr>
            <a:spLocks noGrp="1" noChangeArrowheads="1"/>
          </p:cNvSpPr>
          <p:nvPr>
            <p:ph type="body" idx="1"/>
          </p:nvPr>
        </p:nvSpPr>
        <p:spPr bwMode="auto">
          <a:xfrm>
            <a:off x="441325" y="1341438"/>
            <a:ext cx="8229600"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9" name="Rectangle 5"/>
          <p:cNvSpPr>
            <a:spLocks noGrp="1" noChangeArrowheads="1"/>
          </p:cNvSpPr>
          <p:nvPr>
            <p:ph type="ftr" sz="quarter" idx="3"/>
          </p:nvPr>
        </p:nvSpPr>
        <p:spPr bwMode="auto">
          <a:xfrm>
            <a:off x="5219700" y="188913"/>
            <a:ext cx="30162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1E1348"/>
                </a:solidFill>
                <a:latin typeface="Arial" charset="0"/>
                <a:cs typeface="Arial" charset="0"/>
              </a:defRPr>
            </a:lvl1pPr>
          </a:lstStyle>
          <a:p>
            <a:pPr fontAlgn="base">
              <a:spcBef>
                <a:spcPct val="0"/>
              </a:spcBef>
              <a:spcAft>
                <a:spcPct val="0"/>
              </a:spcAft>
              <a:defRPr/>
            </a:pPr>
            <a:endParaRPr lang="en-GB" altLang="en-US" dirty="0"/>
          </a:p>
        </p:txBody>
      </p:sp>
      <p:sp>
        <p:nvSpPr>
          <p:cNvPr id="1030" name="Rectangle 6"/>
          <p:cNvSpPr>
            <a:spLocks noGrp="1" noChangeArrowheads="1"/>
          </p:cNvSpPr>
          <p:nvPr>
            <p:ph type="sldNum" sz="quarter" idx="4"/>
          </p:nvPr>
        </p:nvSpPr>
        <p:spPr bwMode="auto">
          <a:xfrm>
            <a:off x="8291513" y="188913"/>
            <a:ext cx="43021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1E1348"/>
                </a:solidFill>
                <a:latin typeface="Arial" charset="0"/>
                <a:cs typeface="Arial" charset="0"/>
              </a:defRPr>
            </a:lvl1pPr>
          </a:lstStyle>
          <a:p>
            <a:pPr fontAlgn="base">
              <a:spcBef>
                <a:spcPct val="0"/>
              </a:spcBef>
              <a:spcAft>
                <a:spcPct val="0"/>
              </a:spcAft>
              <a:defRPr/>
            </a:pPr>
            <a:fld id="{0D4CA944-6593-4C03-8F0D-1BF242216C57}" type="slidenum">
              <a:rPr lang="en-GB" altLang="en-US"/>
              <a:pPr fontAlgn="base">
                <a:spcBef>
                  <a:spcPct val="0"/>
                </a:spcBef>
                <a:spcAft>
                  <a:spcPct val="0"/>
                </a:spcAft>
                <a:defRPr/>
              </a:pPr>
              <a:t>‹#›</a:t>
            </a:fld>
            <a:endParaRPr lang="en-GB" altLang="en-US" dirty="0"/>
          </a:p>
        </p:txBody>
      </p:sp>
      <p:sp>
        <p:nvSpPr>
          <p:cNvPr id="2" name="Rectangle 8"/>
          <p:cNvSpPr>
            <a:spLocks noChangeArrowheads="1"/>
          </p:cNvSpPr>
          <p:nvPr/>
        </p:nvSpPr>
        <p:spPr bwMode="auto">
          <a:xfrm>
            <a:off x="533400" y="955675"/>
            <a:ext cx="8078788" cy="619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1E1348"/>
              </a:solidFill>
            </a:endParaRPr>
          </a:p>
        </p:txBody>
      </p:sp>
      <p:pic>
        <p:nvPicPr>
          <p:cNvPr id="9223" name="Picture 12" descr="C:\Users\flockhap\Downloads\GREAT_&amp;_FLAG_Blue_RGB_BNI.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6021388"/>
            <a:ext cx="10080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2900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algn="l" rtl="0" eaLnBrk="0" fontAlgn="base" hangingPunct="0">
        <a:spcBef>
          <a:spcPct val="20000"/>
        </a:spcBef>
        <a:spcAft>
          <a:spcPct val="0"/>
        </a:spcAft>
        <a:defRPr sz="2200" b="1">
          <a:solidFill>
            <a:schemeClr val="tx1"/>
          </a:solidFill>
          <a:latin typeface="+mn-lt"/>
          <a:ea typeface="+mn-ea"/>
          <a:cs typeface="+mn-cs"/>
        </a:defRPr>
      </a:lvl1pPr>
      <a:lvl2pPr marL="269875" indent="-268288" algn="l" rtl="0" eaLnBrk="0" fontAlgn="base" hangingPunct="0">
        <a:spcBef>
          <a:spcPct val="20000"/>
        </a:spcBef>
        <a:spcAft>
          <a:spcPct val="0"/>
        </a:spcAft>
        <a:buClr>
          <a:schemeClr val="accent1"/>
        </a:buClr>
        <a:buChar char="•"/>
        <a:defRPr sz="2200">
          <a:solidFill>
            <a:schemeClr val="tx1"/>
          </a:solidFill>
          <a:latin typeface="+mn-lt"/>
          <a:cs typeface="+mn-cs"/>
        </a:defRPr>
      </a:lvl2pPr>
      <a:lvl3pPr marL="541338" indent="-269875" algn="l" rtl="0" eaLnBrk="0" fontAlgn="base" hangingPunct="0">
        <a:spcBef>
          <a:spcPct val="0"/>
        </a:spcBef>
        <a:spcAft>
          <a:spcPct val="0"/>
        </a:spcAft>
        <a:buFont typeface="Arial" charset="0"/>
        <a:buChar char="–"/>
        <a:defRPr sz="2000">
          <a:solidFill>
            <a:schemeClr val="tx1"/>
          </a:solidFill>
          <a:latin typeface="+mn-lt"/>
          <a:cs typeface="+mn-cs"/>
        </a:defRPr>
      </a:lvl3pPr>
      <a:lvl4pPr marL="804863" indent="-261938" algn="l" rtl="0" eaLnBrk="0" fontAlgn="base" hangingPunct="0">
        <a:spcBef>
          <a:spcPct val="0"/>
        </a:spcBef>
        <a:spcAft>
          <a:spcPct val="0"/>
        </a:spcAft>
        <a:buChar char="–"/>
        <a:defRPr>
          <a:solidFill>
            <a:schemeClr val="tx1"/>
          </a:solidFill>
          <a:latin typeface="+mn-lt"/>
          <a:cs typeface="+mn-cs"/>
        </a:defRPr>
      </a:lvl4pPr>
      <a:lvl5pPr marL="2074863" indent="-228600" algn="l" rtl="0" eaLnBrk="0" fontAlgn="base" hangingPunct="0">
        <a:spcBef>
          <a:spcPct val="20000"/>
        </a:spcBef>
        <a:spcAft>
          <a:spcPct val="0"/>
        </a:spcAft>
        <a:buChar char="»"/>
        <a:defRPr sz="2000">
          <a:solidFill>
            <a:schemeClr val="tx1"/>
          </a:solidFill>
          <a:latin typeface="+mn-lt"/>
          <a:cs typeface="+mn-cs"/>
        </a:defRPr>
      </a:lvl5pPr>
      <a:lvl6pPr marL="2532063" indent="-228600" algn="l" rtl="0" fontAlgn="base">
        <a:spcBef>
          <a:spcPct val="20000"/>
        </a:spcBef>
        <a:spcAft>
          <a:spcPct val="0"/>
        </a:spcAft>
        <a:buChar char="»"/>
        <a:defRPr sz="2000">
          <a:solidFill>
            <a:schemeClr val="tx1"/>
          </a:solidFill>
          <a:latin typeface="+mn-lt"/>
          <a:cs typeface="+mn-cs"/>
        </a:defRPr>
      </a:lvl6pPr>
      <a:lvl7pPr marL="2989263" indent="-228600" algn="l" rtl="0" fontAlgn="base">
        <a:spcBef>
          <a:spcPct val="20000"/>
        </a:spcBef>
        <a:spcAft>
          <a:spcPct val="0"/>
        </a:spcAft>
        <a:buChar char="»"/>
        <a:defRPr sz="2000">
          <a:solidFill>
            <a:schemeClr val="tx1"/>
          </a:solidFill>
          <a:latin typeface="+mn-lt"/>
          <a:cs typeface="+mn-cs"/>
        </a:defRPr>
      </a:lvl7pPr>
      <a:lvl8pPr marL="3446463" indent="-228600" algn="l" rtl="0" fontAlgn="base">
        <a:spcBef>
          <a:spcPct val="20000"/>
        </a:spcBef>
        <a:spcAft>
          <a:spcPct val="0"/>
        </a:spcAft>
        <a:buChar char="»"/>
        <a:defRPr sz="2000">
          <a:solidFill>
            <a:schemeClr val="tx1"/>
          </a:solidFill>
          <a:latin typeface="+mn-lt"/>
          <a:cs typeface="+mn-cs"/>
        </a:defRPr>
      </a:lvl8pPr>
      <a:lvl9pPr marL="3903663"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6173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908050"/>
            <a:ext cx="8388350"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363" y="1600200"/>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1030" name="TextBox 4"/>
          <p:cNvSpPr txBox="1">
            <a:spLocks noChangeArrowheads="1"/>
          </p:cNvSpPr>
          <p:nvPr/>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F57562E-BB12-49C8-9F90-3A16929975D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031" name="TextBox 7"/>
          <p:cNvSpPr txBox="1">
            <a:spLocks noChangeArrowheads="1"/>
          </p:cNvSpPr>
          <p:nvPr/>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Tree>
    <p:extLst>
      <p:ext uri="{BB962C8B-B14F-4D97-AF65-F5344CB8AC3E}">
        <p14:creationId xmlns:p14="http://schemas.microsoft.com/office/powerpoint/2010/main" val="20600150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spcBef>
          <a:spcPct val="0"/>
        </a:spcBef>
        <a:spcAft>
          <a:spcPct val="0"/>
        </a:spcAft>
        <a:defRPr sz="3600" kern="1200" spc="-10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p:titleStyle>
    <p:bodyStyle>
      <a:lvl1pPr marL="342900" indent="-342900" algn="l" rtl="0" eaLnBrk="0" fontAlgn="base" hangingPunct="0">
        <a:spcBef>
          <a:spcPts val="12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kern="1200">
          <a:solidFill>
            <a:schemeClr val="tx1"/>
          </a:solidFill>
          <a:latin typeface="Arial" pitchFamily="34" charset="0"/>
          <a:ea typeface="ＭＳ Ｐゴシック" charset="0"/>
          <a:cs typeface="ＭＳ Ｐゴシック" charset="0"/>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87338" indent="-287338" algn="l" rtl="0" eaLnBrk="0" fontAlgn="base" hangingPunct="0">
        <a:spcBef>
          <a:spcPts val="60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bwMode="auto">
          <a:xfrm>
            <a:off x="2045678" y="381001"/>
            <a:ext cx="675102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79203" name="Rectangle 3"/>
          <p:cNvSpPr>
            <a:spLocks noGrp="1" noChangeArrowheads="1"/>
          </p:cNvSpPr>
          <p:nvPr>
            <p:ph type="body" idx="1"/>
          </p:nvPr>
        </p:nvSpPr>
        <p:spPr bwMode="auto">
          <a:xfrm>
            <a:off x="331177" y="1268414"/>
            <a:ext cx="846552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9207" name="Rectangle 7"/>
          <p:cNvSpPr>
            <a:spLocks noGrp="1" noChangeArrowheads="1"/>
          </p:cNvSpPr>
          <p:nvPr>
            <p:ph type="sldNum" sz="quarter" idx="4"/>
          </p:nvPr>
        </p:nvSpPr>
        <p:spPr bwMode="auto">
          <a:xfrm>
            <a:off x="8294078" y="188914"/>
            <a:ext cx="502627"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D2FCF1FE-3B0B-4E65-8E5C-61242AA30696}" type="slidenum">
              <a:rPr lang="en-GB" altLang="en-US">
                <a:solidFill>
                  <a:srgbClr val="58595B"/>
                </a:solidFill>
              </a:rPr>
              <a:pPr fontAlgn="base">
                <a:spcBef>
                  <a:spcPct val="0"/>
                </a:spcBef>
                <a:spcAft>
                  <a:spcPct val="0"/>
                </a:spcAft>
                <a:defRPr/>
              </a:pPr>
              <a:t>‹#›</a:t>
            </a:fld>
            <a:endParaRPr lang="en-GB" altLang="en-US" dirty="0">
              <a:solidFill>
                <a:srgbClr val="58595B"/>
              </a:solidFill>
            </a:endParaRPr>
          </a:p>
        </p:txBody>
      </p:sp>
      <p:sp>
        <p:nvSpPr>
          <p:cNvPr id="9" name="Rectangle 15"/>
          <p:cNvSpPr>
            <a:spLocks noGrp="1" noChangeArrowheads="1"/>
          </p:cNvSpPr>
          <p:nvPr>
            <p:ph type="ftr" sz="quarter" idx="3"/>
          </p:nvPr>
        </p:nvSpPr>
        <p:spPr>
          <a:xfrm>
            <a:off x="1314451" y="6381750"/>
            <a:ext cx="5383823" cy="215900"/>
          </a:xfrm>
          <a:prstGeom prst="rect">
            <a:avLst/>
          </a:prstGeom>
          <a:ln/>
        </p:spPr>
        <p:txBody>
          <a:bodyPr lIns="0" tIns="0" rIns="0" bIns="0"/>
          <a:lstStyle>
            <a:lvl1pPr eaLnBrk="1" hangingPunct="1">
              <a:defRPr sz="1100">
                <a:solidFill>
                  <a:schemeClr val="tx1"/>
                </a:solidFill>
                <a:latin typeface="Arial" pitchFamily="34" charset="0"/>
                <a:ea typeface="ＭＳ Ｐゴシック" pitchFamily="34" charset="-128"/>
              </a:defRPr>
            </a:lvl1pPr>
          </a:lstStyle>
          <a:p>
            <a:pPr fontAlgn="base">
              <a:spcBef>
                <a:spcPct val="0"/>
              </a:spcBef>
              <a:spcAft>
                <a:spcPct val="0"/>
              </a:spcAft>
              <a:defRPr/>
            </a:pPr>
            <a:endParaRPr lang="en-US" dirty="0">
              <a:solidFill>
                <a:srgbClr val="58595B"/>
              </a:solidFill>
            </a:endParaRPr>
          </a:p>
        </p:txBody>
      </p:sp>
      <p:sp>
        <p:nvSpPr>
          <p:cNvPr id="10" name="Date Placeholder 1"/>
          <p:cNvSpPr>
            <a:spLocks noGrp="1"/>
          </p:cNvSpPr>
          <p:nvPr>
            <p:ph type="dt" sz="half" idx="2"/>
          </p:nvPr>
        </p:nvSpPr>
        <p:spPr>
          <a:xfrm>
            <a:off x="331177" y="6394450"/>
            <a:ext cx="917331" cy="203200"/>
          </a:xfrm>
          <a:prstGeom prst="rect">
            <a:avLst/>
          </a:prstGeom>
        </p:spPr>
        <p:txBody>
          <a:bodyPr vert="horz" wrap="square" lIns="0" tIns="0" rIns="0" bIns="0" rtlCol="0" anchor="t" anchorCtr="0"/>
          <a:lstStyle>
            <a:lvl1pPr algn="l" eaLnBrk="1" hangingPunct="1">
              <a:defRPr sz="1100">
                <a:solidFill>
                  <a:schemeClr val="tx1"/>
                </a:solidFill>
                <a:latin typeface="Arial" pitchFamily="34" charset="0"/>
                <a:ea typeface="ＭＳ Ｐゴシック" pitchFamily="34" charset="-128"/>
              </a:defRPr>
            </a:lvl1pPr>
          </a:lstStyle>
          <a:p>
            <a:pPr fontAlgn="base">
              <a:spcBef>
                <a:spcPct val="0"/>
              </a:spcBef>
              <a:spcAft>
                <a:spcPct val="0"/>
              </a:spcAft>
              <a:defRPr/>
            </a:pPr>
            <a:endParaRPr lang="en-GB" dirty="0">
              <a:solidFill>
                <a:srgbClr val="58595B"/>
              </a:solidFill>
            </a:endParaRPr>
          </a:p>
        </p:txBody>
      </p:sp>
      <p:sp>
        <p:nvSpPr>
          <p:cNvPr id="11" name="TextBox 10"/>
          <p:cNvSpPr txBox="1">
            <a:spLocks noChangeArrowheads="1"/>
          </p:cNvSpPr>
          <p:nvPr userDrawn="1"/>
        </p:nvSpPr>
        <p:spPr bwMode="auto">
          <a:xfrm>
            <a:off x="5216769" y="179389"/>
            <a:ext cx="2193681" cy="2635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sz="1100" dirty="0">
                <a:solidFill>
                  <a:srgbClr val="000000"/>
                </a:solidFill>
              </a:rPr>
              <a:t>Document Classification: OFFICIAL</a:t>
            </a:r>
          </a:p>
        </p:txBody>
      </p:sp>
      <p:pic>
        <p:nvPicPr>
          <p:cNvPr id="8200" name="Picture 1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1177" y="153989"/>
            <a:ext cx="13774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p:cNvSpPr>
            <a:spLocks noChangeShapeType="1"/>
          </p:cNvSpPr>
          <p:nvPr userDrawn="1"/>
        </p:nvSpPr>
        <p:spPr bwMode="auto">
          <a:xfrm>
            <a:off x="231531" y="1052513"/>
            <a:ext cx="8660423" cy="0"/>
          </a:xfrm>
          <a:prstGeom prst="line">
            <a:avLst/>
          </a:prstGeom>
          <a:noFill/>
          <a:ln w="25400">
            <a:solidFill>
              <a:srgbClr val="CF102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defRPr/>
            </a:pPr>
            <a:endParaRPr lang="en-US" dirty="0">
              <a:solidFill>
                <a:srgbClr val="58595B"/>
              </a:solidFill>
            </a:endParaRPr>
          </a:p>
        </p:txBody>
      </p:sp>
    </p:spTree>
    <p:extLst>
      <p:ext uri="{BB962C8B-B14F-4D97-AF65-F5344CB8AC3E}">
        <p14:creationId xmlns:p14="http://schemas.microsoft.com/office/powerpoint/2010/main" val="37810965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mj-lt"/>
          <a:ea typeface="ＭＳ Ｐゴシック" pitchFamily="34" charset="-128"/>
          <a:cs typeface="+mj-cs"/>
        </a:defRPr>
      </a:lvl1pPr>
      <a:lvl2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pitchFamily="34" charset="-128"/>
          <a:cs typeface="Arial" charset="0"/>
        </a:defRPr>
      </a:lvl2pPr>
      <a:lvl3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pitchFamily="34" charset="-128"/>
          <a:cs typeface="Arial" charset="0"/>
        </a:defRPr>
      </a:lvl3pPr>
      <a:lvl4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pitchFamily="34" charset="-128"/>
          <a:cs typeface="Arial" charset="0"/>
        </a:defRPr>
      </a:lvl4pPr>
      <a:lvl5pPr marL="495300" indent="-495300" algn="l" rtl="0" eaLnBrk="0" fontAlgn="base" hangingPunct="0">
        <a:lnSpc>
          <a:spcPts val="4300"/>
        </a:lnSpc>
        <a:spcBef>
          <a:spcPct val="0"/>
        </a:spcBef>
        <a:spcAft>
          <a:spcPct val="0"/>
        </a:spcAft>
        <a:buClr>
          <a:srgbClr val="CF102D"/>
        </a:buClr>
        <a:buAutoNum type="arabicPeriod"/>
        <a:defRPr sz="3000" b="1">
          <a:solidFill>
            <a:srgbClr val="000000"/>
          </a:solidFill>
          <a:latin typeface="Arial" charset="0"/>
          <a:ea typeface="ＭＳ Ｐゴシック" pitchFamily="34" charset="-128"/>
          <a:cs typeface="Arial" charset="0"/>
        </a:defRPr>
      </a:lvl5pPr>
      <a:lvl6pPr marL="9525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6pPr>
      <a:lvl7pPr marL="14097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7pPr>
      <a:lvl8pPr marL="18669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8pPr>
      <a:lvl9pPr marL="2324100" indent="-495300" algn="l" rtl="0" fontAlgn="base">
        <a:lnSpc>
          <a:spcPts val="4300"/>
        </a:lnSpc>
        <a:spcBef>
          <a:spcPct val="0"/>
        </a:spcBef>
        <a:spcAft>
          <a:spcPct val="0"/>
        </a:spcAft>
        <a:buClr>
          <a:schemeClr val="tx2"/>
        </a:buClr>
        <a:buAutoNum type="arabicPeriod"/>
        <a:defRPr sz="3000" b="1">
          <a:solidFill>
            <a:schemeClr val="tx1"/>
          </a:solidFill>
          <a:latin typeface="Arial" charset="0"/>
          <a:ea typeface="ＭＳ Ｐゴシック" charset="0"/>
          <a:cs typeface="Arial" charset="0"/>
        </a:defRPr>
      </a:lvl9pPr>
    </p:titleStyle>
    <p:bodyStyle>
      <a:lvl1pPr marL="342900" indent="-342900" algn="l" rtl="0" eaLnBrk="0" fontAlgn="base" hangingPunct="0">
        <a:lnSpc>
          <a:spcPts val="1600"/>
        </a:lnSpc>
        <a:spcBef>
          <a:spcPct val="0"/>
        </a:spcBef>
        <a:spcAft>
          <a:spcPct val="30000"/>
        </a:spcAft>
        <a:defRPr sz="1400" b="1">
          <a:solidFill>
            <a:schemeClr val="tx2"/>
          </a:solidFill>
          <a:latin typeface="+mn-lt"/>
          <a:ea typeface="ＭＳ Ｐゴシック" pitchFamily="34" charset="-128"/>
          <a:cs typeface="+mn-cs"/>
        </a:defRPr>
      </a:lvl1pPr>
      <a:lvl2pPr marL="200025" indent="1588" algn="l" rtl="0" eaLnBrk="0" fontAlgn="base" hangingPunct="0">
        <a:lnSpc>
          <a:spcPts val="1300"/>
        </a:lnSpc>
        <a:spcBef>
          <a:spcPct val="0"/>
        </a:spcBef>
        <a:spcAft>
          <a:spcPct val="30000"/>
        </a:spcAft>
        <a:buClr>
          <a:schemeClr val="tx2"/>
        </a:buClr>
        <a:defRPr sz="1200" b="1">
          <a:solidFill>
            <a:srgbClr val="000000"/>
          </a:solidFill>
          <a:latin typeface="+mn-lt"/>
          <a:ea typeface="Arial" charset="0"/>
          <a:cs typeface="+mn-cs"/>
        </a:defRPr>
      </a:lvl2pPr>
      <a:lvl3pPr marL="200025" indent="1588" algn="l" rtl="0" eaLnBrk="0" fontAlgn="base" hangingPunct="0">
        <a:lnSpc>
          <a:spcPts val="1300"/>
        </a:lnSpc>
        <a:spcBef>
          <a:spcPct val="0"/>
        </a:spcBef>
        <a:spcAft>
          <a:spcPct val="30000"/>
        </a:spcAft>
        <a:buClr>
          <a:schemeClr val="tx2"/>
        </a:buClr>
        <a:defRPr sz="1100">
          <a:solidFill>
            <a:srgbClr val="000000"/>
          </a:solidFill>
          <a:latin typeface="+mn-lt"/>
          <a:ea typeface="Arial" charset="0"/>
          <a:cs typeface="+mn-cs"/>
        </a:defRPr>
      </a:lvl3pPr>
      <a:lvl4pPr marL="200025" indent="-195263" algn="l" rtl="0" eaLnBrk="0" fontAlgn="base" hangingPunct="0">
        <a:lnSpc>
          <a:spcPts val="1300"/>
        </a:lnSpc>
        <a:spcBef>
          <a:spcPct val="0"/>
        </a:spcBef>
        <a:spcAft>
          <a:spcPct val="30000"/>
        </a:spcAft>
        <a:buClr>
          <a:srgbClr val="CF102D"/>
        </a:buClr>
        <a:buFont typeface="Webdings" pitchFamily="18" charset="2"/>
        <a:buAutoNum type="arabicPeriod"/>
        <a:defRPr sz="1100">
          <a:solidFill>
            <a:srgbClr val="CF102D"/>
          </a:solidFill>
          <a:latin typeface="+mn-lt"/>
          <a:ea typeface="Arial" charset="0"/>
          <a:cs typeface="+mn-cs"/>
        </a:defRPr>
      </a:lvl4pPr>
      <a:lvl5pPr marL="201613" algn="l" rtl="0" eaLnBrk="0" fontAlgn="base" hangingPunct="0">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5pPr>
      <a:lvl6pPr marL="6588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6pPr>
      <a:lvl7pPr marL="11160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7pPr>
      <a:lvl8pPr marL="15732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8pPr>
      <a:lvl9pPr marL="2030413" algn="l" rtl="0" fontAlgn="base">
        <a:lnSpc>
          <a:spcPts val="1300"/>
        </a:lnSpc>
        <a:spcBef>
          <a:spcPct val="0"/>
        </a:spcBef>
        <a:spcAft>
          <a:spcPct val="30000"/>
        </a:spcAft>
        <a:buClr>
          <a:schemeClr val="tx2"/>
        </a:buClr>
        <a:buFont typeface="Arial" charset="0"/>
        <a:defRPr sz="1100">
          <a:solidFill>
            <a:srgbClr val="000000"/>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908050"/>
            <a:ext cx="8388350"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363" y="1600200"/>
            <a:ext cx="83883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Footer Placeholder 5"/>
          <p:cNvSpPr>
            <a:spLocks noGrp="1"/>
          </p:cNvSpPr>
          <p:nvPr>
            <p:ph type="ftr" sz="quarter" idx="3"/>
          </p:nvPr>
        </p:nvSpPr>
        <p:spPr>
          <a:xfrm>
            <a:off x="900113" y="6308725"/>
            <a:ext cx="7704137" cy="549275"/>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latin typeface="Arial" pitchFamily="34"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1030" name="TextBox 4"/>
          <p:cNvSpPr txBox="1">
            <a:spLocks noChangeArrowheads="1"/>
          </p:cNvSpPr>
          <p:nvPr/>
        </p:nvSpPr>
        <p:spPr bwMode="auto">
          <a:xfrm>
            <a:off x="360363" y="6289675"/>
            <a:ext cx="792162" cy="549275"/>
          </a:xfrm>
          <a:prstGeom prst="rect">
            <a:avLst/>
          </a:prstGeom>
          <a:noFill/>
          <a:ln w="9525">
            <a:noFill/>
            <a:miter lim="800000"/>
            <a:headEnd/>
            <a:tailEnd/>
          </a:ln>
        </p:spPr>
        <p:txBody>
          <a:bodyPr l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fld id="{6F57562E-BB12-49C8-9F90-3A16929975D3}" type="slidenum">
              <a:rPr lang="en-US" altLang="en-US" sz="1200">
                <a:solidFill>
                  <a:prstClr val="white"/>
                </a:solidFill>
              </a:rPr>
              <a:pPr eaLnBrk="1" fontAlgn="base" hangingPunct="1">
                <a:spcBef>
                  <a:spcPct val="0"/>
                </a:spcBef>
                <a:spcAft>
                  <a:spcPct val="0"/>
                </a:spcAft>
              </a:pPr>
              <a:t>‹#›</a:t>
            </a:fld>
            <a:r>
              <a:rPr lang="en-US" altLang="en-US" sz="1800" dirty="0">
                <a:solidFill>
                  <a:prstClr val="white"/>
                </a:solidFill>
              </a:rPr>
              <a:t> </a:t>
            </a:r>
          </a:p>
        </p:txBody>
      </p:sp>
      <p:sp>
        <p:nvSpPr>
          <p:cNvPr id="1031" name="TextBox 7"/>
          <p:cNvSpPr txBox="1">
            <a:spLocks noChangeArrowheads="1"/>
          </p:cNvSpPr>
          <p:nvPr/>
        </p:nvSpPr>
        <p:spPr bwMode="auto">
          <a:xfrm>
            <a:off x="739775" y="6308725"/>
            <a:ext cx="8404225" cy="549275"/>
          </a:xfrm>
          <a:prstGeom prst="rect">
            <a:avLst/>
          </a:prstGeom>
          <a:noFill/>
          <a:ln w="9525">
            <a:noFill/>
            <a:miter lim="800000"/>
            <a:headEnd/>
            <a:tailEnd/>
          </a:ln>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200" dirty="0">
                <a:solidFill>
                  <a:srgbClr val="FFFFFF"/>
                </a:solidFill>
              </a:rPr>
              <a:t>Presentation title - edit in the Master slide</a:t>
            </a:r>
            <a:endParaRPr lang="en-US" sz="1800" dirty="0">
              <a:solidFill>
                <a:prstClr val="white"/>
              </a:solidFill>
            </a:endParaRPr>
          </a:p>
        </p:txBody>
      </p:sp>
    </p:spTree>
    <p:extLst>
      <p:ext uri="{BB962C8B-B14F-4D97-AF65-F5344CB8AC3E}">
        <p14:creationId xmlns:p14="http://schemas.microsoft.com/office/powerpoint/2010/main" val="79580116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l" rtl="0" eaLnBrk="0" fontAlgn="base" hangingPunct="0">
        <a:spcBef>
          <a:spcPct val="0"/>
        </a:spcBef>
        <a:spcAft>
          <a:spcPct val="0"/>
        </a:spcAft>
        <a:defRPr sz="3600" kern="1200" spc="-10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BF004D"/>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BF004D"/>
          </a:solidFill>
          <a:latin typeface="Arial" charset="0"/>
          <a:ea typeface="ＭＳ Ｐゴシック" charset="0"/>
          <a:cs typeface="ＭＳ Ｐゴシック" charset="0"/>
        </a:defRPr>
      </a:lvl6pPr>
      <a:lvl7pPr marL="914400" algn="l" rtl="0" fontAlgn="base">
        <a:spcBef>
          <a:spcPct val="0"/>
        </a:spcBef>
        <a:spcAft>
          <a:spcPct val="0"/>
        </a:spcAft>
        <a:defRPr sz="3600">
          <a:solidFill>
            <a:srgbClr val="BF004D"/>
          </a:solidFill>
          <a:latin typeface="Arial" charset="0"/>
          <a:ea typeface="ＭＳ Ｐゴシック" charset="0"/>
          <a:cs typeface="ＭＳ Ｐゴシック" charset="0"/>
        </a:defRPr>
      </a:lvl7pPr>
      <a:lvl8pPr marL="1371600" algn="l" rtl="0" fontAlgn="base">
        <a:spcBef>
          <a:spcPct val="0"/>
        </a:spcBef>
        <a:spcAft>
          <a:spcPct val="0"/>
        </a:spcAft>
        <a:defRPr sz="3600">
          <a:solidFill>
            <a:srgbClr val="BF004D"/>
          </a:solidFill>
          <a:latin typeface="Arial" charset="0"/>
          <a:ea typeface="ＭＳ Ｐゴシック" charset="0"/>
          <a:cs typeface="ＭＳ Ｐゴシック" charset="0"/>
        </a:defRPr>
      </a:lvl8pPr>
      <a:lvl9pPr marL="1828800" algn="l" rtl="0" fontAlgn="base">
        <a:spcBef>
          <a:spcPct val="0"/>
        </a:spcBef>
        <a:spcAft>
          <a:spcPct val="0"/>
        </a:spcAft>
        <a:defRPr sz="3600">
          <a:solidFill>
            <a:srgbClr val="BF004D"/>
          </a:solidFill>
          <a:latin typeface="Arial" charset="0"/>
          <a:ea typeface="ＭＳ Ｐゴシック" charset="0"/>
          <a:cs typeface="ＭＳ Ｐゴシック" charset="0"/>
        </a:defRPr>
      </a:lvl9pPr>
    </p:titleStyle>
    <p:bodyStyle>
      <a:lvl1pPr marL="342900" indent="-342900" algn="l" rtl="0" eaLnBrk="0" fontAlgn="base" hangingPunct="0">
        <a:spcBef>
          <a:spcPts val="1200"/>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742950" indent="-285750" algn="l" rtl="0" eaLnBrk="0" fontAlgn="base" hangingPunct="0">
        <a:spcBef>
          <a:spcPts val="600"/>
        </a:spcBef>
        <a:spcAft>
          <a:spcPct val="0"/>
        </a:spcAft>
        <a:defRPr kern="1200">
          <a:solidFill>
            <a:schemeClr val="tx1"/>
          </a:solidFill>
          <a:latin typeface="Arial" pitchFamily="34" charset="0"/>
          <a:ea typeface="ＭＳ Ｐゴシック" charset="0"/>
          <a:cs typeface="ＭＳ Ｐゴシック" charset="0"/>
        </a:defRPr>
      </a:lvl2pPr>
      <a:lvl3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15900" indent="-215900" algn="l" rtl="0" eaLnBrk="0" fontAlgn="base" hangingPunct="0">
        <a:spcBef>
          <a:spcPts val="600"/>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287338" indent="-287338" algn="l" rtl="0" eaLnBrk="0" fontAlgn="base" hangingPunct="0">
        <a:spcBef>
          <a:spcPts val="600"/>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486" y="908050"/>
            <a:ext cx="8387862" cy="509588"/>
          </a:xfrm>
          <a:prstGeom prst="rect">
            <a:avLst/>
          </a:prstGeom>
        </p:spPr>
        <p:txBody>
          <a:bodyPr vert="horz" wrap="square" lIns="0" tIns="0" rIns="0" bIns="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360486" y="1600204"/>
            <a:ext cx="83878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Box 4"/>
          <p:cNvSpPr txBox="1">
            <a:spLocks noChangeArrowheads="1"/>
          </p:cNvSpPr>
          <p:nvPr/>
        </p:nvSpPr>
        <p:spPr bwMode="auto">
          <a:xfrm>
            <a:off x="360485" y="6289679"/>
            <a:ext cx="791308" cy="549275"/>
          </a:xfrm>
          <a:prstGeom prst="rect">
            <a:avLst/>
          </a:prstGeom>
          <a:noFill/>
          <a:ln w="9525">
            <a:noFill/>
            <a:miter lim="800000"/>
            <a:headEnd/>
            <a:tailEnd/>
          </a:ln>
        </p:spPr>
        <p:txBody>
          <a:bodyPr lIns="0" tIns="50143" rIns="100280" bIns="50143"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CF1B245F-FBE7-4BD3-9EF7-B7F3DC26BD16}" type="slidenum">
              <a:rPr lang="en-US" altLang="en-US" sz="1300">
                <a:solidFill>
                  <a:prstClr val="white"/>
                </a:solidFill>
                <a:cs typeface="Arial" pitchFamily="34" charset="0"/>
              </a:rPr>
              <a:pPr defTabSz="957816" eaLnBrk="1" fontAlgn="base" hangingPunct="1">
                <a:spcBef>
                  <a:spcPct val="0"/>
                </a:spcBef>
                <a:spcAft>
                  <a:spcPct val="0"/>
                </a:spcAft>
                <a:defRPr/>
              </a:pPr>
              <a:t>‹#›</a:t>
            </a:fld>
            <a:r>
              <a:rPr lang="en-US" altLang="en-US" sz="2000">
                <a:solidFill>
                  <a:prstClr val="white"/>
                </a:solidFill>
                <a:cs typeface="Arial" pitchFamily="34" charset="0"/>
              </a:rPr>
              <a:t> </a:t>
            </a:r>
          </a:p>
        </p:txBody>
      </p:sp>
      <p:sp>
        <p:nvSpPr>
          <p:cNvPr id="6" name="TextBox 1"/>
          <p:cNvSpPr txBox="1">
            <a:spLocks noChangeArrowheads="1"/>
          </p:cNvSpPr>
          <p:nvPr/>
        </p:nvSpPr>
        <p:spPr bwMode="auto">
          <a:xfrm>
            <a:off x="7668346" y="44450"/>
            <a:ext cx="1446364" cy="2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663" tIns="35832" rIns="71663" bIns="35832">
            <a:spAutoFit/>
          </a:bodyPr>
          <a:lstStyle>
            <a:lvl1pPr eaLnBrk="0" hangingPunct="0">
              <a:spcBef>
                <a:spcPts val="1250"/>
              </a:spcBef>
              <a:buFont typeface="Arial" pitchFamily="34" charset="0"/>
              <a:defRPr>
                <a:solidFill>
                  <a:srgbClr val="CF0A2C"/>
                </a:solidFill>
                <a:latin typeface="Arial" pitchFamily="34" charset="0"/>
                <a:ea typeface="ＭＳ Ｐゴシック" pitchFamily="34" charset="-128"/>
              </a:defRPr>
            </a:lvl1pPr>
            <a:lvl2pPr marL="742950" indent="-285750" eaLnBrk="0" hangingPunct="0">
              <a:spcBef>
                <a:spcPts val="625"/>
              </a:spcBef>
              <a:defRPr>
                <a:solidFill>
                  <a:schemeClr val="tx1"/>
                </a:solidFill>
                <a:latin typeface="Arial" pitchFamily="34" charset="0"/>
                <a:ea typeface="ＭＳ Ｐゴシック" pitchFamily="34" charset="-128"/>
              </a:defRPr>
            </a:lvl2pPr>
            <a:lvl3pPr marL="11430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25"/>
              </a:spcBef>
              <a:buFont typeface="Arial" pitchFamily="34" charset="0"/>
              <a:buChar char="–"/>
              <a:defRPr>
                <a:solidFill>
                  <a:schemeClr val="tx1"/>
                </a:solidFill>
                <a:latin typeface="Arial" pitchFamily="34" charset="0"/>
                <a:ea typeface="ヒラギノ角ゴ Pro W3"/>
                <a:cs typeface="ヒラギノ角ゴ Pro W3"/>
              </a:defRPr>
            </a:lvl4pPr>
            <a:lvl5pPr marL="2057400" indent="-228600" eaLnBrk="0" hangingPunct="0">
              <a:spcBef>
                <a:spcPts val="625"/>
              </a:spcBef>
              <a:buFont typeface="Arial" pitchFamily="34" charset="0"/>
              <a:buAutoNum type="arabicPeriod"/>
              <a:defRPr>
                <a:solidFill>
                  <a:schemeClr val="tx1"/>
                </a:solidFill>
                <a:latin typeface="Arial" pitchFamily="34" charset="0"/>
                <a:ea typeface="ヒラギノ角ゴ Pro W3"/>
                <a:cs typeface="ヒラギノ角ゴ Pro W3"/>
              </a:defRPr>
            </a:lvl5pPr>
            <a:lvl6pPr marL="25146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6pPr>
            <a:lvl7pPr marL="29718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7pPr>
            <a:lvl8pPr marL="34290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8pPr>
            <a:lvl9pPr marL="3886200" indent="-228600" eaLnBrk="0" fontAlgn="base" hangingPunct="0">
              <a:spcBef>
                <a:spcPts val="625"/>
              </a:spcBef>
              <a:spcAft>
                <a:spcPct val="0"/>
              </a:spcAft>
              <a:buFont typeface="Arial" pitchFamily="34" charset="0"/>
              <a:buAutoNum type="arabicPeriod"/>
              <a:defRPr>
                <a:solidFill>
                  <a:schemeClr val="tx1"/>
                </a:solidFill>
                <a:latin typeface="Arial" pitchFamily="34" charset="0"/>
                <a:ea typeface="ヒラギノ角ゴ Pro W3"/>
                <a:cs typeface="ヒラギノ角ゴ Pro W3"/>
              </a:defRPr>
            </a:lvl9pPr>
          </a:lstStyle>
          <a:p>
            <a:pPr defTabSz="957816" eaLnBrk="1" fontAlgn="base" hangingPunct="1">
              <a:spcBef>
                <a:spcPct val="0"/>
              </a:spcBef>
              <a:spcAft>
                <a:spcPct val="0"/>
              </a:spcAft>
              <a:buFontTx/>
              <a:buNone/>
              <a:defRPr/>
            </a:pPr>
            <a:r>
              <a:rPr lang="en-GB" altLang="en-US" sz="1000" b="1" dirty="0">
                <a:cs typeface="Arial" pitchFamily="34" charset="0"/>
              </a:rPr>
              <a:t>OFFICIAL-SENSITIVE</a:t>
            </a:r>
          </a:p>
        </p:txBody>
      </p:sp>
      <p:sp>
        <p:nvSpPr>
          <p:cNvPr id="7" name="TextBox 7"/>
          <p:cNvSpPr txBox="1">
            <a:spLocks noChangeArrowheads="1"/>
          </p:cNvSpPr>
          <p:nvPr/>
        </p:nvSpPr>
        <p:spPr bwMode="auto">
          <a:xfrm>
            <a:off x="107505" y="6308729"/>
            <a:ext cx="9036496" cy="549275"/>
          </a:xfrm>
          <a:prstGeom prst="rect">
            <a:avLst/>
          </a:prstGeom>
          <a:noFill/>
          <a:ln w="9525">
            <a:noFill/>
            <a:miter lim="800000"/>
            <a:headEnd/>
            <a:tailEnd/>
          </a:ln>
        </p:spPr>
        <p:txBody>
          <a:bodyPr lIns="100280" tIns="50143" rIns="100280" bIns="50143"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57816" eaLnBrk="1" fontAlgn="base" hangingPunct="1">
              <a:spcBef>
                <a:spcPct val="0"/>
              </a:spcBef>
              <a:spcAft>
                <a:spcPct val="0"/>
              </a:spcAft>
              <a:defRPr/>
            </a:pPr>
            <a:fld id="{3076C3C4-1157-4F96-8881-F647A83637AD}" type="slidenum">
              <a:rPr lang="en-US" sz="1000" smtClean="0">
                <a:solidFill>
                  <a:srgbClr val="CF0A2C"/>
                </a:solidFill>
                <a:cs typeface="Arial" pitchFamily="34" charset="0"/>
              </a:rPr>
              <a:pPr defTabSz="957816" eaLnBrk="1" fontAlgn="base" hangingPunct="1">
                <a:spcBef>
                  <a:spcPct val="0"/>
                </a:spcBef>
                <a:spcAft>
                  <a:spcPct val="0"/>
                </a:spcAft>
                <a:defRPr/>
              </a:pPr>
              <a:t>‹#›</a:t>
            </a:fld>
            <a:endParaRPr lang="en-US" sz="1000" dirty="0">
              <a:solidFill>
                <a:srgbClr val="CF0A2C"/>
              </a:solidFill>
              <a:cs typeface="Arial" pitchFamily="34" charset="0"/>
            </a:endParaRPr>
          </a:p>
        </p:txBody>
      </p:sp>
    </p:spTree>
    <p:extLst>
      <p:ext uri="{BB962C8B-B14F-4D97-AF65-F5344CB8AC3E}">
        <p14:creationId xmlns:p14="http://schemas.microsoft.com/office/powerpoint/2010/main" val="17012852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80" r:id="rId14"/>
    <p:sldLayoutId id="2147483781" r:id="rId15"/>
  </p:sldLayoutIdLst>
  <p:hf hdr="0" ftr="0" dt="0"/>
  <p:txStyles>
    <p:titleStyle>
      <a:lvl1pPr algn="l" rtl="0" eaLnBrk="0" fontAlgn="base" hangingPunct="0">
        <a:spcBef>
          <a:spcPct val="0"/>
        </a:spcBef>
        <a:spcAft>
          <a:spcPct val="0"/>
        </a:spcAft>
        <a:defRPr sz="3900" kern="1200" spc="-110">
          <a:solidFill>
            <a:srgbClr val="CF0A2C"/>
          </a:solidFill>
          <a:latin typeface="+mj-lt"/>
          <a:ea typeface="ＭＳ Ｐゴシック" charset="0"/>
          <a:cs typeface="ＭＳ Ｐゴシック" charset="0"/>
        </a:defRPr>
      </a:lvl1pPr>
      <a:lvl2pPr algn="l" rtl="0" eaLnBrk="0" fontAlgn="base" hangingPunct="0">
        <a:spcBef>
          <a:spcPct val="0"/>
        </a:spcBef>
        <a:spcAft>
          <a:spcPct val="0"/>
        </a:spcAft>
        <a:defRPr sz="3900">
          <a:solidFill>
            <a:srgbClr val="CF0A2C"/>
          </a:solidFill>
          <a:latin typeface="Arial" charset="0"/>
          <a:ea typeface="ＭＳ Ｐゴシック" charset="0"/>
          <a:cs typeface="ＭＳ Ｐゴシック" charset="0"/>
        </a:defRPr>
      </a:lvl2pPr>
      <a:lvl3pPr algn="l" rtl="0" eaLnBrk="0" fontAlgn="base" hangingPunct="0">
        <a:spcBef>
          <a:spcPct val="0"/>
        </a:spcBef>
        <a:spcAft>
          <a:spcPct val="0"/>
        </a:spcAft>
        <a:defRPr sz="3900">
          <a:solidFill>
            <a:srgbClr val="CF0A2C"/>
          </a:solidFill>
          <a:latin typeface="Arial" charset="0"/>
          <a:ea typeface="ＭＳ Ｐゴシック" charset="0"/>
          <a:cs typeface="ＭＳ Ｐゴシック" charset="0"/>
        </a:defRPr>
      </a:lvl3pPr>
      <a:lvl4pPr algn="l" rtl="0" eaLnBrk="0" fontAlgn="base" hangingPunct="0">
        <a:spcBef>
          <a:spcPct val="0"/>
        </a:spcBef>
        <a:spcAft>
          <a:spcPct val="0"/>
        </a:spcAft>
        <a:defRPr sz="3900">
          <a:solidFill>
            <a:srgbClr val="CF0A2C"/>
          </a:solidFill>
          <a:latin typeface="Arial" charset="0"/>
          <a:ea typeface="ＭＳ Ｐゴシック" charset="0"/>
          <a:cs typeface="ＭＳ Ｐゴシック" charset="0"/>
        </a:defRPr>
      </a:lvl4pPr>
      <a:lvl5pPr algn="l" rtl="0" eaLnBrk="0" fontAlgn="base" hangingPunct="0">
        <a:spcBef>
          <a:spcPct val="0"/>
        </a:spcBef>
        <a:spcAft>
          <a:spcPct val="0"/>
        </a:spcAft>
        <a:defRPr sz="3900">
          <a:solidFill>
            <a:srgbClr val="CF0A2C"/>
          </a:solidFill>
          <a:latin typeface="Arial" charset="0"/>
          <a:ea typeface="ＭＳ Ｐゴシック" charset="0"/>
          <a:cs typeface="ＭＳ Ｐゴシック" charset="0"/>
        </a:defRPr>
      </a:lvl5pPr>
      <a:lvl6pPr marL="501405" algn="l" rtl="0" fontAlgn="base">
        <a:spcBef>
          <a:spcPct val="0"/>
        </a:spcBef>
        <a:spcAft>
          <a:spcPct val="0"/>
        </a:spcAft>
        <a:defRPr sz="3900">
          <a:solidFill>
            <a:srgbClr val="BF004D"/>
          </a:solidFill>
          <a:latin typeface="Arial" charset="0"/>
          <a:ea typeface="ＭＳ Ｐゴシック" charset="0"/>
          <a:cs typeface="ＭＳ Ｐゴシック" charset="0"/>
        </a:defRPr>
      </a:lvl6pPr>
      <a:lvl7pPr marL="1002810" algn="l" rtl="0" fontAlgn="base">
        <a:spcBef>
          <a:spcPct val="0"/>
        </a:spcBef>
        <a:spcAft>
          <a:spcPct val="0"/>
        </a:spcAft>
        <a:defRPr sz="3900">
          <a:solidFill>
            <a:srgbClr val="BF004D"/>
          </a:solidFill>
          <a:latin typeface="Arial" charset="0"/>
          <a:ea typeface="ＭＳ Ｐゴシック" charset="0"/>
          <a:cs typeface="ＭＳ Ｐゴシック" charset="0"/>
        </a:defRPr>
      </a:lvl7pPr>
      <a:lvl8pPr marL="1504215" algn="l" rtl="0" fontAlgn="base">
        <a:spcBef>
          <a:spcPct val="0"/>
        </a:spcBef>
        <a:spcAft>
          <a:spcPct val="0"/>
        </a:spcAft>
        <a:defRPr sz="3900">
          <a:solidFill>
            <a:srgbClr val="BF004D"/>
          </a:solidFill>
          <a:latin typeface="Arial" charset="0"/>
          <a:ea typeface="ＭＳ Ｐゴシック" charset="0"/>
          <a:cs typeface="ＭＳ Ｐゴシック" charset="0"/>
        </a:defRPr>
      </a:lvl8pPr>
      <a:lvl9pPr marL="2005620" algn="l" rtl="0" fontAlgn="base">
        <a:spcBef>
          <a:spcPct val="0"/>
        </a:spcBef>
        <a:spcAft>
          <a:spcPct val="0"/>
        </a:spcAft>
        <a:defRPr sz="3900">
          <a:solidFill>
            <a:srgbClr val="BF004D"/>
          </a:solidFill>
          <a:latin typeface="Arial" charset="0"/>
          <a:ea typeface="ＭＳ Ｐゴシック" charset="0"/>
          <a:cs typeface="ＭＳ Ｐゴシック" charset="0"/>
        </a:defRPr>
      </a:lvl9pPr>
    </p:titleStyle>
    <p:bodyStyle>
      <a:lvl1pPr marL="374147" indent="-374147" algn="l" rtl="0" eaLnBrk="0" fontAlgn="base" hangingPunct="0">
        <a:spcBef>
          <a:spcPts val="1309"/>
        </a:spcBef>
        <a:spcAft>
          <a:spcPct val="0"/>
        </a:spcAft>
        <a:buFont typeface="Arial" pitchFamily="34" charset="0"/>
        <a:defRPr kern="1200">
          <a:solidFill>
            <a:srgbClr val="CF0A2C"/>
          </a:solidFill>
          <a:latin typeface="Arial" pitchFamily="34" charset="0"/>
          <a:ea typeface="ＭＳ Ｐゴシック" charset="0"/>
          <a:cs typeface="ＭＳ Ｐゴシック" charset="0"/>
        </a:defRPr>
      </a:lvl1pPr>
      <a:lvl2pPr marL="813146" indent="-310958" algn="l" rtl="0" eaLnBrk="0" fontAlgn="base" hangingPunct="0">
        <a:spcBef>
          <a:spcPts val="655"/>
        </a:spcBef>
        <a:spcAft>
          <a:spcPct val="0"/>
        </a:spcAft>
        <a:defRPr kern="1200">
          <a:solidFill>
            <a:schemeClr val="tx1"/>
          </a:solidFill>
          <a:latin typeface="Arial" pitchFamily="34" charset="0"/>
          <a:ea typeface="ＭＳ Ｐゴシック" charset="0"/>
          <a:cs typeface="ＭＳ Ｐゴシック" charset="0"/>
        </a:defRPr>
      </a:lvl2pPr>
      <a:lvl3pPr marL="236128" indent="-236128" algn="l" rtl="0" eaLnBrk="0" fontAlgn="base" hangingPunct="0">
        <a:spcBef>
          <a:spcPts val="655"/>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128"/>
        </a:defRPr>
      </a:lvl3pPr>
      <a:lvl4pPr marL="236128" indent="-236128" algn="l" rtl="0" eaLnBrk="0" fontAlgn="base" hangingPunct="0">
        <a:spcBef>
          <a:spcPts val="655"/>
        </a:spcBef>
        <a:spcAft>
          <a:spcPct val="0"/>
        </a:spcAft>
        <a:buFont typeface="Arial" pitchFamily="34" charset="0"/>
        <a:buChar char="–"/>
        <a:defRPr kern="1200">
          <a:solidFill>
            <a:schemeClr val="tx1"/>
          </a:solidFill>
          <a:latin typeface="Arial" pitchFamily="34" charset="0"/>
          <a:ea typeface="ヒラギノ角ゴ Pro W3" charset="-128"/>
          <a:cs typeface="ヒラギノ角ゴ Pro W3" charset="0"/>
        </a:defRPr>
      </a:lvl4pPr>
      <a:lvl5pPr marL="314284" indent="-314284" algn="l" rtl="0" eaLnBrk="0" fontAlgn="base" hangingPunct="0">
        <a:spcBef>
          <a:spcPts val="655"/>
        </a:spcBef>
        <a:spcAft>
          <a:spcPct val="0"/>
        </a:spcAft>
        <a:buFont typeface="Arial" pitchFamily="34" charset="0"/>
        <a:buAutoNum type="arabicPeriod"/>
        <a:defRPr kern="1200">
          <a:solidFill>
            <a:schemeClr val="tx1"/>
          </a:solidFill>
          <a:latin typeface="Arial" pitchFamily="34" charset="0"/>
          <a:ea typeface="ヒラギノ角ゴ Pro W3" charset="-128"/>
          <a:cs typeface="ヒラギノ角ゴ Pro W3" charset="0"/>
        </a:defRPr>
      </a:lvl5pPr>
      <a:lvl6pPr marL="2757731" indent="-250703" algn="l" defTabSz="100281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9135" indent="-250703" algn="l" defTabSz="100281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0542" indent="-250703" algn="l" defTabSz="100281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1949" indent="-250703" algn="l" defTabSz="100281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2810" rtl="0" eaLnBrk="1" latinLnBrk="0" hangingPunct="1">
        <a:defRPr sz="2000" kern="1200">
          <a:solidFill>
            <a:schemeClr val="tx1"/>
          </a:solidFill>
          <a:latin typeface="+mn-lt"/>
          <a:ea typeface="+mn-ea"/>
          <a:cs typeface="+mn-cs"/>
        </a:defRPr>
      </a:lvl1pPr>
      <a:lvl2pPr marL="501405" algn="l" defTabSz="1002810" rtl="0" eaLnBrk="1" latinLnBrk="0" hangingPunct="1">
        <a:defRPr sz="2000" kern="1200">
          <a:solidFill>
            <a:schemeClr val="tx1"/>
          </a:solidFill>
          <a:latin typeface="+mn-lt"/>
          <a:ea typeface="+mn-ea"/>
          <a:cs typeface="+mn-cs"/>
        </a:defRPr>
      </a:lvl2pPr>
      <a:lvl3pPr marL="1002810" algn="l" defTabSz="1002810" rtl="0" eaLnBrk="1" latinLnBrk="0" hangingPunct="1">
        <a:defRPr sz="2000" kern="1200">
          <a:solidFill>
            <a:schemeClr val="tx1"/>
          </a:solidFill>
          <a:latin typeface="+mn-lt"/>
          <a:ea typeface="+mn-ea"/>
          <a:cs typeface="+mn-cs"/>
        </a:defRPr>
      </a:lvl3pPr>
      <a:lvl4pPr marL="1504215" algn="l" defTabSz="1002810" rtl="0" eaLnBrk="1" latinLnBrk="0" hangingPunct="1">
        <a:defRPr sz="2000" kern="1200">
          <a:solidFill>
            <a:schemeClr val="tx1"/>
          </a:solidFill>
          <a:latin typeface="+mn-lt"/>
          <a:ea typeface="+mn-ea"/>
          <a:cs typeface="+mn-cs"/>
        </a:defRPr>
      </a:lvl4pPr>
      <a:lvl5pPr marL="2005620" algn="l" defTabSz="1002810" rtl="0" eaLnBrk="1" latinLnBrk="0" hangingPunct="1">
        <a:defRPr sz="2000" kern="1200">
          <a:solidFill>
            <a:schemeClr val="tx1"/>
          </a:solidFill>
          <a:latin typeface="+mn-lt"/>
          <a:ea typeface="+mn-ea"/>
          <a:cs typeface="+mn-cs"/>
        </a:defRPr>
      </a:lvl5pPr>
      <a:lvl6pPr marL="2507026" algn="l" defTabSz="1002810" rtl="0" eaLnBrk="1" latinLnBrk="0" hangingPunct="1">
        <a:defRPr sz="2000" kern="1200">
          <a:solidFill>
            <a:schemeClr val="tx1"/>
          </a:solidFill>
          <a:latin typeface="+mn-lt"/>
          <a:ea typeface="+mn-ea"/>
          <a:cs typeface="+mn-cs"/>
        </a:defRPr>
      </a:lvl6pPr>
      <a:lvl7pPr marL="3008435" algn="l" defTabSz="1002810" rtl="0" eaLnBrk="1" latinLnBrk="0" hangingPunct="1">
        <a:defRPr sz="2000" kern="1200">
          <a:solidFill>
            <a:schemeClr val="tx1"/>
          </a:solidFill>
          <a:latin typeface="+mn-lt"/>
          <a:ea typeface="+mn-ea"/>
          <a:cs typeface="+mn-cs"/>
        </a:defRPr>
      </a:lvl7pPr>
      <a:lvl8pPr marL="3509839" algn="l" defTabSz="1002810" rtl="0" eaLnBrk="1" latinLnBrk="0" hangingPunct="1">
        <a:defRPr sz="2000" kern="1200">
          <a:solidFill>
            <a:schemeClr val="tx1"/>
          </a:solidFill>
          <a:latin typeface="+mn-lt"/>
          <a:ea typeface="+mn-ea"/>
          <a:cs typeface="+mn-cs"/>
        </a:defRPr>
      </a:lvl8pPr>
      <a:lvl9pPr marL="4011245" algn="l" defTabSz="100281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3.xml"/><Relationship Id="rId4" Type="http://schemas.openxmlformats.org/officeDocument/2006/relationships/hyperlink" Target="https://www.tmc.edu/tmc3/industry-building-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C183D7F6-B498-43B3-948B-1728B52AA6E4}">
                <adec:decorative xmlns="" xmlns:adec="http://schemas.microsoft.com/office/drawing/2017/decorative" val="1"/>
              </a:ext>
            </a:extLst>
          </p:cNvPr>
          <p:cNvSpPr>
            <a:spLocks noGrp="1"/>
          </p:cNvSpPr>
          <p:nvPr>
            <p:ph type="title" idx="4294967295"/>
          </p:nvPr>
        </p:nvSpPr>
        <p:spPr bwMode="auto">
          <a:xfrm>
            <a:off x="360363" y="2895600"/>
            <a:ext cx="8388350" cy="3205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 typeface="Arial" pitchFamily="34" charset="0"/>
              <a:buNone/>
              <a:tabLst/>
              <a:defRPr/>
            </a:pPr>
            <a: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t>Where the opportunities lie in the US market</a:t>
            </a:r>
            <a:b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br>
            <a: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br>
            <a:r>
              <a:rPr kumimoji="0" lang="en-GB" sz="2400" i="0" u="none" strike="noStrike" kern="1200" cap="none" spc="0" normalizeH="0" baseline="0" noProof="0" dirty="0" smtClean="0">
                <a:ln>
                  <a:noFill/>
                </a:ln>
                <a:solidFill>
                  <a:schemeClr val="bg1"/>
                </a:solidFill>
                <a:effectLst/>
                <a:uLnTx/>
                <a:uFillTx/>
                <a:latin typeface="Arial "/>
                <a:ea typeface="ＭＳ Ｐゴシック" charset="0"/>
                <a:cs typeface="Arial "/>
              </a:rPr>
              <a:t>John Vislosky, DIT USA</a:t>
            </a:r>
            <a:br>
              <a:rPr kumimoji="0" lang="en-GB" sz="2400" i="0" u="none" strike="noStrike" kern="1200" cap="none" spc="0" normalizeH="0" baseline="0" noProof="0" dirty="0" smtClean="0">
                <a:ln>
                  <a:noFill/>
                </a:ln>
                <a:solidFill>
                  <a:schemeClr val="bg1"/>
                </a:solidFill>
                <a:effectLst/>
                <a:uLnTx/>
                <a:uFillTx/>
                <a:latin typeface="Arial "/>
                <a:ea typeface="ＭＳ Ｐゴシック" charset="0"/>
                <a:cs typeface="Arial "/>
              </a:rPr>
            </a:br>
            <a:r>
              <a:rPr lang="en-GB" sz="2400" spc="0" dirty="0" smtClean="0">
                <a:solidFill>
                  <a:schemeClr val="bg1"/>
                </a:solidFill>
                <a:latin typeface="Arial "/>
                <a:cs typeface="Arial "/>
              </a:rPr>
              <a:t>Autumn Waska, DIT USA</a:t>
            </a: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endPar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endParaRPr>
          </a:p>
        </p:txBody>
      </p:sp>
      <p:sp>
        <p:nvSpPr>
          <p:cNvPr id="16" name="Subtitle 15" hidden="1">
            <a:extLst>
              <a:ext uri="{FF2B5EF4-FFF2-40B4-BE49-F238E27FC236}">
                <a16:creationId xmlns:a16="http://schemas.microsoft.com/office/drawing/2014/main" id="{C1D050FB-1CD7-4185-BC65-5ABC01988058}"/>
              </a:ext>
            </a:extLst>
          </p:cNvPr>
          <p:cNvSpPr>
            <a:spLocks noGrp="1"/>
          </p:cNvSpPr>
          <p:nvPr>
            <p:ph type="subTitle" idx="1"/>
          </p:nvPr>
        </p:nvSpPr>
        <p:spPr/>
        <p:txBody>
          <a:bodyPr/>
          <a:lstStyle/>
          <a:p>
            <a:r>
              <a:rPr lang="en-GB" dirty="0"/>
              <a:t>First slide – Department for International Trade</a:t>
            </a:r>
          </a:p>
        </p:txBody>
      </p:sp>
    </p:spTree>
    <p:extLst>
      <p:ext uri="{BB962C8B-B14F-4D97-AF65-F5344CB8AC3E}">
        <p14:creationId xmlns:p14="http://schemas.microsoft.com/office/powerpoint/2010/main" val="1461181407"/>
      </p:ext>
    </p:extLst>
  </p:cSld>
  <p:clrMapOvr>
    <a:masterClrMapping/>
  </p:clrMapOvr>
  <mc:AlternateContent xmlns:mc="http://schemas.openxmlformats.org/markup-compatibility/2006" xmlns:p14="http://schemas.microsoft.com/office/powerpoint/2010/main">
    <mc:Choice Requires="p14">
      <p:transition spd="slow" p14:dur="2000" advTm="35781"/>
    </mc:Choice>
    <mc:Fallback xmlns="">
      <p:transition spd="slow" advTm="357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C183D7F6-B498-43B3-948B-1728B52AA6E4}">
                <adec:decorative xmlns="" xmlns:adec="http://schemas.microsoft.com/office/drawing/2017/decorative" val="1"/>
              </a:ext>
            </a:extLst>
          </p:cNvPr>
          <p:cNvSpPr>
            <a:spLocks noGrp="1"/>
          </p:cNvSpPr>
          <p:nvPr>
            <p:ph type="title" idx="4294967295"/>
          </p:nvPr>
        </p:nvSpPr>
        <p:spPr bwMode="auto">
          <a:xfrm>
            <a:off x="360363" y="2895600"/>
            <a:ext cx="8388350" cy="3205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 typeface="Arial" pitchFamily="34" charset="0"/>
              <a:buNone/>
              <a:tabLst/>
              <a:defRPr/>
            </a:pPr>
            <a: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t>Where companies can get support</a:t>
            </a:r>
          </a:p>
        </p:txBody>
      </p:sp>
      <p:sp>
        <p:nvSpPr>
          <p:cNvPr id="16" name="Subtitle 15" hidden="1">
            <a:extLst>
              <a:ext uri="{FF2B5EF4-FFF2-40B4-BE49-F238E27FC236}">
                <a16:creationId xmlns:a16="http://schemas.microsoft.com/office/drawing/2014/main" id="{C1D050FB-1CD7-4185-BC65-5ABC01988058}"/>
              </a:ext>
            </a:extLst>
          </p:cNvPr>
          <p:cNvSpPr>
            <a:spLocks noGrp="1"/>
          </p:cNvSpPr>
          <p:nvPr>
            <p:ph type="subTitle" idx="1"/>
          </p:nvPr>
        </p:nvSpPr>
        <p:spPr/>
        <p:txBody>
          <a:bodyPr/>
          <a:lstStyle/>
          <a:p>
            <a:r>
              <a:rPr lang="en-GB" dirty="0"/>
              <a:t>First slide – Department for International Trade</a:t>
            </a:r>
          </a:p>
        </p:txBody>
      </p:sp>
      <p:pic>
        <p:nvPicPr>
          <p:cNvPr id="2" name="Audio 1">
            <a:hlinkClick r:id="" action="ppaction://media"/>
            <a:extLst>
              <a:ext uri="{FF2B5EF4-FFF2-40B4-BE49-F238E27FC236}">
                <a16:creationId xmlns:a16="http://schemas.microsoft.com/office/drawing/2014/main" id="{83DB1E7D-EC54-4837-A09F-E5E3DBCEA6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4900" y="6438900"/>
            <a:ext cx="203200" cy="203200"/>
          </a:xfrm>
          <a:prstGeom prst="rect">
            <a:avLst/>
          </a:prstGeom>
        </p:spPr>
      </p:pic>
    </p:spTree>
    <p:extLst>
      <p:ext uri="{BB962C8B-B14F-4D97-AF65-F5344CB8AC3E}">
        <p14:creationId xmlns:p14="http://schemas.microsoft.com/office/powerpoint/2010/main" val="424948204"/>
      </p:ext>
    </p:extLst>
  </p:cSld>
  <p:clrMapOvr>
    <a:masterClrMapping/>
  </p:clrMapOvr>
  <mc:AlternateContent xmlns:mc="http://schemas.openxmlformats.org/markup-compatibility/2006" xmlns:p14="http://schemas.microsoft.com/office/powerpoint/2010/main">
    <mc:Choice Requires="p14">
      <p:transition spd="slow" p14:dur="2000" advTm="2002"/>
    </mc:Choice>
    <mc:Fallback xmlns="">
      <p:transition spd="slow" advTm="2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DIT’s overseas network</a:t>
            </a:r>
          </a:p>
        </p:txBody>
      </p:sp>
      <p:pic>
        <p:nvPicPr>
          <p:cNvPr id="1028" name="Picture 4" descr="Bright Colors USA Map Clipart  United States of America image 1">
            <a:extLst>
              <a:ext uri="{FF2B5EF4-FFF2-40B4-BE49-F238E27FC236}">
                <a16:creationId xmlns:a16="http://schemas.microsoft.com/office/drawing/2014/main" id="{6C2906D2-7FB2-4F80-B0A5-8E42EB972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601" y="1556792"/>
            <a:ext cx="5881687" cy="450912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Marker with solid fill">
            <a:extLst>
              <a:ext uri="{FF2B5EF4-FFF2-40B4-BE49-F238E27FC236}">
                <a16:creationId xmlns:a16="http://schemas.microsoft.com/office/drawing/2014/main" id="{F7925E62-D40A-40C8-B283-1CA1998E1B7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937901" y="2348880"/>
            <a:ext cx="914400" cy="914400"/>
          </a:xfrm>
          <a:prstGeom prst="rect">
            <a:avLst/>
          </a:prstGeom>
        </p:spPr>
      </p:pic>
      <p:pic>
        <p:nvPicPr>
          <p:cNvPr id="10" name="Graphic 9" descr="Marker with solid fill">
            <a:extLst>
              <a:ext uri="{FF2B5EF4-FFF2-40B4-BE49-F238E27FC236}">
                <a16:creationId xmlns:a16="http://schemas.microsoft.com/office/drawing/2014/main" id="{740BE235-A182-470F-9120-2E0E0A4B5D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349175" y="2107704"/>
            <a:ext cx="914400" cy="914400"/>
          </a:xfrm>
          <a:prstGeom prst="rect">
            <a:avLst/>
          </a:prstGeom>
        </p:spPr>
      </p:pic>
      <p:pic>
        <p:nvPicPr>
          <p:cNvPr id="11" name="Graphic 10" descr="Marker with solid fill">
            <a:extLst>
              <a:ext uri="{FF2B5EF4-FFF2-40B4-BE49-F238E27FC236}">
                <a16:creationId xmlns:a16="http://schemas.microsoft.com/office/drawing/2014/main" id="{D36925F3-5F46-418E-8130-0C6848859F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68344" y="3573016"/>
            <a:ext cx="914400" cy="914400"/>
          </a:xfrm>
          <a:prstGeom prst="rect">
            <a:avLst/>
          </a:prstGeom>
        </p:spPr>
      </p:pic>
      <p:pic>
        <p:nvPicPr>
          <p:cNvPr id="12" name="Graphic 11" descr="Marker with solid fill">
            <a:extLst>
              <a:ext uri="{FF2B5EF4-FFF2-40B4-BE49-F238E27FC236}">
                <a16:creationId xmlns:a16="http://schemas.microsoft.com/office/drawing/2014/main" id="{279B223D-485F-4E29-AF3C-4732DCDA74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292080" y="4418856"/>
            <a:ext cx="914400" cy="914400"/>
          </a:xfrm>
          <a:prstGeom prst="rect">
            <a:avLst/>
          </a:prstGeom>
        </p:spPr>
      </p:pic>
      <p:pic>
        <p:nvPicPr>
          <p:cNvPr id="13" name="Graphic 12" descr="Marker with solid fill">
            <a:extLst>
              <a:ext uri="{FF2B5EF4-FFF2-40B4-BE49-F238E27FC236}">
                <a16:creationId xmlns:a16="http://schemas.microsoft.com/office/drawing/2014/main" id="{4B3ACF64-4961-498A-A805-A65C6B574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93504" y="3047256"/>
            <a:ext cx="914400" cy="914400"/>
          </a:xfrm>
          <a:prstGeom prst="rect">
            <a:avLst/>
          </a:prstGeom>
        </p:spPr>
      </p:pic>
      <p:pic>
        <p:nvPicPr>
          <p:cNvPr id="14" name="Graphic 13" descr="Marker with solid fill">
            <a:extLst>
              <a:ext uri="{FF2B5EF4-FFF2-40B4-BE49-F238E27FC236}">
                <a16:creationId xmlns:a16="http://schemas.microsoft.com/office/drawing/2014/main" id="{D658D82A-6E0F-4321-B77F-A3B4E52DB2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59832" y="3504456"/>
            <a:ext cx="914400" cy="914400"/>
          </a:xfrm>
          <a:prstGeom prst="rect">
            <a:avLst/>
          </a:prstGeom>
        </p:spPr>
      </p:pic>
      <p:pic>
        <p:nvPicPr>
          <p:cNvPr id="15" name="Graphic 14" descr="Marker with solid fill">
            <a:extLst>
              <a:ext uri="{FF2B5EF4-FFF2-40B4-BE49-F238E27FC236}">
                <a16:creationId xmlns:a16="http://schemas.microsoft.com/office/drawing/2014/main" id="{46ED426A-BA80-43E5-9FA8-E999023E7B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25190" y="2535153"/>
            <a:ext cx="914400" cy="914400"/>
          </a:xfrm>
          <a:prstGeom prst="rect">
            <a:avLst/>
          </a:prstGeom>
        </p:spPr>
      </p:pic>
      <p:sp>
        <p:nvSpPr>
          <p:cNvPr id="8" name="Rectangle 7">
            <a:extLst>
              <a:ext uri="{FF2B5EF4-FFF2-40B4-BE49-F238E27FC236}">
                <a16:creationId xmlns:a16="http://schemas.microsoft.com/office/drawing/2014/main" id="{456F9CFE-38B3-47D0-B003-2E1BD8500225}"/>
              </a:ext>
            </a:extLst>
          </p:cNvPr>
          <p:cNvSpPr/>
          <p:nvPr/>
        </p:nvSpPr>
        <p:spPr>
          <a:xfrm>
            <a:off x="287524" y="1556792"/>
            <a:ext cx="8568952" cy="4708981"/>
          </a:xfrm>
          <a:prstGeom prst="rect">
            <a:avLst/>
          </a:prstGeom>
        </p:spPr>
        <p:txBody>
          <a:bodyPr wrap="square">
            <a:spAutoFit/>
          </a:bodyPr>
          <a:lstStyle/>
          <a:p>
            <a:pPr marL="342900" indent="-342900" algn="just">
              <a:buFont typeface="Arial" panose="020B0604020202020204" pitchFamily="34" charset="0"/>
              <a:buChar char="•"/>
            </a:pPr>
            <a:r>
              <a:rPr lang="en-GB" sz="2000" dirty="0"/>
              <a:t>USA Life Sciences Team: 18 staff across 7 consulates</a:t>
            </a:r>
          </a:p>
          <a:p>
            <a:pPr marL="800100" lvl="1" indent="-342900" algn="just">
              <a:buFont typeface="Arial" panose="020B0604020202020204" pitchFamily="34" charset="0"/>
              <a:buChar char="•"/>
            </a:pPr>
            <a:endParaRPr lang="en-GB" sz="2000" dirty="0"/>
          </a:p>
          <a:p>
            <a:pPr marL="914400" lvl="1" indent="-457200" algn="just">
              <a:buFont typeface="+mj-lt"/>
              <a:buAutoNum type="arabicPeriod"/>
            </a:pPr>
            <a:r>
              <a:rPr lang="en-GB" sz="2000" dirty="0"/>
              <a:t>Chicago</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Boston</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New York</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Washington DC</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Houston</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Los Angeles</a:t>
            </a:r>
          </a:p>
          <a:p>
            <a:pPr marL="914400" lvl="1" indent="-457200" algn="just">
              <a:buFont typeface="+mj-lt"/>
              <a:buAutoNum type="arabicPeriod"/>
            </a:pPr>
            <a:endParaRPr lang="en-GB" sz="2000" dirty="0"/>
          </a:p>
          <a:p>
            <a:pPr marL="914400" lvl="1" indent="-457200" algn="just">
              <a:buFont typeface="+mj-lt"/>
              <a:buAutoNum type="arabicPeriod"/>
            </a:pPr>
            <a:r>
              <a:rPr lang="en-GB" sz="2000" dirty="0"/>
              <a:t>San Francisco</a:t>
            </a:r>
          </a:p>
        </p:txBody>
      </p:sp>
    </p:spTree>
    <p:extLst>
      <p:ext uri="{BB962C8B-B14F-4D97-AF65-F5344CB8AC3E}">
        <p14:creationId xmlns:p14="http://schemas.microsoft.com/office/powerpoint/2010/main" val="3662579991"/>
      </p:ext>
    </p:extLst>
  </p:cSld>
  <p:clrMapOvr>
    <a:masterClrMapping/>
  </p:clrMapOvr>
  <mc:AlternateContent xmlns:mc="http://schemas.openxmlformats.org/markup-compatibility/2006" xmlns:p14="http://schemas.microsoft.com/office/powerpoint/2010/main">
    <mc:Choice Requires="p14">
      <p:transition spd="slow" p14:dur="2000" advTm="42299"/>
    </mc:Choice>
    <mc:Fallback xmlns="">
      <p:transition spd="slow" advTm="4229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Network</a:t>
            </a:r>
          </a:p>
        </p:txBody>
      </p:sp>
      <p:sp>
        <p:nvSpPr>
          <p:cNvPr id="8" name="Rectangle 7">
            <a:extLst>
              <a:ext uri="{FF2B5EF4-FFF2-40B4-BE49-F238E27FC236}">
                <a16:creationId xmlns:a16="http://schemas.microsoft.com/office/drawing/2014/main" id="{456F9CFE-38B3-47D0-B003-2E1BD8500225}"/>
              </a:ext>
            </a:extLst>
          </p:cNvPr>
          <p:cNvSpPr/>
          <p:nvPr/>
        </p:nvSpPr>
        <p:spPr>
          <a:xfrm>
            <a:off x="287524" y="1556792"/>
            <a:ext cx="8568952" cy="5016758"/>
          </a:xfrm>
          <a:prstGeom prst="rect">
            <a:avLst/>
          </a:prstGeom>
        </p:spPr>
        <p:txBody>
          <a:bodyPr wrap="square">
            <a:spAutoFit/>
          </a:bodyPr>
          <a:lstStyle/>
          <a:p>
            <a:pPr marL="342900" indent="-342900" algn="just">
              <a:buFont typeface="Arial" panose="020B0604020202020204" pitchFamily="34" charset="0"/>
              <a:buChar char="•"/>
            </a:pPr>
            <a:r>
              <a:rPr lang="en-GB" sz="2000" dirty="0"/>
              <a:t>Who DIT works with in the UK?</a:t>
            </a:r>
          </a:p>
          <a:p>
            <a:pPr marL="342900"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ITA Network</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ABHI – HealthTech Association with US Accelerator Programme</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err="1"/>
              <a:t>Medilink</a:t>
            </a:r>
            <a:endParaRPr lang="en-GB" sz="2000" dirty="0"/>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BIA – UK </a:t>
            </a:r>
            <a:r>
              <a:rPr lang="en-GB" sz="2000" dirty="0" err="1"/>
              <a:t>BioIndustry</a:t>
            </a:r>
            <a:r>
              <a:rPr lang="en-GB" sz="2000" dirty="0"/>
              <a:t> Association</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Midlands Engine</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Northern Powerhouse</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Academic Health Science Network (AHSNs)</a:t>
            </a:r>
          </a:p>
          <a:p>
            <a:pPr marL="800100" lvl="1" indent="-342900" algn="just">
              <a:buFont typeface="Arial" panose="020B0604020202020204" pitchFamily="34" charset="0"/>
              <a:buChar char="•"/>
            </a:pPr>
            <a:endParaRPr lang="en-GB" sz="2000" dirty="0"/>
          </a:p>
        </p:txBody>
      </p:sp>
    </p:spTree>
    <p:extLst>
      <p:ext uri="{BB962C8B-B14F-4D97-AF65-F5344CB8AC3E}">
        <p14:creationId xmlns:p14="http://schemas.microsoft.com/office/powerpoint/2010/main" val="3656562398"/>
      </p:ext>
    </p:extLst>
  </p:cSld>
  <p:clrMapOvr>
    <a:masterClrMapping/>
  </p:clrMapOvr>
  <mc:AlternateContent xmlns:mc="http://schemas.openxmlformats.org/markup-compatibility/2006" xmlns:p14="http://schemas.microsoft.com/office/powerpoint/2010/main">
    <mc:Choice Requires="p14">
      <p:transition spd="slow" p14:dur="2000" advTm="43338"/>
    </mc:Choice>
    <mc:Fallback xmlns="">
      <p:transition spd="slow" advTm="433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Events</a:t>
            </a:r>
          </a:p>
        </p:txBody>
      </p:sp>
      <p:sp>
        <p:nvSpPr>
          <p:cNvPr id="8" name="Rectangle 7">
            <a:extLst>
              <a:ext uri="{FF2B5EF4-FFF2-40B4-BE49-F238E27FC236}">
                <a16:creationId xmlns:a16="http://schemas.microsoft.com/office/drawing/2014/main" id="{456F9CFE-38B3-47D0-B003-2E1BD8500225}"/>
              </a:ext>
            </a:extLst>
          </p:cNvPr>
          <p:cNvSpPr/>
          <p:nvPr/>
        </p:nvSpPr>
        <p:spPr>
          <a:xfrm>
            <a:off x="287524" y="1556792"/>
            <a:ext cx="8568952" cy="4278094"/>
          </a:xfrm>
          <a:prstGeom prst="rect">
            <a:avLst/>
          </a:prstGeom>
        </p:spPr>
        <p:txBody>
          <a:bodyPr wrap="square">
            <a:spAutoFit/>
          </a:bodyPr>
          <a:lstStyle/>
          <a:p>
            <a:pPr marL="342900" indent="-342900" algn="just">
              <a:buFont typeface="Arial" panose="020B0604020202020204" pitchFamily="34" charset="0"/>
              <a:buChar char="•"/>
            </a:pPr>
            <a:r>
              <a:rPr lang="en-GB" dirty="0"/>
              <a:t>HLTH</a:t>
            </a:r>
          </a:p>
          <a:p>
            <a:pPr marL="800100" lvl="1" indent="-342900" algn="just">
              <a:buFont typeface="Arial" panose="020B0604020202020204" pitchFamily="34" charset="0"/>
              <a:buChar char="•"/>
            </a:pPr>
            <a:r>
              <a:rPr lang="en-GB" dirty="0"/>
              <a:t>13-16 November 2022, Las Vegas</a:t>
            </a:r>
          </a:p>
          <a:p>
            <a:pPr algn="just"/>
            <a:endParaRPr lang="en-GB" dirty="0" smtClean="0"/>
          </a:p>
          <a:p>
            <a:pPr marL="342900" indent="-342900" algn="just">
              <a:buFont typeface="Arial" panose="020B0604020202020204" pitchFamily="34" charset="0"/>
              <a:buChar char="•"/>
            </a:pPr>
            <a:r>
              <a:rPr lang="en-GB" dirty="0" smtClean="0"/>
              <a:t>JP </a:t>
            </a:r>
            <a:r>
              <a:rPr lang="en-GB" dirty="0"/>
              <a:t>Morgan Healthcare </a:t>
            </a:r>
            <a:r>
              <a:rPr lang="en-GB" dirty="0" smtClean="0"/>
              <a:t>Conference</a:t>
            </a:r>
          </a:p>
          <a:p>
            <a:pPr marL="800100" lvl="1" indent="-342900" algn="just">
              <a:buFont typeface="Arial" panose="020B0604020202020204" pitchFamily="34" charset="0"/>
              <a:buChar char="•"/>
            </a:pPr>
            <a:r>
              <a:rPr lang="en-GB" dirty="0" smtClean="0"/>
              <a:t>9-12 January 2023, </a:t>
            </a:r>
            <a:r>
              <a:rPr lang="en-GB" dirty="0"/>
              <a:t>San Francisco</a:t>
            </a:r>
          </a:p>
          <a:p>
            <a:pPr lvl="1" algn="just"/>
            <a:endParaRPr lang="en-GB" dirty="0"/>
          </a:p>
          <a:p>
            <a:pPr marL="342900" indent="-342900" algn="just">
              <a:buFont typeface="Arial" panose="020B0604020202020204" pitchFamily="34" charset="0"/>
              <a:buChar char="•"/>
            </a:pPr>
            <a:r>
              <a:rPr lang="en-GB" dirty="0" smtClean="0"/>
              <a:t>HIMSS Global </a:t>
            </a:r>
            <a:r>
              <a:rPr lang="en-GB" smtClean="0"/>
              <a:t>Health Conference</a:t>
            </a:r>
            <a:endParaRPr lang="en-GB" dirty="0"/>
          </a:p>
          <a:p>
            <a:pPr marL="800100" lvl="1" indent="-342900" algn="just">
              <a:buFont typeface="Arial" panose="020B0604020202020204" pitchFamily="34" charset="0"/>
              <a:buChar char="•"/>
            </a:pPr>
            <a:r>
              <a:rPr lang="en-GB" dirty="0" smtClean="0"/>
              <a:t>17-21 April 2023, Chicago</a:t>
            </a:r>
            <a:endParaRPr lang="en-GB" dirty="0"/>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smtClean="0"/>
              <a:t>BIO </a:t>
            </a:r>
            <a:r>
              <a:rPr lang="en-GB" dirty="0"/>
              <a:t>International Conference</a:t>
            </a:r>
          </a:p>
          <a:p>
            <a:pPr marL="800100" lvl="1" indent="-342900" algn="just">
              <a:buFont typeface="Arial" panose="020B0604020202020204" pitchFamily="34" charset="0"/>
              <a:buChar char="•"/>
            </a:pPr>
            <a:r>
              <a:rPr lang="en-GB" dirty="0" smtClean="0"/>
              <a:t>5-8 </a:t>
            </a:r>
            <a:r>
              <a:rPr lang="en-GB" dirty="0"/>
              <a:t>June </a:t>
            </a:r>
            <a:r>
              <a:rPr lang="en-GB" dirty="0" smtClean="0"/>
              <a:t>2023, Boston</a:t>
            </a:r>
            <a:endParaRPr lang="en-GB" dirty="0"/>
          </a:p>
          <a:p>
            <a:pPr marL="342900" indent="-342900" algn="just">
              <a:buFont typeface="Arial" panose="020B0604020202020204" pitchFamily="34" charset="0"/>
              <a:buChar char="•"/>
            </a:pPr>
            <a:endParaRPr lang="en-GB" dirty="0" smtClean="0"/>
          </a:p>
          <a:p>
            <a:pPr marL="342900" indent="-342900" algn="just">
              <a:buFont typeface="Arial" panose="020B0604020202020204" pitchFamily="34" charset="0"/>
              <a:buChar char="•"/>
            </a:pPr>
            <a:r>
              <a:rPr lang="en-GB" dirty="0" err="1" smtClean="0"/>
              <a:t>AdvaMed’s</a:t>
            </a:r>
            <a:r>
              <a:rPr lang="en-GB" dirty="0" smtClean="0"/>
              <a:t> </a:t>
            </a:r>
            <a:r>
              <a:rPr lang="en-GB" dirty="0" err="1" smtClean="0"/>
              <a:t>MedTech</a:t>
            </a:r>
            <a:r>
              <a:rPr lang="en-GB" dirty="0" smtClean="0"/>
              <a:t> </a:t>
            </a:r>
            <a:r>
              <a:rPr lang="en-GB" dirty="0"/>
              <a:t>Conference </a:t>
            </a:r>
          </a:p>
          <a:p>
            <a:pPr marL="800100" lvl="1" indent="-342900" algn="just">
              <a:buFont typeface="Arial" panose="020B0604020202020204" pitchFamily="34" charset="0"/>
              <a:buChar char="•"/>
            </a:pPr>
            <a:r>
              <a:rPr lang="en-GB" dirty="0"/>
              <a:t>September/October 2023 (Date/Location TBD)</a:t>
            </a:r>
          </a:p>
          <a:p>
            <a:pPr algn="just"/>
            <a:endParaRPr lang="en-GB" sz="2000" dirty="0"/>
          </a:p>
        </p:txBody>
      </p:sp>
    </p:spTree>
    <p:extLst>
      <p:ext uri="{BB962C8B-B14F-4D97-AF65-F5344CB8AC3E}">
        <p14:creationId xmlns:p14="http://schemas.microsoft.com/office/powerpoint/2010/main" val="1262813324"/>
      </p:ext>
    </p:extLst>
  </p:cSld>
  <p:clrMapOvr>
    <a:masterClrMapping/>
  </p:clrMapOvr>
  <mc:AlternateContent xmlns:mc="http://schemas.openxmlformats.org/markup-compatibility/2006" xmlns:p14="http://schemas.microsoft.com/office/powerpoint/2010/main">
    <mc:Choice Requires="p14">
      <p:transition spd="slow" p14:dur="2000" advTm="56953"/>
    </mc:Choice>
    <mc:Fallback xmlns="">
      <p:transition spd="slow" advTm="569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hidden="1">
            <a:extLst>
              <a:ext uri="{FF2B5EF4-FFF2-40B4-BE49-F238E27FC236}">
                <a16:creationId xmlns:a16="http://schemas.microsoft.com/office/drawing/2014/main" id="{ABFB2D0D-E2D5-4CC2-8129-B4F66E3F74F1}"/>
              </a:ext>
            </a:extLst>
          </p:cNvPr>
          <p:cNvSpPr>
            <a:spLocks noGrp="1"/>
          </p:cNvSpPr>
          <p:nvPr>
            <p:ph type="subTitle" idx="1"/>
          </p:nvPr>
        </p:nvSpPr>
        <p:spPr/>
        <p:txBody>
          <a:bodyPr/>
          <a:lstStyle/>
          <a:p>
            <a:r>
              <a:rPr lang="en-GB" dirty="0"/>
              <a:t>Slide 9 Ministerial Strategy Directorate</a:t>
            </a:r>
          </a:p>
        </p:txBody>
      </p:sp>
      <p:sp>
        <p:nvSpPr>
          <p:cNvPr id="3" name="Text Placeholder 2"/>
          <p:cNvSpPr>
            <a:spLocks noGrp="1"/>
          </p:cNvSpPr>
          <p:nvPr>
            <p:ph type="title" idx="4294967295"/>
          </p:nvPr>
        </p:nvSpPr>
        <p:spPr bwMode="auto">
          <a:xfrm>
            <a:off x="360363" y="2895600"/>
            <a:ext cx="8388350" cy="3205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 typeface="Arial" pitchFamily="34" charset="0"/>
              <a:buNone/>
              <a:tabLst/>
              <a:defRPr/>
            </a:pPr>
            <a:r>
              <a:rPr lang="en-GB" sz="4000" b="1" spc="0" dirty="0">
                <a:solidFill>
                  <a:schemeClr val="bg1"/>
                </a:solidFill>
                <a:latin typeface="Arial "/>
                <a:cs typeface="Arial "/>
              </a:rPr>
              <a:t>Thank you, and get in touch:</a:t>
            </a:r>
            <a:br>
              <a:rPr lang="en-GB" sz="4000" b="1" spc="0" dirty="0">
                <a:solidFill>
                  <a:schemeClr val="bg1"/>
                </a:solidFill>
                <a:latin typeface="Arial "/>
                <a:cs typeface="Arial "/>
              </a:rPr>
            </a:br>
            <a:r>
              <a:rPr lang="en-GB" sz="4000" b="1" spc="0" dirty="0">
                <a:solidFill>
                  <a:schemeClr val="bg1"/>
                </a:solidFill>
                <a:latin typeface="Arial "/>
                <a:cs typeface="Arial "/>
              </a:rPr>
              <a:t/>
            </a:r>
            <a:br>
              <a:rPr lang="en-GB" sz="4000" b="1" spc="0" dirty="0">
                <a:solidFill>
                  <a:schemeClr val="bg1"/>
                </a:solidFill>
                <a:latin typeface="Arial "/>
                <a:cs typeface="Arial "/>
              </a:rPr>
            </a:br>
            <a:r>
              <a:rPr lang="en-GB" sz="2400" b="1" spc="0" dirty="0">
                <a:solidFill>
                  <a:schemeClr val="bg1"/>
                </a:solidFill>
                <a:latin typeface="Arial "/>
                <a:cs typeface="Arial "/>
              </a:rPr>
              <a:t>john.vislosky@trade.gov.uk</a:t>
            </a:r>
            <a:r>
              <a:rPr lang="en-GB" sz="2400" b="1" spc="0" dirty="0">
                <a:solidFill>
                  <a:schemeClr val="bg1"/>
                </a:solidFill>
                <a:latin typeface="Arial "/>
                <a:cs typeface="Arial "/>
              </a:rPr>
              <a:t/>
            </a:r>
            <a:br>
              <a:rPr lang="en-GB" sz="2400" b="1" spc="0" dirty="0">
                <a:solidFill>
                  <a:schemeClr val="bg1"/>
                </a:solidFill>
                <a:latin typeface="Arial "/>
                <a:cs typeface="Arial "/>
              </a:rPr>
            </a:br>
            <a:r>
              <a:rPr lang="en-GB" sz="2400" b="1" spc="0" dirty="0">
                <a:solidFill>
                  <a:schemeClr val="bg1"/>
                </a:solidFill>
                <a:latin typeface="Arial "/>
                <a:cs typeface="Arial "/>
              </a:rPr>
              <a:t/>
            </a:r>
            <a:br>
              <a:rPr lang="en-GB" sz="2400" b="1" spc="0" dirty="0">
                <a:solidFill>
                  <a:schemeClr val="bg1"/>
                </a:solidFill>
                <a:latin typeface="Arial "/>
                <a:cs typeface="Arial "/>
              </a:rPr>
            </a:br>
            <a:endParaRPr lang="en-GB" sz="2400" b="1" spc="0" dirty="0">
              <a:solidFill>
                <a:schemeClr val="bg1"/>
              </a:solidFill>
              <a:latin typeface="Arial "/>
              <a:cs typeface="Arial "/>
            </a:endParaRPr>
          </a:p>
        </p:txBody>
      </p:sp>
    </p:spTree>
    <p:extLst>
      <p:ext uri="{BB962C8B-B14F-4D97-AF65-F5344CB8AC3E}">
        <p14:creationId xmlns:p14="http://schemas.microsoft.com/office/powerpoint/2010/main" val="3684845423"/>
      </p:ext>
    </p:extLst>
  </p:cSld>
  <p:clrMapOvr>
    <a:masterClrMapping/>
  </p:clrMapOvr>
  <mc:AlternateContent xmlns:mc="http://schemas.openxmlformats.org/markup-compatibility/2006" xmlns:p14="http://schemas.microsoft.com/office/powerpoint/2010/main">
    <mc:Choice Requires="p14">
      <p:transition spd="slow" p14:dur="2000" advTm="25580"/>
    </mc:Choice>
    <mc:Fallback xmlns="">
      <p:transition spd="slow" advTm="255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10">
            <a:extLst>
              <a:ext uri="{FF2B5EF4-FFF2-40B4-BE49-F238E27FC236}">
                <a16:creationId xmlns:a16="http://schemas.microsoft.com/office/drawing/2014/main" id="{DFF6F91E-3927-4A92-B30E-3662F966749A}"/>
              </a:ext>
            </a:extLst>
          </p:cNvPr>
          <p:cNvSpPr txBox="1">
            <a:spLocks noChangeArrowheads="1"/>
          </p:cNvSpPr>
          <p:nvPr/>
        </p:nvSpPr>
        <p:spPr bwMode="auto">
          <a:xfrm>
            <a:off x="446088" y="628650"/>
            <a:ext cx="4959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nchor="b"/>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ts val="4200"/>
              </a:lnSpc>
              <a:spcBef>
                <a:spcPct val="0"/>
              </a:spcBef>
              <a:spcAft>
                <a:spcPct val="0"/>
              </a:spcAft>
              <a:buClrTx/>
              <a:buSzTx/>
              <a:buFontTx/>
              <a:buNone/>
              <a:tabLst/>
              <a:defRPr/>
            </a:pPr>
            <a:r>
              <a:rPr kumimoji="0" lang="en-GB" altLang="en-US" sz="4200" b="1" i="0" u="none" strike="noStrike" kern="1200" cap="none" spc="0" normalizeH="0" baseline="0" noProof="0" dirty="0" smtClean="0">
                <a:ln>
                  <a:noFill/>
                </a:ln>
                <a:solidFill>
                  <a:srgbClr val="FFFFFF"/>
                </a:solidFill>
                <a:effectLst/>
                <a:uLnTx/>
                <a:uFillTx/>
                <a:latin typeface="Arial" charset="0"/>
                <a:cs typeface="Arial" charset="0"/>
              </a:rPr>
              <a:t>Opportunities in Texas</a:t>
            </a:r>
            <a:endParaRPr kumimoji="0" lang="en-GB" altLang="en-US" sz="4200" b="1" i="0" u="none" strike="noStrike" kern="1200" cap="none" spc="0" normalizeH="0" baseline="0" noProof="0" dirty="0">
              <a:ln>
                <a:noFill/>
              </a:ln>
              <a:solidFill>
                <a:srgbClr val="FFFFFF"/>
              </a:solidFill>
              <a:effectLst/>
              <a:uLnTx/>
              <a:uFillTx/>
              <a:latin typeface="Arial" charset="0"/>
              <a:cs typeface="Arial" charset="0"/>
            </a:endParaRPr>
          </a:p>
        </p:txBody>
      </p:sp>
      <p:sp>
        <p:nvSpPr>
          <p:cNvPr id="17411" name="Text Box 11">
            <a:extLst>
              <a:ext uri="{FF2B5EF4-FFF2-40B4-BE49-F238E27FC236}">
                <a16:creationId xmlns:a16="http://schemas.microsoft.com/office/drawing/2014/main" id="{DD7D2C27-CD6A-4EEC-B780-75F250373740}"/>
              </a:ext>
            </a:extLst>
          </p:cNvPr>
          <p:cNvSpPr txBox="1">
            <a:spLocks noChangeArrowheads="1"/>
          </p:cNvSpPr>
          <p:nvPr/>
        </p:nvSpPr>
        <p:spPr bwMode="auto">
          <a:xfrm>
            <a:off x="446088" y="1765300"/>
            <a:ext cx="53498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smtClean="0">
                <a:ln>
                  <a:noFill/>
                </a:ln>
                <a:solidFill>
                  <a:srgbClr val="FFFFFF"/>
                </a:solidFill>
                <a:effectLst/>
                <a:uLnTx/>
                <a:uFillTx/>
                <a:latin typeface="Arial" charset="0"/>
                <a:cs typeface="Arial" charset="0"/>
              </a:rPr>
              <a:t>Autumn Waska, Vice Consul, Trade &amp; Investment Officer British Consulate Houston</a:t>
            </a:r>
            <a:endParaRPr kumimoji="0" lang="en-GB" altLang="en-US" sz="1600" b="0" i="0" u="none" strike="noStrike" kern="1200" cap="none" spc="0" normalizeH="0" baseline="0" noProof="0" dirty="0">
              <a:ln>
                <a:noFill/>
              </a:ln>
              <a:solidFill>
                <a:srgbClr val="FFFFFF"/>
              </a:solidFill>
              <a:effectLst/>
              <a:uLnTx/>
              <a:uFillTx/>
              <a:latin typeface="Arial" charset="0"/>
              <a:cs typeface="Arial" charset="0"/>
            </a:endParaRPr>
          </a:p>
        </p:txBody>
      </p:sp>
      <p:sp>
        <p:nvSpPr>
          <p:cNvPr id="17412" name="Rectangle 12">
            <a:extLst>
              <a:ext uri="{FF2B5EF4-FFF2-40B4-BE49-F238E27FC236}">
                <a16:creationId xmlns:a16="http://schemas.microsoft.com/office/drawing/2014/main" id="{D87F5108-1E9B-45EB-8333-2335719FA13D}"/>
              </a:ext>
            </a:extLst>
          </p:cNvPr>
          <p:cNvSpPr>
            <a:spLocks noChangeArrowheads="1"/>
          </p:cNvSpPr>
          <p:nvPr/>
        </p:nvSpPr>
        <p:spPr bwMode="auto">
          <a:xfrm>
            <a:off x="444500" y="2270125"/>
            <a:ext cx="2133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22 October 2020</a:t>
            </a:r>
            <a:endParaRPr kumimoji="0" lang="en-GB" alt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19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516563"/>
            <a:ext cx="15890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5124450"/>
            <a:ext cx="1676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453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435B114-E744-4D10-BDA4-D0DE83163D3A}"/>
              </a:ext>
            </a:extLst>
          </p:cNvPr>
          <p:cNvSpPr>
            <a:spLocks noGrp="1" noChangeArrowheads="1"/>
          </p:cNvSpPr>
          <p:nvPr>
            <p:ph type="title"/>
          </p:nvPr>
        </p:nvSpPr>
        <p:spPr/>
        <p:txBody>
          <a:bodyPr/>
          <a:lstStyle/>
          <a:p>
            <a:pPr eaLnBrk="1" hangingPunct="1">
              <a:defRPr/>
            </a:pPr>
            <a:r>
              <a:rPr lang="en-GB" altLang="en-US" dirty="0" smtClean="0"/>
              <a:t>Top-Ranked Emerging Life Science Clusters</a:t>
            </a:r>
            <a:endParaRPr lang="en-GB" altLang="en-US" dirty="0"/>
          </a:p>
        </p:txBody>
      </p:sp>
      <p:sp>
        <p:nvSpPr>
          <p:cNvPr id="8197" name="Slide Number Placeholder 4">
            <a:extLst>
              <a:ext uri="{FF2B5EF4-FFF2-40B4-BE49-F238E27FC236}">
                <a16:creationId xmlns:a16="http://schemas.microsoft.com/office/drawing/2014/main" id="{61E5D28A-F323-4A26-B1E6-07D4B28E5878}"/>
              </a:ext>
            </a:extLst>
          </p:cNvPr>
          <p:cNvSpPr>
            <a:spLocks noGrp="1"/>
          </p:cNvSpPr>
          <p:nvPr>
            <p:ph type="sldNum" sz="quarter" idx="11"/>
          </p:nvPr>
        </p:nvSpPr>
        <p:spPr>
          <a:xfrm>
            <a:off x="8713788" y="6381750"/>
            <a:ext cx="430212" cy="2159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defRPr sz="22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D810B0-ED34-4A0E-8F81-DBB39822C74E}" type="slidenum">
              <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00" b="0" i="0" u="none" strike="noStrike" kern="1200" cap="none" spc="0" normalizeH="0" baseline="0" noProof="0">
              <a:ln>
                <a:noFill/>
              </a:ln>
              <a:solidFill>
                <a:srgbClr val="1E1348"/>
              </a:solidFill>
              <a:effectLst/>
              <a:uLnTx/>
              <a:uFillTx/>
              <a:latin typeface="Arial" panose="020B0604020202020204" pitchFamily="34" charset="0"/>
              <a:ea typeface="+mn-ea"/>
              <a:cs typeface="Arial" panose="020B0604020202020204" pitchFamily="34" charset="0"/>
            </a:endParaRPr>
          </a:p>
        </p:txBody>
      </p:sp>
      <p:sp>
        <p:nvSpPr>
          <p:cNvPr id="9" name="Rectangle 3">
            <a:extLst>
              <a:ext uri="{FF2B5EF4-FFF2-40B4-BE49-F238E27FC236}">
                <a16:creationId xmlns:a16="http://schemas.microsoft.com/office/drawing/2014/main" id="{7C9DEE43-8D8F-4C28-84BD-28933FB3CD2E}"/>
              </a:ext>
            </a:extLst>
          </p:cNvPr>
          <p:cNvSpPr>
            <a:spLocks noGrp="1" noChangeArrowheads="1"/>
          </p:cNvSpPr>
          <p:nvPr>
            <p:ph idx="1"/>
          </p:nvPr>
        </p:nvSpPr>
        <p:spPr>
          <a:xfrm>
            <a:off x="1835150" y="1133475"/>
            <a:ext cx="5676900" cy="1079500"/>
          </a:xfrm>
        </p:spPr>
        <p:txBody>
          <a:bodyPr/>
          <a:lstStyle/>
          <a:p>
            <a:pPr marL="1587" lvl="1" indent="0" eaLnBrk="1" hangingPunct="1">
              <a:buFontTx/>
              <a:buNone/>
              <a:defRPr/>
            </a:pPr>
            <a:r>
              <a:rPr lang="en-GB" sz="1400" dirty="0"/>
              <a:t>Ranked on the basis of recent life sciences employment growth, number and concentration of key scientists, NIH funding, quality and quantity of (1) educational institutions providing life science graduates and (2) medical research and health services institutions, and number and concentration of high-tech workers</a:t>
            </a:r>
            <a:r>
              <a:rPr lang="en-GB" sz="1400" dirty="0" smtClean="0"/>
              <a:t>.</a:t>
            </a:r>
            <a:endParaRPr lang="en-GB" altLang="en-US" sz="1400" dirty="0"/>
          </a:p>
        </p:txBody>
      </p:sp>
      <p:sp>
        <p:nvSpPr>
          <p:cNvPr id="12" name="Rectangular Callout 11"/>
          <p:cNvSpPr/>
          <p:nvPr/>
        </p:nvSpPr>
        <p:spPr>
          <a:xfrm>
            <a:off x="611188" y="2852738"/>
            <a:ext cx="3227387" cy="323056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Arial"/>
              </a:rPr>
              <a:t>“There was already a pool of talent down there. ... If we had gone to San Diego or Boston, it probably would have taken longer to make the right connections,”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a:rPr>
              <a:t>-Innovative Trauma Care (Canadian Company)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a:ea typeface="+mn-ea"/>
                <a:cs typeface="Arial"/>
              </a:rPr>
              <a:t>Launched US base in San Antonio, TX</a:t>
            </a:r>
          </a:p>
        </p:txBody>
      </p:sp>
      <p:sp>
        <p:nvSpPr>
          <p:cNvPr id="26" name="Rectangle 3">
            <a:extLst>
              <a:ext uri="{FF2B5EF4-FFF2-40B4-BE49-F238E27FC236}">
                <a16:creationId xmlns:a16="http://schemas.microsoft.com/office/drawing/2014/main" id="{FFD286FC-7AA3-4537-AA3E-1720316EFF44}"/>
              </a:ext>
            </a:extLst>
          </p:cNvPr>
          <p:cNvSpPr txBox="1">
            <a:spLocks noChangeArrowheads="1"/>
          </p:cNvSpPr>
          <p:nvPr/>
        </p:nvSpPr>
        <p:spPr bwMode="auto">
          <a:xfrm>
            <a:off x="4356100" y="2420938"/>
            <a:ext cx="492283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342900" indent="-342900">
              <a:spcBef>
                <a:spcPct val="20000"/>
              </a:spcBef>
              <a:defRPr sz="2200" b="1">
                <a:solidFill>
                  <a:schemeClr val="tx1"/>
                </a:solidFill>
                <a:latin typeface="Arial" panose="020B0604020202020204" pitchFamily="34" charset="0"/>
                <a:cs typeface="Arial" panose="020B0604020202020204" pitchFamily="34" charset="0"/>
              </a:defRPr>
            </a:lvl1pPr>
            <a:lvl2pPr indent="-457200">
              <a:spcBef>
                <a:spcPct val="20000"/>
              </a:spcBef>
              <a:buClr>
                <a:schemeClr val="accent1"/>
              </a:buClr>
              <a:buChar char="•"/>
              <a:defRPr sz="2200">
                <a:solidFill>
                  <a:schemeClr val="tx1"/>
                </a:solidFill>
                <a:latin typeface="Arial" panose="020B0604020202020204" pitchFamily="34" charset="0"/>
                <a:cs typeface="Arial" panose="020B0604020202020204" pitchFamily="34" charset="0"/>
              </a:defRPr>
            </a:lvl2pPr>
            <a:lvl3pPr marL="541338" indent="-269875">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804863" indent="-261938">
              <a:buChar char="–"/>
              <a:defRPr>
                <a:solidFill>
                  <a:schemeClr val="tx1"/>
                </a:solidFill>
                <a:latin typeface="Arial" panose="020B0604020202020204" pitchFamily="34" charset="0"/>
                <a:cs typeface="Arial" panose="020B0604020202020204" pitchFamily="34" charset="0"/>
              </a:defRPr>
            </a:lvl4pPr>
            <a:lvl5pPr marL="2074863"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32063"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89263"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46463"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903663"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Seattle</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Houston</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Austin</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Minneapolis</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Denver</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St. Louis</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Dallas/Fort Worth</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Atlanta</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r>
              <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Pittsburgh</a:t>
            </a:r>
          </a:p>
          <a:p>
            <a:pPr marL="457200" marR="0" lvl="1" indent="-457200" algn="l" defTabSz="914400" rtl="0" eaLnBrk="1" fontAlgn="base" latinLnBrk="0" hangingPunct="1">
              <a:lnSpc>
                <a:spcPct val="100000"/>
              </a:lnSpc>
              <a:spcBef>
                <a:spcPct val="20000"/>
              </a:spcBef>
              <a:spcAft>
                <a:spcPct val="0"/>
              </a:spcAft>
              <a:buClr>
                <a:srgbClr val="B00D23"/>
              </a:buClr>
              <a:buSzTx/>
              <a:buFontTx/>
              <a:buAutoNum type="arabicPeriod"/>
              <a:tabLst/>
              <a:defRPr/>
            </a:pPr>
            <a:endParaRPr kumimoji="0" lang="en-GB" altLang="en-US" sz="22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014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9" t="-136" r="69" b="46284"/>
          <a:stretch>
            <a:fillRect/>
          </a:stretch>
        </p:blipFill>
        <p:spPr bwMode="auto">
          <a:xfrm>
            <a:off x="-6350" y="3589338"/>
            <a:ext cx="9150350" cy="3284537"/>
          </a:xfrm>
          <a:prstGeom prst="rect">
            <a:avLst/>
          </a:prstGeom>
          <a:blipFill dpi="0" rotWithShape="1">
            <a:blip r:embed="rId3">
              <a:clrChange>
                <a:clrFrom>
                  <a:srgbClr val="FFFFFF"/>
                </a:clrFrom>
                <a:clrTo>
                  <a:srgbClr val="FFFFFF">
                    <a:alpha val="0"/>
                  </a:srgbClr>
                </a:clrTo>
              </a:clrChange>
              <a:alphaModFix amt="0"/>
            </a:blip>
            <a:srcRect l="-69" t="-136" r="69" b="4628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GB" dirty="0" smtClean="0"/>
              <a:t>Texas Medical Center (TMC)</a:t>
            </a:r>
            <a:endParaRPr lang="en-GB" dirty="0"/>
          </a:p>
        </p:txBody>
      </p:sp>
      <p:sp>
        <p:nvSpPr>
          <p:cNvPr id="10244"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1F5FF1-7937-4339-9CC7-C32CF3C43D1A}" type="slidenum">
              <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847725" y="1204913"/>
            <a:ext cx="7443788" cy="3416300"/>
          </a:xfrm>
          <a:prstGeom prst="rect">
            <a:avLst/>
          </a:prstGeom>
        </p:spPr>
        <p:txBody>
          <a:bodyPr>
            <a:spAutoFit/>
          </a:bodyPr>
          <a:lstStyle/>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10 Million Patient Encounters per year</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180k+ annual surgeries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106k+ employees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8</a:t>
            </a:r>
            <a:r>
              <a:rPr kumimoji="0" lang="en-GB" altLang="en-US" sz="1800" b="0" i="0" u="none" strike="noStrike" kern="1200" cap="none" spc="0" normalizeH="0" baseline="30000" noProof="0" dirty="0">
                <a:ln>
                  <a:noFill/>
                </a:ln>
                <a:solidFill>
                  <a:srgbClr val="1E1348"/>
                </a:solidFill>
                <a:effectLst/>
                <a:uLnTx/>
                <a:uFillTx/>
                <a:latin typeface="Arial" panose="020B0604020202020204" pitchFamily="34" charset="0"/>
                <a:ea typeface="+mn-ea"/>
                <a:cs typeface="Arial" panose="020B0604020202020204" pitchFamily="34" charset="0"/>
              </a:rPr>
              <a:t>th</a:t>
            </a: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 Largest business district in the US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hlinkClick r:id="rId4"/>
              </a:rPr>
              <a:t>TMC3</a:t>
            </a: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 – Four industry research sites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60 Member institutions within 2.5 </a:t>
            </a:r>
            <a:r>
              <a:rPr kumimoji="0" lang="en-GB" altLang="en-US" sz="1800" b="0" i="0" u="none" strike="noStrike" kern="1200" cap="none" spc="0" normalizeH="0" baseline="0" noProof="0" dirty="0" err="1">
                <a:ln>
                  <a:noFill/>
                </a:ln>
                <a:solidFill>
                  <a:srgbClr val="1E1348"/>
                </a:solidFill>
                <a:effectLst/>
                <a:uLnTx/>
                <a:uFillTx/>
                <a:latin typeface="Arial" panose="020B0604020202020204" pitchFamily="34" charset="0"/>
                <a:ea typeface="+mn-ea"/>
                <a:cs typeface="Arial" panose="020B0604020202020204" pitchFamily="34" charset="0"/>
              </a:rPr>
              <a:t>sq</a:t>
            </a: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 mi campus</a:t>
            </a:r>
          </a:p>
          <a:p>
            <a:pPr marL="1200150" marR="0" lvl="2"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20 Hospital Systems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1"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UK TMC BioBridge </a:t>
            </a:r>
            <a:r>
              <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 Strategic partnership between DIT and TMC to facilitate and promote research and innovation between the UK and the Texas Medical Center</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9242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t>To edit click View&gt;Header and Footer</a:t>
            </a:r>
          </a:p>
        </p:txBody>
      </p:sp>
      <p:sp>
        <p:nvSpPr>
          <p:cNvPr id="11267"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9E7C63-791B-421A-8431-AE5AC737CDEE}" type="slidenum">
              <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00" b="0" i="0" u="none" strike="noStrike" kern="1200" cap="none" spc="0" normalizeH="0" baseline="0" noProof="0" smtClean="0">
              <a:ln>
                <a:noFill/>
              </a:ln>
              <a:solidFill>
                <a:srgbClr val="1E1348"/>
              </a:solidFill>
              <a:effectLst/>
              <a:uLnTx/>
              <a:uFillTx/>
              <a:latin typeface="Arial" panose="020B0604020202020204" pitchFamily="34" charset="0"/>
              <a:ea typeface="+mn-ea"/>
              <a:cs typeface="Arial" panose="020B0604020202020204" pitchFamily="34" charset="0"/>
            </a:endParaRPr>
          </a:p>
        </p:txBody>
      </p:sp>
      <p:pic>
        <p:nvPicPr>
          <p:cNvPr id="11268"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9" t="-136" r="69" b="46284"/>
          <a:stretch>
            <a:fillRect/>
          </a:stretch>
        </p:blipFill>
        <p:spPr bwMode="auto">
          <a:xfrm>
            <a:off x="-3175" y="3622675"/>
            <a:ext cx="9147175" cy="3282950"/>
          </a:xfrm>
          <a:prstGeom prst="rect">
            <a:avLst/>
          </a:prstGeom>
          <a:blipFill dpi="0" rotWithShape="1">
            <a:blip r:embed="rId3">
              <a:clrChange>
                <a:clrFrom>
                  <a:srgbClr val="FFFFFF"/>
                </a:clrFrom>
                <a:clrTo>
                  <a:srgbClr val="FFFFFF">
                    <a:alpha val="0"/>
                  </a:srgbClr>
                </a:clrTo>
              </a:clrChange>
              <a:alphaModFix amt="0"/>
            </a:blip>
            <a:srcRect l="-69" t="-136" r="69" b="46284"/>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1200" cap="none" spc="0" normalizeH="0" baseline="0" noProof="0" smtClean="0">
                <a:ln>
                  <a:noFill/>
                </a:ln>
                <a:solidFill>
                  <a:srgbClr val="15587B"/>
                </a:solidFill>
                <a:effectLst/>
                <a:uLnTx/>
                <a:uFillTx/>
                <a:latin typeface="Arial" panose="020B0604020202020204" pitchFamily="34" charset="0"/>
                <a:ea typeface="+mn-ea"/>
                <a:cs typeface="Arial" panose="020B0604020202020204" pitchFamily="34" charset="0"/>
              </a:rPr>
              <a:t>UK TMC BioBridge</a:t>
            </a:r>
          </a:p>
        </p:txBody>
      </p:sp>
      <p:sp>
        <p:nvSpPr>
          <p:cNvPr id="11270" name="TextBox 7"/>
          <p:cNvSpPr txBox="1">
            <a:spLocks noChangeArrowheads="1"/>
          </p:cNvSpPr>
          <p:nvPr/>
        </p:nvSpPr>
        <p:spPr bwMode="auto">
          <a:xfrm>
            <a:off x="323850" y="1049338"/>
            <a:ext cx="446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smtClean="0">
                <a:ln>
                  <a:noFill/>
                </a:ln>
                <a:solidFill>
                  <a:srgbClr val="15587B"/>
                </a:solidFill>
                <a:effectLst/>
                <a:uLnTx/>
                <a:uFillTx/>
                <a:latin typeface="Arial" panose="020B0604020202020204" pitchFamily="34" charset="0"/>
                <a:ea typeface="+mn-ea"/>
                <a:cs typeface="Arial" panose="020B0604020202020204" pitchFamily="34" charset="0"/>
              </a:rPr>
              <a:t>10</a:t>
            </a:r>
            <a:r>
              <a:rPr kumimoji="0" lang="en-GB" altLang="en-US" sz="2400" b="0" i="0" u="none" strike="noStrike" kern="1200" cap="none" spc="0" normalizeH="0" baseline="0" noProof="0" smtClean="0">
                <a:ln>
                  <a:noFill/>
                </a:ln>
                <a:solidFill>
                  <a:srgbClr val="E74443"/>
                </a:solidFill>
                <a:effectLst/>
                <a:uLnTx/>
                <a:uFillTx/>
                <a:latin typeface="Arial" panose="020B0604020202020204" pitchFamily="34" charset="0"/>
                <a:ea typeface="+mn-ea"/>
                <a:cs typeface="Arial" panose="020B0604020202020204" pitchFamily="34" charset="0"/>
              </a:rPr>
              <a:t> </a:t>
            </a:r>
            <a:r>
              <a:rPr kumimoji="0" lang="en-GB" altLang="en-US" sz="1800" b="0" i="0" u="none" strike="noStrike" kern="1200" cap="none" spc="0" normalizeH="0" baseline="0" noProof="0" smtClean="0">
                <a:ln>
                  <a:noFill/>
                </a:ln>
                <a:solidFill>
                  <a:srgbClr val="E74443"/>
                </a:solidFill>
                <a:effectLst/>
                <a:uLnTx/>
                <a:uFillTx/>
                <a:latin typeface="Arial" panose="020B0604020202020204" pitchFamily="34" charset="0"/>
                <a:ea typeface="+mn-ea"/>
                <a:cs typeface="Arial" panose="020B0604020202020204" pitchFamily="34" charset="0"/>
              </a:rPr>
              <a:t>UK companies completed accelerator</a:t>
            </a:r>
          </a:p>
        </p:txBody>
      </p:sp>
      <p:sp>
        <p:nvSpPr>
          <p:cNvPr id="11271" name="Rectangle 8"/>
          <p:cNvSpPr>
            <a:spLocks noChangeArrowheads="1"/>
          </p:cNvSpPr>
          <p:nvPr/>
        </p:nvSpPr>
        <p:spPr bwMode="auto">
          <a:xfrm>
            <a:off x="4895850" y="942975"/>
            <a:ext cx="4021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1200" cap="none" spc="0" normalizeH="0" baseline="0" noProof="0" smtClean="0">
                <a:ln>
                  <a:noFill/>
                </a:ln>
                <a:solidFill>
                  <a:srgbClr val="15587B"/>
                </a:solidFill>
                <a:effectLst/>
                <a:uLnTx/>
                <a:uFillTx/>
                <a:latin typeface="Arial" panose="020B0604020202020204" pitchFamily="34" charset="0"/>
                <a:ea typeface="+mn-ea"/>
                <a:cs typeface="Arial" panose="020B0604020202020204" pitchFamily="34" charset="0"/>
              </a:rPr>
              <a:t>4 </a:t>
            </a:r>
            <a:r>
              <a:rPr kumimoji="0" lang="en-GB" altLang="en-US" sz="1600" b="0" i="0" u="none" strike="noStrike" kern="1200" cap="none" spc="0" normalizeH="0" baseline="0" noProof="0" smtClean="0">
                <a:ln>
                  <a:noFill/>
                </a:ln>
                <a:solidFill>
                  <a:srgbClr val="E74443"/>
                </a:solidFill>
                <a:effectLst/>
                <a:uLnTx/>
                <a:uFillTx/>
                <a:latin typeface="Arial" panose="020B0604020202020204" pitchFamily="34" charset="0"/>
                <a:ea typeface="+mn-ea"/>
                <a:cs typeface="Arial" panose="020B0604020202020204" pitchFamily="34" charset="0"/>
              </a:rPr>
              <a:t>UK companies housed within DIT coworking space at TMCx+</a:t>
            </a:r>
          </a:p>
        </p:txBody>
      </p:sp>
      <p:sp>
        <p:nvSpPr>
          <p:cNvPr id="2" name="TextBox 1"/>
          <p:cNvSpPr txBox="1"/>
          <p:nvPr/>
        </p:nvSpPr>
        <p:spPr>
          <a:xfrm>
            <a:off x="1522413" y="1570038"/>
            <a:ext cx="6985000" cy="28622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Outcomes include: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Co-development with Hospital Systems including Houston Methodist, Memorial Hermann, and MD Anderson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Continued participation in pitch competitions, Demo days, round tables, etc.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Network of clinicians, KOLs, access to mentors and consultants for Reimbursement strategy, FDA strategy, and hospital procurement process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Pilot studies with Hospitals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E1348"/>
                </a:solidFill>
                <a:effectLst/>
                <a:uLnTx/>
                <a:uFillTx/>
                <a:latin typeface="Arial" panose="020B0604020202020204" pitchFamily="34" charset="0"/>
                <a:ea typeface="+mn-ea"/>
                <a:cs typeface="Arial" panose="020B0604020202020204" pitchFamily="34" charset="0"/>
              </a:rPr>
              <a:t>Contracts/Sales</a:t>
            </a:r>
          </a:p>
        </p:txBody>
      </p:sp>
    </p:spTree>
    <p:extLst>
      <p:ext uri="{BB962C8B-B14F-4D97-AF65-F5344CB8AC3E}">
        <p14:creationId xmlns:p14="http://schemas.microsoft.com/office/powerpoint/2010/main" val="1174930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633413"/>
            <a:ext cx="21034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descr="\\op2pdrv02\users$\FlockhaP\Documents\GREATBNI\GREAT\GREAT_&amp;_FLAG_White_RGB_BN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24175"/>
            <a:ext cx="24479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07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Session overview</a:t>
            </a:r>
          </a:p>
        </p:txBody>
      </p:sp>
      <p:sp>
        <p:nvSpPr>
          <p:cNvPr id="5" name="Rectangle 4">
            <a:extLst>
              <a:ext uri="{FF2B5EF4-FFF2-40B4-BE49-F238E27FC236}">
                <a16:creationId xmlns:a16="http://schemas.microsoft.com/office/drawing/2014/main" id="{2A299793-F161-4251-9B66-2AFABC3E0930}"/>
              </a:ext>
            </a:extLst>
          </p:cNvPr>
          <p:cNvSpPr/>
          <p:nvPr/>
        </p:nvSpPr>
        <p:spPr>
          <a:xfrm>
            <a:off x="287524" y="1556792"/>
            <a:ext cx="8568952" cy="3074624"/>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000" dirty="0"/>
              <a:t>US Market Overview</a:t>
            </a:r>
          </a:p>
          <a:p>
            <a:pPr marL="342900" indent="-342900" algn="just">
              <a:lnSpc>
                <a:spcPct val="200000"/>
              </a:lnSpc>
              <a:buFont typeface="Arial" panose="020B0604020202020204" pitchFamily="34" charset="0"/>
              <a:buChar char="•"/>
            </a:pPr>
            <a:endParaRPr lang="en-GB" sz="2000" dirty="0"/>
          </a:p>
          <a:p>
            <a:pPr marL="342900" indent="-342900" algn="just">
              <a:lnSpc>
                <a:spcPct val="200000"/>
              </a:lnSpc>
              <a:buFont typeface="Arial" panose="020B0604020202020204" pitchFamily="34" charset="0"/>
              <a:buChar char="•"/>
            </a:pPr>
            <a:r>
              <a:rPr lang="en-GB" sz="2000" dirty="0"/>
              <a:t>Where do UK companies have an edge?</a:t>
            </a:r>
          </a:p>
          <a:p>
            <a:pPr algn="just">
              <a:lnSpc>
                <a:spcPct val="200000"/>
              </a:lnSpc>
            </a:pPr>
            <a:endParaRPr lang="en-GB" sz="2000" dirty="0"/>
          </a:p>
          <a:p>
            <a:pPr marL="342900" indent="-342900" algn="just">
              <a:lnSpc>
                <a:spcPct val="200000"/>
              </a:lnSpc>
              <a:buFont typeface="Arial" panose="020B0604020202020204" pitchFamily="34" charset="0"/>
              <a:buChar char="•"/>
            </a:pPr>
            <a:r>
              <a:rPr lang="en-GB" sz="2000" dirty="0"/>
              <a:t>Where can companies get support?</a:t>
            </a:r>
          </a:p>
        </p:txBody>
      </p:sp>
      <p:pic>
        <p:nvPicPr>
          <p:cNvPr id="8" name="Audio 7">
            <a:hlinkClick r:id="" action="ppaction://media"/>
            <a:extLst>
              <a:ext uri="{FF2B5EF4-FFF2-40B4-BE49-F238E27FC236}">
                <a16:creationId xmlns:a16="http://schemas.microsoft.com/office/drawing/2014/main" id="{07B7F235-DCF2-49E6-98A2-821A8FA82C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4900" y="6438900"/>
            <a:ext cx="203200" cy="203200"/>
          </a:xfrm>
          <a:prstGeom prst="rect">
            <a:avLst/>
          </a:prstGeom>
        </p:spPr>
      </p:pic>
    </p:spTree>
    <p:extLst>
      <p:ext uri="{BB962C8B-B14F-4D97-AF65-F5344CB8AC3E}">
        <p14:creationId xmlns:p14="http://schemas.microsoft.com/office/powerpoint/2010/main" val="977376536"/>
      </p:ext>
    </p:extLst>
  </p:cSld>
  <p:clrMapOvr>
    <a:masterClrMapping/>
  </p:clrMapOvr>
  <mc:AlternateContent xmlns:mc="http://schemas.openxmlformats.org/markup-compatibility/2006" xmlns:p14="http://schemas.microsoft.com/office/powerpoint/2010/main">
    <mc:Choice Requires="p14">
      <p:transition spd="slow" p14:dur="2000" advTm="20072"/>
    </mc:Choice>
    <mc:Fallback xmlns="">
      <p:transition spd="slow" advTm="20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C183D7F6-B498-43B3-948B-1728B52AA6E4}">
                <adec:decorative xmlns="" xmlns:adec="http://schemas.microsoft.com/office/drawing/2017/decorative" val="1"/>
              </a:ext>
            </a:extLst>
          </p:cNvPr>
          <p:cNvSpPr>
            <a:spLocks noGrp="1"/>
          </p:cNvSpPr>
          <p:nvPr>
            <p:ph type="title" idx="4294967295"/>
          </p:nvPr>
        </p:nvSpPr>
        <p:spPr bwMode="auto">
          <a:xfrm>
            <a:off x="360363" y="2895600"/>
            <a:ext cx="8388350" cy="3205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 typeface="Arial" pitchFamily="34" charset="0"/>
              <a:buNone/>
              <a:tabLst/>
              <a:defRPr/>
            </a:pPr>
            <a: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t>US Market Overview</a:t>
            </a: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endPar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endParaRPr>
          </a:p>
        </p:txBody>
      </p:sp>
      <p:sp>
        <p:nvSpPr>
          <p:cNvPr id="16" name="Subtitle 15" hidden="1">
            <a:extLst>
              <a:ext uri="{FF2B5EF4-FFF2-40B4-BE49-F238E27FC236}">
                <a16:creationId xmlns:a16="http://schemas.microsoft.com/office/drawing/2014/main" id="{C1D050FB-1CD7-4185-BC65-5ABC01988058}"/>
              </a:ext>
            </a:extLst>
          </p:cNvPr>
          <p:cNvSpPr>
            <a:spLocks noGrp="1"/>
          </p:cNvSpPr>
          <p:nvPr>
            <p:ph type="subTitle" idx="1"/>
          </p:nvPr>
        </p:nvSpPr>
        <p:spPr/>
        <p:txBody>
          <a:bodyPr/>
          <a:lstStyle/>
          <a:p>
            <a:r>
              <a:rPr lang="en-GB" dirty="0"/>
              <a:t>First slide – Department for International Trade</a:t>
            </a:r>
          </a:p>
        </p:txBody>
      </p:sp>
    </p:spTree>
    <p:extLst>
      <p:ext uri="{BB962C8B-B14F-4D97-AF65-F5344CB8AC3E}">
        <p14:creationId xmlns:p14="http://schemas.microsoft.com/office/powerpoint/2010/main" val="323647384"/>
      </p:ext>
    </p:extLst>
  </p:cSld>
  <p:clrMapOvr>
    <a:masterClrMapping/>
  </p:clrMapOvr>
  <mc:AlternateContent xmlns:mc="http://schemas.openxmlformats.org/markup-compatibility/2006" xmlns:p14="http://schemas.microsoft.com/office/powerpoint/2010/main">
    <mc:Choice Requires="p14">
      <p:transition spd="slow" p14:dur="2000" advTm="4860"/>
    </mc:Choice>
    <mc:Fallback xmlns="">
      <p:transition spd="slow" advTm="48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 Healthcare System</a:t>
            </a:r>
          </a:p>
        </p:txBody>
      </p:sp>
      <p:sp>
        <p:nvSpPr>
          <p:cNvPr id="5" name="Rectangle 4">
            <a:extLst>
              <a:ext uri="{FF2B5EF4-FFF2-40B4-BE49-F238E27FC236}">
                <a16:creationId xmlns:a16="http://schemas.microsoft.com/office/drawing/2014/main" id="{2A299793-F161-4251-9B66-2AFABC3E0930}"/>
              </a:ext>
            </a:extLst>
          </p:cNvPr>
          <p:cNvSpPr/>
          <p:nvPr/>
        </p:nvSpPr>
        <p:spPr>
          <a:xfrm>
            <a:off x="287524" y="1556792"/>
            <a:ext cx="8568952" cy="3570208"/>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0B0C0C"/>
                </a:solidFill>
              </a:rPr>
              <a:t>Similar issues faced in much of the Western world</a:t>
            </a:r>
          </a:p>
          <a:p>
            <a:pPr marL="742950" lvl="1" indent="-285750">
              <a:spcAft>
                <a:spcPts val="600"/>
              </a:spcAft>
              <a:buFont typeface="Arial" panose="020B0604020202020204" pitchFamily="34" charset="0"/>
              <a:buChar char="•"/>
            </a:pPr>
            <a:endParaRPr lang="en-US" sz="1600" dirty="0">
              <a:solidFill>
                <a:prstClr val="black"/>
              </a:solidFill>
              <a:cs typeface="Arial" panose="020B0604020202020204" pitchFamily="34" charset="0"/>
            </a:endParaRPr>
          </a:p>
          <a:p>
            <a:pPr marL="742950" lvl="1" indent="-285750">
              <a:spcAft>
                <a:spcPts val="600"/>
              </a:spcAft>
              <a:buFont typeface="Arial" panose="020B0604020202020204" pitchFamily="34" charset="0"/>
              <a:buChar char="•"/>
            </a:pPr>
            <a:r>
              <a:rPr lang="en-US" sz="1600" dirty="0">
                <a:solidFill>
                  <a:prstClr val="black"/>
                </a:solidFill>
                <a:cs typeface="Arial" panose="020B0604020202020204" pitchFamily="34" charset="0"/>
              </a:rPr>
              <a:t>Ageing population</a:t>
            </a:r>
          </a:p>
          <a:p>
            <a:pPr marL="742950" lvl="1" indent="-285750">
              <a:spcAft>
                <a:spcPts val="600"/>
              </a:spcAft>
              <a:buFont typeface="Arial" panose="020B0604020202020204" pitchFamily="34" charset="0"/>
              <a:buChar char="•"/>
            </a:pPr>
            <a:endParaRPr lang="en-US" sz="1600" dirty="0">
              <a:solidFill>
                <a:prstClr val="black"/>
              </a:solidFill>
              <a:cs typeface="Arial" panose="020B0604020202020204" pitchFamily="34" charset="0"/>
            </a:endParaRPr>
          </a:p>
          <a:p>
            <a:pPr marL="742950" lvl="1" indent="-285750">
              <a:spcAft>
                <a:spcPts val="600"/>
              </a:spcAft>
              <a:buFont typeface="Arial" panose="020B0604020202020204" pitchFamily="34" charset="0"/>
              <a:buChar char="•"/>
            </a:pPr>
            <a:r>
              <a:rPr lang="en-US" sz="1600" dirty="0">
                <a:solidFill>
                  <a:prstClr val="black"/>
                </a:solidFill>
                <a:cs typeface="Arial" panose="020B0604020202020204" pitchFamily="34" charset="0"/>
              </a:rPr>
              <a:t>Rising cost of healthcare</a:t>
            </a:r>
          </a:p>
          <a:p>
            <a:pPr marL="742950" lvl="1"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Opportunity in digital and data</a:t>
            </a:r>
          </a:p>
          <a:p>
            <a:pPr marL="742950" lvl="1"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Digitisation of health systems and clinical trials</a:t>
            </a:r>
          </a:p>
          <a:p>
            <a:pPr marL="742950" lvl="1"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Decentralisation of clinical trials</a:t>
            </a:r>
          </a:p>
        </p:txBody>
      </p:sp>
    </p:spTree>
    <p:extLst>
      <p:ext uri="{BB962C8B-B14F-4D97-AF65-F5344CB8AC3E}">
        <p14:creationId xmlns:p14="http://schemas.microsoft.com/office/powerpoint/2010/main" val="1185480961"/>
      </p:ext>
    </p:extLst>
  </p:cSld>
  <p:clrMapOvr>
    <a:masterClrMapping/>
  </p:clrMapOvr>
  <mc:AlternateContent xmlns:mc="http://schemas.openxmlformats.org/markup-compatibility/2006" xmlns:p14="http://schemas.microsoft.com/office/powerpoint/2010/main">
    <mc:Choice Requires="p14">
      <p:transition spd="slow" p14:dur="2000" advTm="52143"/>
    </mc:Choice>
    <mc:Fallback xmlns="">
      <p:transition spd="slow" advTm="521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 Healthcare System</a:t>
            </a:r>
          </a:p>
        </p:txBody>
      </p:sp>
      <p:sp>
        <p:nvSpPr>
          <p:cNvPr id="5" name="Rectangle 4">
            <a:extLst>
              <a:ext uri="{FF2B5EF4-FFF2-40B4-BE49-F238E27FC236}">
                <a16:creationId xmlns:a16="http://schemas.microsoft.com/office/drawing/2014/main" id="{2A299793-F161-4251-9B66-2AFABC3E0930}"/>
              </a:ext>
            </a:extLst>
          </p:cNvPr>
          <p:cNvSpPr/>
          <p:nvPr/>
        </p:nvSpPr>
        <p:spPr>
          <a:xfrm>
            <a:off x="287524" y="1556792"/>
            <a:ext cx="8568952" cy="4462760"/>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0B0C0C"/>
                </a:solidFill>
              </a:rPr>
              <a:t>Less budget pressure than UK</a:t>
            </a:r>
          </a:p>
          <a:p>
            <a:pPr marL="285750"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285750"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Similar problems – but viewed through a different lens</a:t>
            </a:r>
          </a:p>
          <a:p>
            <a:pPr marL="285750"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Increased efficiency vs increased output</a:t>
            </a:r>
          </a:p>
          <a:p>
            <a:pPr marL="742950" lvl="1"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285750"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Taking cost out of the system in a fee-for-service environment doesn’t help</a:t>
            </a:r>
          </a:p>
          <a:p>
            <a:pPr marL="285750"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Not exclusively the case, particularly for payer-provider combinations like Kaiser Permanente or Geisinger</a:t>
            </a:r>
          </a:p>
          <a:p>
            <a:pPr marL="742950" lvl="1" indent="-285750">
              <a:spcAft>
                <a:spcPts val="600"/>
              </a:spcAft>
              <a:buFont typeface="Arial" panose="020B0604020202020204" pitchFamily="34" charset="0"/>
              <a:buChar char="•"/>
            </a:pPr>
            <a:endParaRPr lang="en-GB" sz="1600" dirty="0">
              <a:solidFill>
                <a:srgbClr val="0B0C0C"/>
              </a:solidFill>
              <a:cs typeface="Arial" panose="020B0604020202020204" pitchFamily="34" charset="0"/>
            </a:endParaRPr>
          </a:p>
          <a:p>
            <a:pPr marL="285750"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US healthcare expenditure:</a:t>
            </a: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$3.65 trillion in 2018</a:t>
            </a:r>
          </a:p>
          <a:p>
            <a:pPr marL="742950" lvl="1" indent="-285750">
              <a:spcAft>
                <a:spcPts val="600"/>
              </a:spcAft>
              <a:buFont typeface="Arial" panose="020B0604020202020204" pitchFamily="34" charset="0"/>
              <a:buChar char="•"/>
            </a:pPr>
            <a:r>
              <a:rPr lang="en-GB" sz="1600" dirty="0">
                <a:solidFill>
                  <a:srgbClr val="0B0C0C"/>
                </a:solidFill>
                <a:cs typeface="Arial" panose="020B0604020202020204" pitchFamily="34" charset="0"/>
              </a:rPr>
              <a:t>$6.2 trillion in 2028 (forecast at 5% CAGR)</a:t>
            </a:r>
          </a:p>
        </p:txBody>
      </p:sp>
    </p:spTree>
    <p:extLst>
      <p:ext uri="{BB962C8B-B14F-4D97-AF65-F5344CB8AC3E}">
        <p14:creationId xmlns:p14="http://schemas.microsoft.com/office/powerpoint/2010/main" val="1007359582"/>
      </p:ext>
    </p:extLst>
  </p:cSld>
  <p:clrMapOvr>
    <a:masterClrMapping/>
  </p:clrMapOvr>
  <mc:AlternateContent xmlns:mc="http://schemas.openxmlformats.org/markup-compatibility/2006" xmlns:p14="http://schemas.microsoft.com/office/powerpoint/2010/main">
    <mc:Choice Requires="p14">
      <p:transition spd="slow" p14:dur="2000" advTm="228819"/>
    </mc:Choice>
    <mc:Fallback xmlns="">
      <p:transition spd="slow" advTm="2288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 Market</a:t>
            </a:r>
          </a:p>
        </p:txBody>
      </p:sp>
      <p:sp>
        <p:nvSpPr>
          <p:cNvPr id="8" name="Rectangle 7">
            <a:extLst>
              <a:ext uri="{FF2B5EF4-FFF2-40B4-BE49-F238E27FC236}">
                <a16:creationId xmlns:a16="http://schemas.microsoft.com/office/drawing/2014/main" id="{456F9CFE-38B3-47D0-B003-2E1BD8500225}"/>
              </a:ext>
            </a:extLst>
          </p:cNvPr>
          <p:cNvSpPr/>
          <p:nvPr/>
        </p:nvSpPr>
        <p:spPr>
          <a:xfrm>
            <a:off x="287524" y="1556792"/>
            <a:ext cx="8568952" cy="3477875"/>
          </a:xfrm>
          <a:prstGeom prst="rect">
            <a:avLst/>
          </a:prstGeom>
        </p:spPr>
        <p:txBody>
          <a:bodyPr wrap="square">
            <a:spAutoFit/>
          </a:bodyPr>
          <a:lstStyle/>
          <a:p>
            <a:pPr marL="342900" indent="-342900" algn="just">
              <a:buFont typeface="Arial" panose="020B0604020202020204" pitchFamily="34" charset="0"/>
              <a:buChar char="•"/>
            </a:pPr>
            <a:r>
              <a:rPr lang="en-GB" sz="2000" dirty="0"/>
              <a:t>Primary Clusters</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Boston</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San Francisco</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a:t>Greater New York</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smtClean="0"/>
              <a:t>Minneapolis</a:t>
            </a:r>
          </a:p>
          <a:p>
            <a:pPr marL="800100" lvl="1" indent="-342900" algn="just">
              <a:buFont typeface="Arial" panose="020B0604020202020204" pitchFamily="34" charset="0"/>
              <a:buChar char="•"/>
            </a:pPr>
            <a:endParaRPr lang="en-GB" sz="2000" dirty="0"/>
          </a:p>
          <a:p>
            <a:pPr marL="800100" lvl="1" indent="-342900" algn="just">
              <a:buFont typeface="Arial" panose="020B0604020202020204" pitchFamily="34" charset="0"/>
              <a:buChar char="•"/>
            </a:pPr>
            <a:r>
              <a:rPr lang="en-GB" sz="2000" dirty="0" smtClean="0"/>
              <a:t>San Diego</a:t>
            </a:r>
            <a:endParaRPr lang="en-GB" sz="2000" dirty="0"/>
          </a:p>
        </p:txBody>
      </p:sp>
    </p:spTree>
    <p:extLst>
      <p:ext uri="{BB962C8B-B14F-4D97-AF65-F5344CB8AC3E}">
        <p14:creationId xmlns:p14="http://schemas.microsoft.com/office/powerpoint/2010/main" val="3195127664"/>
      </p:ext>
    </p:extLst>
  </p:cSld>
  <p:clrMapOvr>
    <a:masterClrMapping/>
  </p:clrMapOvr>
  <mc:AlternateContent xmlns:mc="http://schemas.openxmlformats.org/markup-compatibility/2006" xmlns:p14="http://schemas.microsoft.com/office/powerpoint/2010/main">
    <mc:Choice Requires="p14">
      <p:transition spd="slow" p14:dur="2000" advTm="64945"/>
    </mc:Choice>
    <mc:Fallback xmlns="">
      <p:transition spd="slow" advTm="6494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C183D7F6-B498-43B3-948B-1728B52AA6E4}">
                <adec:decorative xmlns="" xmlns:adec="http://schemas.microsoft.com/office/drawing/2017/decorative" val="1"/>
              </a:ext>
            </a:extLst>
          </p:cNvPr>
          <p:cNvSpPr>
            <a:spLocks noGrp="1"/>
          </p:cNvSpPr>
          <p:nvPr>
            <p:ph type="title" idx="4294967295"/>
          </p:nvPr>
        </p:nvSpPr>
        <p:spPr bwMode="auto">
          <a:xfrm>
            <a:off x="360363" y="2895600"/>
            <a:ext cx="8388350" cy="3205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ts val="1200"/>
              </a:spcBef>
              <a:spcAft>
                <a:spcPct val="0"/>
              </a:spcAft>
              <a:buClrTx/>
              <a:buSzTx/>
              <a:buFont typeface="Arial" pitchFamily="34" charset="0"/>
              <a:buNone/>
              <a:tabLst/>
              <a:defRPr/>
            </a:pPr>
            <a:r>
              <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rPr>
              <a:t>What is the UK’s edge?</a:t>
            </a: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t/>
            </a:r>
            <a:br>
              <a:rPr kumimoji="0" lang="en-GB" sz="2400" i="0" u="none" strike="noStrike" kern="1200" cap="none" spc="0" normalizeH="0" baseline="0" noProof="0" dirty="0">
                <a:ln>
                  <a:noFill/>
                </a:ln>
                <a:solidFill>
                  <a:schemeClr val="bg1"/>
                </a:solidFill>
                <a:effectLst/>
                <a:uLnTx/>
                <a:uFillTx/>
                <a:latin typeface="Arial "/>
                <a:ea typeface="ＭＳ Ｐゴシック" charset="0"/>
                <a:cs typeface="Arial "/>
              </a:rPr>
            </a:br>
            <a:endParaRPr kumimoji="0" lang="en-GB" sz="4000" b="1" i="0" u="none" strike="noStrike" kern="1200" cap="none" spc="0" normalizeH="0" baseline="0" noProof="0" dirty="0">
              <a:ln>
                <a:noFill/>
              </a:ln>
              <a:solidFill>
                <a:schemeClr val="bg1"/>
              </a:solidFill>
              <a:effectLst/>
              <a:uLnTx/>
              <a:uFillTx/>
              <a:latin typeface="Arial "/>
              <a:ea typeface="ＭＳ Ｐゴシック" charset="0"/>
              <a:cs typeface="Arial "/>
            </a:endParaRPr>
          </a:p>
        </p:txBody>
      </p:sp>
      <p:sp>
        <p:nvSpPr>
          <p:cNvPr id="16" name="Subtitle 15" hidden="1">
            <a:extLst>
              <a:ext uri="{FF2B5EF4-FFF2-40B4-BE49-F238E27FC236}">
                <a16:creationId xmlns:a16="http://schemas.microsoft.com/office/drawing/2014/main" id="{C1D050FB-1CD7-4185-BC65-5ABC01988058}"/>
              </a:ext>
            </a:extLst>
          </p:cNvPr>
          <p:cNvSpPr>
            <a:spLocks noGrp="1"/>
          </p:cNvSpPr>
          <p:nvPr>
            <p:ph type="subTitle" idx="1"/>
          </p:nvPr>
        </p:nvSpPr>
        <p:spPr/>
        <p:txBody>
          <a:bodyPr/>
          <a:lstStyle/>
          <a:p>
            <a:r>
              <a:rPr lang="en-GB" dirty="0"/>
              <a:t>First slide – Department for International Trade</a:t>
            </a:r>
          </a:p>
        </p:txBody>
      </p:sp>
      <p:pic>
        <p:nvPicPr>
          <p:cNvPr id="2" name="Audio 1">
            <a:hlinkClick r:id="" action="ppaction://media"/>
            <a:extLst>
              <a:ext uri="{FF2B5EF4-FFF2-40B4-BE49-F238E27FC236}">
                <a16:creationId xmlns:a16="http://schemas.microsoft.com/office/drawing/2014/main" id="{A5447133-6E0C-4208-AEE4-6A3F5BB8C1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4900" y="6438900"/>
            <a:ext cx="203200" cy="203200"/>
          </a:xfrm>
          <a:prstGeom prst="rect">
            <a:avLst/>
          </a:prstGeom>
        </p:spPr>
      </p:pic>
    </p:spTree>
    <p:extLst>
      <p:ext uri="{BB962C8B-B14F-4D97-AF65-F5344CB8AC3E}">
        <p14:creationId xmlns:p14="http://schemas.microsoft.com/office/powerpoint/2010/main" val="2267171838"/>
      </p:ext>
    </p:extLst>
  </p:cSld>
  <p:clrMapOvr>
    <a:masterClrMapping/>
  </p:clrMapOvr>
  <mc:AlternateContent xmlns:mc="http://schemas.openxmlformats.org/markup-compatibility/2006" xmlns:p14="http://schemas.microsoft.com/office/powerpoint/2010/main">
    <mc:Choice Requires="p14">
      <p:transition spd="slow" p14:dur="2000" advTm="3475"/>
    </mc:Choice>
    <mc:Fallback xmlns="">
      <p:transition spd="slow" advTm="34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Edge</a:t>
            </a:r>
          </a:p>
        </p:txBody>
      </p:sp>
      <p:sp>
        <p:nvSpPr>
          <p:cNvPr id="5" name="Rectangle 4">
            <a:extLst>
              <a:ext uri="{FF2B5EF4-FFF2-40B4-BE49-F238E27FC236}">
                <a16:creationId xmlns:a16="http://schemas.microsoft.com/office/drawing/2014/main" id="{2A299793-F161-4251-9B66-2AFABC3E0930}"/>
              </a:ext>
            </a:extLst>
          </p:cNvPr>
          <p:cNvSpPr/>
          <p:nvPr/>
        </p:nvSpPr>
        <p:spPr>
          <a:xfrm>
            <a:off x="287524" y="1556792"/>
            <a:ext cx="8568952" cy="4708981"/>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0B0C0C"/>
                </a:solidFill>
              </a:rPr>
              <a:t>US market likes solutions that are proven in a difficult environment</a:t>
            </a:r>
          </a:p>
          <a:p>
            <a:pPr marL="285750" indent="-285750">
              <a:spcAft>
                <a:spcPts val="600"/>
              </a:spcAft>
              <a:buFont typeface="Arial" panose="020B0604020202020204" pitchFamily="34" charset="0"/>
              <a:buChar char="•"/>
            </a:pPr>
            <a:endParaRPr lang="en-GB" sz="1600" dirty="0">
              <a:solidFill>
                <a:srgbClr val="0B0C0C"/>
              </a:solidFill>
            </a:endParaRPr>
          </a:p>
          <a:p>
            <a:pPr marL="742950" lvl="1" indent="-285750">
              <a:spcAft>
                <a:spcPts val="600"/>
              </a:spcAft>
              <a:buFont typeface="Arial" panose="020B0604020202020204" pitchFamily="34" charset="0"/>
              <a:buChar char="•"/>
            </a:pPr>
            <a:r>
              <a:rPr lang="en-GB" sz="1600" dirty="0">
                <a:solidFill>
                  <a:srgbClr val="0B0C0C"/>
                </a:solidFill>
              </a:rPr>
              <a:t>NHS is rigorous in the value it expects for patients.</a:t>
            </a:r>
          </a:p>
          <a:p>
            <a:pPr marL="742950" lvl="1" indent="-285750">
              <a:spcAft>
                <a:spcPts val="600"/>
              </a:spcAft>
              <a:buFont typeface="Arial" panose="020B0604020202020204" pitchFamily="34" charset="0"/>
              <a:buChar char="•"/>
            </a:pPr>
            <a:endParaRPr lang="en-GB" sz="1600" dirty="0">
              <a:solidFill>
                <a:srgbClr val="0B0C0C"/>
              </a:solidFill>
            </a:endParaRPr>
          </a:p>
          <a:p>
            <a:pPr marL="742950" lvl="1" indent="-285750">
              <a:spcAft>
                <a:spcPts val="600"/>
              </a:spcAft>
              <a:buFont typeface="Arial" panose="020B0604020202020204" pitchFamily="34" charset="0"/>
              <a:buChar char="•"/>
            </a:pPr>
            <a:r>
              <a:rPr lang="en-GB" sz="1600" dirty="0">
                <a:solidFill>
                  <a:srgbClr val="0B0C0C"/>
                </a:solidFill>
              </a:rPr>
              <a:t>NICE – need to have evidence</a:t>
            </a:r>
          </a:p>
          <a:p>
            <a:pPr marL="285750" indent="-285750">
              <a:spcAft>
                <a:spcPts val="600"/>
              </a:spcAft>
              <a:buFont typeface="Arial" panose="020B0604020202020204" pitchFamily="34" charset="0"/>
              <a:buChar char="•"/>
            </a:pPr>
            <a:endParaRPr lang="en-GB" sz="1600" dirty="0">
              <a:solidFill>
                <a:srgbClr val="0B0C0C"/>
              </a:solidFill>
            </a:endParaRPr>
          </a:p>
          <a:p>
            <a:pPr marL="285750" indent="-285750">
              <a:spcAft>
                <a:spcPts val="600"/>
              </a:spcAft>
              <a:buFont typeface="Arial" panose="020B0604020202020204" pitchFamily="34" charset="0"/>
              <a:buChar char="•"/>
            </a:pPr>
            <a:r>
              <a:rPr lang="en-GB" sz="1600" dirty="0">
                <a:solidFill>
                  <a:srgbClr val="0B0C0C"/>
                </a:solidFill>
              </a:rPr>
              <a:t>Data environment in the UK/NHS – train AI on a bigger database.</a:t>
            </a:r>
          </a:p>
          <a:p>
            <a:pPr marL="742950" lvl="1" indent="-285750">
              <a:spcAft>
                <a:spcPts val="600"/>
              </a:spcAft>
              <a:buFont typeface="Arial" panose="020B0604020202020204" pitchFamily="34" charset="0"/>
              <a:buChar char="•"/>
            </a:pPr>
            <a:endParaRPr lang="en-GB" sz="1600" dirty="0">
              <a:solidFill>
                <a:srgbClr val="0B0C0C"/>
              </a:solidFill>
            </a:endParaRPr>
          </a:p>
          <a:p>
            <a:pPr marL="742950" lvl="1" indent="-285750">
              <a:spcAft>
                <a:spcPts val="600"/>
              </a:spcAft>
              <a:buFont typeface="Arial" panose="020B0604020202020204" pitchFamily="34" charset="0"/>
              <a:buChar char="•"/>
            </a:pPr>
            <a:r>
              <a:rPr lang="en-GB" sz="1600" dirty="0">
                <a:solidFill>
                  <a:srgbClr val="0B0C0C"/>
                </a:solidFill>
              </a:rPr>
              <a:t>Diagnostics developed e.g. with UK Biobank may allow more advanced technological models</a:t>
            </a:r>
          </a:p>
          <a:p>
            <a:pPr marL="285750" indent="-285750">
              <a:spcAft>
                <a:spcPts val="600"/>
              </a:spcAft>
              <a:buFont typeface="Arial" panose="020B0604020202020204" pitchFamily="34" charset="0"/>
              <a:buChar char="•"/>
            </a:pPr>
            <a:endParaRPr lang="en-GB" sz="1600" dirty="0">
              <a:solidFill>
                <a:srgbClr val="0B0C0C"/>
              </a:solidFill>
            </a:endParaRPr>
          </a:p>
          <a:p>
            <a:pPr marL="285750" indent="-285750">
              <a:spcAft>
                <a:spcPts val="600"/>
              </a:spcAft>
              <a:buFont typeface="Arial" panose="020B0604020202020204" pitchFamily="34" charset="0"/>
              <a:buChar char="•"/>
            </a:pPr>
            <a:r>
              <a:rPr lang="en-GB" sz="1600" dirty="0">
                <a:solidFill>
                  <a:srgbClr val="0B0C0C"/>
                </a:solidFill>
              </a:rPr>
              <a:t>UK known for scientific excellence.</a:t>
            </a:r>
          </a:p>
          <a:p>
            <a:pPr marL="285750" indent="-285750">
              <a:spcAft>
                <a:spcPts val="600"/>
              </a:spcAft>
              <a:buFont typeface="Arial" panose="020B0604020202020204" pitchFamily="34" charset="0"/>
              <a:buChar char="•"/>
            </a:pPr>
            <a:endParaRPr lang="en-GB" sz="1600" dirty="0">
              <a:solidFill>
                <a:srgbClr val="0B0C0C"/>
              </a:solidFill>
            </a:endParaRPr>
          </a:p>
          <a:p>
            <a:pPr marL="285750" indent="-285750">
              <a:spcAft>
                <a:spcPts val="600"/>
              </a:spcAft>
              <a:buFont typeface="Arial" panose="020B0604020202020204" pitchFamily="34" charset="0"/>
              <a:buChar char="•"/>
            </a:pPr>
            <a:r>
              <a:rPr lang="en-GB" sz="1600" dirty="0">
                <a:solidFill>
                  <a:srgbClr val="0B0C0C"/>
                </a:solidFill>
              </a:rPr>
              <a:t>UK companies can use scientific heritage, proven in difficult market to get pilot in the US, use pilot to be selling point for the rest of the country</a:t>
            </a:r>
          </a:p>
        </p:txBody>
      </p:sp>
    </p:spTree>
    <p:extLst>
      <p:ext uri="{BB962C8B-B14F-4D97-AF65-F5344CB8AC3E}">
        <p14:creationId xmlns:p14="http://schemas.microsoft.com/office/powerpoint/2010/main" val="3452425729"/>
      </p:ext>
    </p:extLst>
  </p:cSld>
  <p:clrMapOvr>
    <a:masterClrMapping/>
  </p:clrMapOvr>
  <mc:AlternateContent xmlns:mc="http://schemas.openxmlformats.org/markup-compatibility/2006" xmlns:p14="http://schemas.microsoft.com/office/powerpoint/2010/main">
    <mc:Choice Requires="p14">
      <p:transition spd="slow" p14:dur="2000" advTm="123772"/>
    </mc:Choice>
    <mc:Fallback xmlns="">
      <p:transition spd="slow" advTm="12377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Success</a:t>
            </a:r>
          </a:p>
        </p:txBody>
      </p:sp>
      <p:sp>
        <p:nvSpPr>
          <p:cNvPr id="5" name="Rectangle 4">
            <a:extLst>
              <a:ext uri="{FF2B5EF4-FFF2-40B4-BE49-F238E27FC236}">
                <a16:creationId xmlns:a16="http://schemas.microsoft.com/office/drawing/2014/main" id="{2A299793-F161-4251-9B66-2AFABC3E0930}"/>
              </a:ext>
            </a:extLst>
          </p:cNvPr>
          <p:cNvSpPr/>
          <p:nvPr/>
        </p:nvSpPr>
        <p:spPr>
          <a:xfrm>
            <a:off x="287524" y="1556792"/>
            <a:ext cx="8568952" cy="3831818"/>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rgbClr val="0B0C0C"/>
                </a:solidFill>
              </a:rPr>
              <a:t>Babylon</a:t>
            </a:r>
          </a:p>
          <a:p>
            <a:pPr marL="742950" lvl="1" indent="-285750">
              <a:spcAft>
                <a:spcPts val="600"/>
              </a:spcAft>
              <a:buFont typeface="Arial" panose="020B0604020202020204" pitchFamily="34" charset="0"/>
              <a:buChar char="•"/>
            </a:pPr>
            <a:r>
              <a:rPr lang="en-GB" sz="1600" i="1" dirty="0">
                <a:solidFill>
                  <a:srgbClr val="0B0C0C"/>
                </a:solidFill>
              </a:rPr>
              <a:t>“UK’s Babylon Health Sees 'Huge Demand' in US Driven by Unique, Digital-First Solution”</a:t>
            </a:r>
          </a:p>
          <a:p>
            <a:pPr marL="285750" indent="-285750">
              <a:spcAft>
                <a:spcPts val="600"/>
              </a:spcAft>
              <a:buFont typeface="Arial" panose="020B0604020202020204" pitchFamily="34" charset="0"/>
              <a:buChar char="•"/>
            </a:pPr>
            <a:endParaRPr lang="en-GB" sz="1600" dirty="0">
              <a:solidFill>
                <a:srgbClr val="0B0C0C"/>
              </a:solidFill>
            </a:endParaRPr>
          </a:p>
          <a:p>
            <a:pPr marL="285750" indent="-285750">
              <a:spcAft>
                <a:spcPts val="600"/>
              </a:spcAft>
              <a:buFont typeface="Arial" panose="020B0604020202020204" pitchFamily="34" charset="0"/>
              <a:buChar char="•"/>
            </a:pPr>
            <a:r>
              <a:rPr lang="en-GB" sz="1600" dirty="0">
                <a:solidFill>
                  <a:srgbClr val="0B0C0C"/>
                </a:solidFill>
              </a:rPr>
              <a:t>Paxman Scalp Cooling</a:t>
            </a:r>
          </a:p>
          <a:p>
            <a:pPr marL="742950" lvl="1" indent="-285750">
              <a:spcAft>
                <a:spcPts val="600"/>
              </a:spcAft>
              <a:buFont typeface="Arial" panose="020B0604020202020204" pitchFamily="34" charset="0"/>
              <a:buChar char="•"/>
            </a:pPr>
            <a:r>
              <a:rPr lang="en-GB" sz="1600" i="1" dirty="0">
                <a:solidFill>
                  <a:srgbClr val="0B0C0C"/>
                </a:solidFill>
              </a:rPr>
              <a:t>“PAXMAN announces that the company now has installed or signed delivery agreements for just over 500 scalp cooling systems preventing hair loss in connection with chemotherapy in the USA, only two years after receiving FDA approval. The company is now actively supporting large-scale coverage and reimbursement for the treatment.”</a:t>
            </a:r>
          </a:p>
          <a:p>
            <a:pPr marL="742950" lvl="1" indent="-285750">
              <a:spcAft>
                <a:spcPts val="600"/>
              </a:spcAft>
              <a:buFont typeface="Arial" panose="020B0604020202020204" pitchFamily="34" charset="0"/>
              <a:buChar char="•"/>
            </a:pPr>
            <a:endParaRPr lang="en-GB" sz="1600" dirty="0">
              <a:solidFill>
                <a:srgbClr val="0B0C0C"/>
              </a:solidFill>
            </a:endParaRPr>
          </a:p>
          <a:p>
            <a:pPr marL="285750" indent="-285750">
              <a:spcAft>
                <a:spcPts val="600"/>
              </a:spcAft>
              <a:buFont typeface="Arial" panose="020B0604020202020204" pitchFamily="34" charset="0"/>
              <a:buChar char="•"/>
            </a:pPr>
            <a:r>
              <a:rPr lang="en-GB" sz="1600" dirty="0" err="1">
                <a:solidFill>
                  <a:srgbClr val="0B0C0C"/>
                </a:solidFill>
              </a:rPr>
              <a:t>Adaptimmune</a:t>
            </a:r>
            <a:endParaRPr lang="en-GB" sz="1600" dirty="0">
              <a:solidFill>
                <a:srgbClr val="0B0C0C"/>
              </a:solidFill>
            </a:endParaRPr>
          </a:p>
          <a:p>
            <a:pPr marL="742950" lvl="1" indent="-285750">
              <a:spcAft>
                <a:spcPts val="600"/>
              </a:spcAft>
              <a:buFont typeface="Arial" panose="020B0604020202020204" pitchFamily="34" charset="0"/>
              <a:buChar char="•"/>
            </a:pPr>
            <a:r>
              <a:rPr lang="en-GB" sz="1600" i="1" dirty="0">
                <a:solidFill>
                  <a:srgbClr val="0B0C0C"/>
                </a:solidFill>
              </a:rPr>
              <a:t>“</a:t>
            </a:r>
            <a:r>
              <a:rPr lang="en-GB" sz="1600" i="1" dirty="0" err="1">
                <a:solidFill>
                  <a:srgbClr val="0B0C0C"/>
                </a:solidFill>
              </a:rPr>
              <a:t>Adaptimmune</a:t>
            </a:r>
            <a:r>
              <a:rPr lang="en-GB" sz="1600" i="1" dirty="0">
                <a:solidFill>
                  <a:srgbClr val="0B0C0C"/>
                </a:solidFill>
              </a:rPr>
              <a:t> Cuts Ribbon on U.S. Headquarters at the Navy Yard in Philadelphia”</a:t>
            </a:r>
          </a:p>
        </p:txBody>
      </p:sp>
    </p:spTree>
    <p:extLst>
      <p:ext uri="{BB962C8B-B14F-4D97-AF65-F5344CB8AC3E}">
        <p14:creationId xmlns:p14="http://schemas.microsoft.com/office/powerpoint/2010/main" val="3508434644"/>
      </p:ext>
    </p:extLst>
  </p:cSld>
  <p:clrMapOvr>
    <a:masterClrMapping/>
  </p:clrMapOvr>
  <mc:AlternateContent xmlns:mc="http://schemas.openxmlformats.org/markup-compatibility/2006" xmlns:p14="http://schemas.microsoft.com/office/powerpoint/2010/main">
    <mc:Choice Requires="p14">
      <p:transition spd="slow" p14:dur="2000" advTm="27824"/>
    </mc:Choice>
    <mc:Fallback xmlns="">
      <p:transition spd="slow" advTm="27824"/>
    </mc:Fallback>
  </mc:AlternateContent>
</p:sld>
</file>

<file path=ppt/theme/theme1.xml><?xml version="1.0" encoding="utf-8"?>
<a:theme xmlns:a="http://schemas.openxmlformats.org/drawingml/2006/main" name="3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5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Default Design">
  <a:themeElements>
    <a:clrScheme name="GREAT PowerPoint Theme">
      <a:dk1>
        <a:srgbClr val="1E1348"/>
      </a:dk1>
      <a:lt1>
        <a:srgbClr val="FFFFFF"/>
      </a:lt1>
      <a:dk2>
        <a:srgbClr val="B00D2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REAT-Template_v6">
  <a:themeElements>
    <a:clrScheme name="GREAT PowerPoint Theme">
      <a:dk1>
        <a:srgbClr val="1E1348"/>
      </a:dk1>
      <a:lt1>
        <a:srgbClr val="FFFFFF"/>
      </a:lt1>
      <a:dk2>
        <a:srgbClr val="B00D2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2">
      <a:dk1>
        <a:srgbClr val="1E1348"/>
      </a:dk1>
      <a:lt1>
        <a:srgbClr val="FFFFFF"/>
      </a:lt1>
      <a:dk2>
        <a:srgbClr val="B00D2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GREAT-Template_v6">
  <a:themeElements>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GREAT-Template_v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AT-Template_v6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1E1348"/>
        </a:dk1>
        <a:lt1>
          <a:srgbClr val="FFFFFF"/>
        </a:lt1>
        <a:dk2>
          <a:srgbClr val="E41F13"/>
        </a:dk2>
        <a:lt2>
          <a:srgbClr val="DFD5C5"/>
        </a:lt2>
        <a:accent1>
          <a:srgbClr val="B00D23"/>
        </a:accent1>
        <a:accent2>
          <a:srgbClr val="4F0B7B"/>
        </a:accent2>
        <a:accent3>
          <a:srgbClr val="FFFFFF"/>
        </a:accent3>
        <a:accent4>
          <a:srgbClr val="180E3C"/>
        </a:accent4>
        <a:accent5>
          <a:srgbClr val="D4AAAC"/>
        </a:accent5>
        <a:accent6>
          <a:srgbClr val="47096F"/>
        </a:accent6>
        <a:hlink>
          <a:srgbClr val="00549F"/>
        </a:hlink>
        <a:folHlink>
          <a:srgbClr val="007EA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Default Design">
  <a:themeElements>
    <a:clrScheme name="UKTI SI Theme Colours">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BF1E50"/>
      </a:hlink>
      <a:folHlink>
        <a:srgbClr val="58595B"/>
      </a:folHlink>
    </a:clrScheme>
    <a:fontScheme name="16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6_Default Design 1">
        <a:dk1>
          <a:srgbClr val="58595B"/>
        </a:dk1>
        <a:lt1>
          <a:srgbClr val="FFFFFF"/>
        </a:lt1>
        <a:dk2>
          <a:srgbClr val="BF1E50"/>
        </a:dk2>
        <a:lt2>
          <a:srgbClr val="E7E8E9"/>
        </a:lt2>
        <a:accent1>
          <a:srgbClr val="BF1E50"/>
        </a:accent1>
        <a:accent2>
          <a:srgbClr val="CD3371"/>
        </a:accent2>
        <a:accent3>
          <a:srgbClr val="FFFFFF"/>
        </a:accent3>
        <a:accent4>
          <a:srgbClr val="4A4B4C"/>
        </a:accent4>
        <a:accent5>
          <a:srgbClr val="DCABB3"/>
        </a:accent5>
        <a:accent6>
          <a:srgbClr val="BA2D66"/>
        </a:accent6>
        <a:hlink>
          <a:srgbClr val="D96594"/>
        </a:hlink>
        <a:folHlink>
          <a:srgbClr val="E699B8"/>
        </a:folHlink>
      </a:clrScheme>
      <a:clrMap bg1="lt1" tx1="dk1" bg2="lt2" tx2="dk2" accent1="accent1" accent2="accent2" accent3="accent3" accent4="accent4" accent5="accent5" accent6="accent6" hlink="hlink" folHlink="folHlink"/>
    </a:extraClrScheme>
    <a:extraClrScheme>
      <a:clrScheme name="16_Default Design 2">
        <a:dk1>
          <a:srgbClr val="58595B"/>
        </a:dk1>
        <a:lt1>
          <a:srgbClr val="FFFFFF"/>
        </a:lt1>
        <a:dk2>
          <a:srgbClr val="BF1E50"/>
        </a:dk2>
        <a:lt2>
          <a:srgbClr val="E7E8E9"/>
        </a:lt2>
        <a:accent1>
          <a:srgbClr val="2B7CB7"/>
        </a:accent1>
        <a:accent2>
          <a:srgbClr val="DB6627"/>
        </a:accent2>
        <a:accent3>
          <a:srgbClr val="FFFFFF"/>
        </a:accent3>
        <a:accent4>
          <a:srgbClr val="4A4B4C"/>
        </a:accent4>
        <a:accent5>
          <a:srgbClr val="ACBFD8"/>
        </a:accent5>
        <a:accent6>
          <a:srgbClr val="C65C22"/>
        </a:accent6>
        <a:hlink>
          <a:srgbClr val="338C43"/>
        </a:hlink>
        <a:folHlink>
          <a:srgbClr val="93268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Cabinet Office Theme">
      <a:dk1>
        <a:sysClr val="windowText" lastClr="000000"/>
      </a:dk1>
      <a:lt1>
        <a:sysClr val="window" lastClr="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DIT Brand">
      <a:dk1>
        <a:sysClr val="windowText" lastClr="000000"/>
      </a:dk1>
      <a:lt1>
        <a:sysClr val="window" lastClr="FFFFFF"/>
      </a:lt1>
      <a:dk2>
        <a:srgbClr val="E7E7E7"/>
      </a:dk2>
      <a:lt2>
        <a:srgbClr val="FFFFFF"/>
      </a:lt2>
      <a:accent1>
        <a:srgbClr val="0063BE"/>
      </a:accent1>
      <a:accent2>
        <a:srgbClr val="00285F"/>
      </a:accent2>
      <a:accent3>
        <a:srgbClr val="CF102D"/>
      </a:accent3>
      <a:accent4>
        <a:srgbClr val="E24912"/>
      </a:accent4>
      <a:accent5>
        <a:srgbClr val="004D44"/>
      </a:accent5>
      <a:accent6>
        <a:srgbClr val="A90083"/>
      </a:accent6>
      <a:hlink>
        <a:srgbClr val="0000FF"/>
      </a:hlink>
      <a:folHlink>
        <a:srgbClr val="4814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Paper Document" ma:contentTypeID="0x0101003193074F5E9EDB428756360CBB5F3C1400E69D14655E1ABF44A8567996040DFA53" ma:contentTypeVersion="4085" ma:contentTypeDescription="" ma:contentTypeScope="" ma:versionID="51f13546c183546b113da2a18cbcfc23">
  <xsd:schema xmlns:xsd="http://www.w3.org/2001/XMLSchema" xmlns:xs="http://www.w3.org/2001/XMLSchema" xmlns:p="http://schemas.microsoft.com/office/2006/metadata/properties" xmlns:ns2="b413c3fd-5a3b-4239-b985-69032e371c04" xmlns:ns3="7fd9e60a-720a-478c-bf76-b460d35d354e" xmlns:ns4="a8f60570-4bd3-4f2b-950b-a996de8ab151" xmlns:ns5="b67a7830-db79-4a49-bf27-2aff92a2201a" xmlns:ns6="a172083e-e40c-4314-b43a-827352a1ed2c" xmlns:ns7="c963a4c1-1bb4-49f2-a011-9c776a7eed2a" xmlns:ns8="c0e5669f-1bcb-499c-94e0-3ccb733d3d13" targetNamespace="http://schemas.microsoft.com/office/2006/metadata/properties" ma:root="true" ma:fieldsID="437e3fe11eb2618934f543dc9d13fef2" ns2:_="" ns3:_="" ns4:_="" ns5:_="" ns6:_="" ns7:_="" ns8:_="">
    <xsd:import namespace="b413c3fd-5a3b-4239-b985-69032e371c04"/>
    <xsd:import namespace="7fd9e60a-720a-478c-bf76-b460d35d354e"/>
    <xsd:import namespace="a8f60570-4bd3-4f2b-950b-a996de8ab151"/>
    <xsd:import namespace="b67a7830-db79-4a49-bf27-2aff92a2201a"/>
    <xsd:import namespace="a172083e-e40c-4314-b43a-827352a1ed2c"/>
    <xsd:import namespace="c963a4c1-1bb4-49f2-a011-9c776a7eed2a"/>
    <xsd:import namespace="c0e5669f-1bcb-499c-94e0-3ccb733d3d13"/>
    <xsd:element name="properties">
      <xsd:complexType>
        <xsd:sequence>
          <xsd:element name="documentManagement">
            <xsd:complexType>
              <xsd:all>
                <xsd:element ref="ns2:Document_x0020_Notes" minOccurs="0"/>
                <xsd:element ref="ns3:Security_x0020_Classification" minOccurs="0"/>
                <xsd:element ref="ns2:Handling_x0020_Instructions" minOccurs="0"/>
                <xsd:element ref="ns3:Descriptor" minOccurs="0"/>
                <xsd:element ref="ns2:Government_x0020_Body" minOccurs="0"/>
                <xsd:element ref="ns4:Retention_x0020_Label" minOccurs="0"/>
                <xsd:element ref="ns2:Date_x0020_Opened" minOccurs="0"/>
                <xsd:element ref="ns2:Date_x0020_Closed" minOccurs="0"/>
                <xsd:element ref="ns3:National_x0020_Caveat" minOccurs="0"/>
                <xsd:element ref="ns2:CIRRUSPreviousLocation" minOccurs="0"/>
                <xsd:element ref="ns2:CIRRUSPreviousID" minOccurs="0"/>
                <xsd:element ref="ns5:LegacyDocumentType" minOccurs="0"/>
                <xsd:element ref="ns5:LegacyFileplanTarget" minOccurs="0"/>
                <xsd:element ref="ns5:LegacyNumericClass" minOccurs="0"/>
                <xsd:element ref="ns5:LegacyFolderType" minOccurs="0"/>
                <xsd:element ref="ns5:LegacyRecordFolderIdentifier" minOccurs="0"/>
                <xsd:element ref="ns5:LegacyCopyright" minOccurs="0"/>
                <xsd:element ref="ns5:LegacyLastModifiedDate" minOccurs="0"/>
                <xsd:element ref="ns5:LegacyModifier" minOccurs="0"/>
                <xsd:element ref="ns5:LegacyFolder" minOccurs="0"/>
                <xsd:element ref="ns5:LegacyContentType" minOccurs="0"/>
                <xsd:element ref="ns5:LegacyExpiryReviewDate" minOccurs="0"/>
                <xsd:element ref="ns5:LegacyLastActionDate" minOccurs="0"/>
                <xsd:element ref="ns5:LegacyProtectiveMarking" minOccurs="0"/>
                <xsd:element ref="ns5:LegacyTags" minOccurs="0"/>
                <xsd:element ref="ns5:LegacyReferencesFromOtherItems" minOccurs="0"/>
                <xsd:element ref="ns5:LegacyStatusonTransfer" minOccurs="0"/>
                <xsd:element ref="ns5:LegacyDateClosed" minOccurs="0"/>
                <xsd:element ref="ns5:LegacyRecordCategoryIdentifier" minOccurs="0"/>
                <xsd:element ref="ns5:LegacyDispositionAsOfDate" minOccurs="0"/>
                <xsd:element ref="ns5:LegacyHomeLocation" minOccurs="0"/>
                <xsd:element ref="ns5:LegacyCurrentLocation" minOccurs="0"/>
                <xsd:element ref="ns5:LegacyAdditionalAuthors" minOccurs="0"/>
                <xsd:element ref="ns6:LegacyPhysicalFormat" minOccurs="0"/>
                <xsd:element ref="ns5:LegacyDocumentLink" minOccurs="0"/>
                <xsd:element ref="ns5:LegacyFolderLink" minOccurs="0"/>
                <xsd:element ref="ns6:LegacyDateFileReceived" minOccurs="0"/>
                <xsd:element ref="ns6:LegacyDateFileRequested" minOccurs="0"/>
                <xsd:element ref="ns6:LegacyDateFileReturned" minOccurs="0"/>
                <xsd:element ref="ns5:LegacyReferencesToOtherItems" minOccurs="0"/>
                <xsd:element ref="ns6:LegacyMinister" minOccurs="0"/>
                <xsd:element ref="ns6:LegacyMP" minOccurs="0"/>
                <xsd:element ref="ns6:LegacyFolderNotes" minOccurs="0"/>
                <xsd:element ref="ns6:LegacyPhysicalItemLocation" minOccurs="0"/>
                <xsd:element ref="ns6:LegacyRequestType" minOccurs="0"/>
                <xsd:element ref="ns5:LegacyCustodian" minOccurs="0"/>
                <xsd:element ref="ns6:LegacyDescriptor" minOccurs="0"/>
                <xsd:element ref="ns6:LegacyFolderDocumentID" minOccurs="0"/>
                <xsd:element ref="ns6:LegacyDocumentID" minOccurs="0"/>
                <xsd:element ref="ns7:m975189f4ba442ecbf67d4147307b177" minOccurs="0"/>
                <xsd:element ref="ns3:TaxCatchAll" minOccurs="0"/>
                <xsd:element ref="ns3:TaxCatchAllLabel" minOccurs="0"/>
                <xsd:element ref="ns3:_dlc_DocId" minOccurs="0"/>
                <xsd:element ref="ns3:_dlc_DocIdUrl" minOccurs="0"/>
                <xsd:element ref="ns3:_dlc_DocIdPersistId" minOccurs="0"/>
                <xsd:element ref="ns2:Barcode" minOccurs="0"/>
                <xsd:element ref="ns5:LegacyPhysicalObject" minOccurs="0"/>
                <xsd:element ref="ns5:LegacyMovementHistory" minOccurs="0"/>
                <xsd:element ref="ns5:LegacyPaperReason" minOccurs="0"/>
                <xsd:element ref="ns5:LegacyBarcode" minOccurs="0"/>
                <xsd:element ref="ns5:LegacyHistoricalBarcode" minOccurs="0"/>
                <xsd:element ref="ns5:LegacyForeignBarcode" minOccurs="0"/>
                <xsd:element ref="ns5:LegacyDisposition" minOccurs="0"/>
                <xsd:element ref="ns2:Held_x0020_By" minOccurs="0"/>
                <xsd:element ref="ns5:ExternallyShared" minOccurs="0"/>
                <xsd:element ref="ns2:CIRRUSPreviousRetentionPolicy" minOccurs="0"/>
                <xsd:element ref="ns8:LegacyCaseReference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2" nillable="true" ma:displayName="Document Notes" ma:internalName="Document_0x0020_Notes">
      <xsd:simpleType>
        <xsd:restriction base="dms:Note">
          <xsd:maxLength value="255"/>
        </xsd:restriction>
      </xsd:simpleType>
    </xsd:element>
    <xsd:element name="Handling_x0020_Instructions" ma:index="4" nillable="true" ma:displayName="Handling Instructions" ma:internalName="Handling_x0020_Instructions">
      <xsd:simpleType>
        <xsd:restriction base="dms:Text">
          <xsd:maxLength value="255"/>
        </xsd:restriction>
      </xsd:simpleType>
    </xsd:element>
    <xsd:element name="Government_x0020_Body" ma:index="6" nillable="true" ma:displayName="Government Body" ma:internalName="Government_x0020_Body">
      <xsd:simpleType>
        <xsd:restriction base="dms:Text">
          <xsd:maxLength value="255"/>
        </xsd:restriction>
      </xsd:simpleType>
    </xsd:element>
    <xsd:element name="Date_x0020_Opened" ma:index="9" nillable="true" ma:displayName="Date Opened" ma:default="[Today]" ma:format="DateOnly" ma:internalName="Date_x0020_Opened">
      <xsd:simpleType>
        <xsd:restriction base="dms:DateTime"/>
      </xsd:simpleType>
    </xsd:element>
    <xsd:element name="Date_x0020_Closed" ma:index="10" nillable="true" ma:displayName="Date Closed" ma:format="DateOnly" ma:internalName="Date_x0020_Closed">
      <xsd:simpleType>
        <xsd:restriction base="dms:DateTime"/>
      </xsd:simpleType>
    </xsd:element>
    <xsd:element name="CIRRUSPreviousLocation" ma:index="12"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13" nillable="true" ma:displayName="Previous Id" ma:description="The id of the document in its previous location." ma:internalName="CIRRUSPreviousID">
      <xsd:simpleType>
        <xsd:restriction base="dms:Text">
          <xsd:maxLength value="255"/>
        </xsd:restriction>
      </xsd:simpleType>
    </xsd:element>
    <xsd:element name="Barcode" ma:index="61" nillable="true" ma:displayName="Barcode" ma:internalName="Barcode">
      <xsd:simpleType>
        <xsd:restriction base="dms:Text">
          <xsd:maxLength value="255"/>
        </xsd:restriction>
      </xsd:simpleType>
    </xsd:element>
    <xsd:element name="Held_x0020_By" ma:index="71" nillable="true" ma:displayName="Held By" ma:format="Dropdown" ma:internalName="Held_x0020_By">
      <xsd:simpleType>
        <xsd:restriction base="dms:Choice">
          <xsd:enumeration value="BEIS"/>
          <xsd:enumeration value="Iron Mountain"/>
          <xsd:enumeration value="TNA"/>
        </xsd:restriction>
      </xsd:simpleType>
    </xsd:element>
    <xsd:element name="CIRRUSPreviousRetentionPolicy" ma:index="74" nillable="true" ma:displayName="Previous Retention Policy" ma:description="The retention policy of the document in its previous location." ma:internalName="CIRRUSPreviousRetentionPolic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d9e60a-720a-478c-bf76-b460d35d354e" elementFormDefault="qualified">
    <xsd:import namespace="http://schemas.microsoft.com/office/2006/documentManagement/types"/>
    <xsd:import namespace="http://schemas.microsoft.com/office/infopath/2007/PartnerControls"/>
    <xsd:element name="Security_x0020_Classification" ma:index="3"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5"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National_x0020_Caveat" ma:index="11" nillable="true" ma:displayName="National Caveat" ma:default="" ma:format="Dropdown" ma:indexed="true" ma:internalName="National_x0020_Caveat">
      <xsd:simpleType>
        <xsd:restriction base="dms:Choice">
          <xsd:enumeration value="UK EYES ONLY"/>
        </xsd:restriction>
      </xsd:simpleType>
    </xsd:element>
    <xsd:element name="TaxCatchAll" ma:index="54" nillable="true" ma:displayName="Taxonomy Catch All Column" ma:description="" ma:hidden="true" ma:list="{4d192ad3-0f02-4b9f-81a5-60d8377bb230}" ma:internalName="TaxCatchAll" ma:showField="CatchAllData" ma:web="7fd9e60a-720a-478c-bf76-b460d35d354e">
      <xsd:complexType>
        <xsd:complexContent>
          <xsd:extension base="dms:MultiChoiceLookup">
            <xsd:sequence>
              <xsd:element name="Value" type="dms:Lookup" maxOccurs="unbounded" minOccurs="0" nillable="true"/>
            </xsd:sequence>
          </xsd:extension>
        </xsd:complexContent>
      </xsd:complexType>
    </xsd:element>
    <xsd:element name="TaxCatchAllLabel" ma:index="55" nillable="true" ma:displayName="Taxonomy Catch All Column1" ma:description="" ma:hidden="true" ma:list="{4d192ad3-0f02-4b9f-81a5-60d8377bb230}" ma:internalName="TaxCatchAllLabel" ma:readOnly="true" ma:showField="CatchAllDataLabel" ma:web="7fd9e60a-720a-478c-bf76-b460d35d354e">
      <xsd:complexType>
        <xsd:complexContent>
          <xsd:extension base="dms:MultiChoiceLookup">
            <xsd:sequence>
              <xsd:element name="Value" type="dms:Lookup" maxOccurs="unbounded" minOccurs="0" nillable="true"/>
            </xsd:sequence>
          </xsd:extension>
        </xsd:complexContent>
      </xsd:complexType>
    </xsd:element>
    <xsd:element name="_dlc_DocId" ma:index="57" nillable="true" ma:displayName="Document ID Value" ma:description="The value of the document ID assigned to this item." ma:internalName="_dlc_DocId" ma:readOnly="true">
      <xsd:simpleType>
        <xsd:restriction base="dms:Text"/>
      </xsd:simpleType>
    </xsd:element>
    <xsd:element name="_dlc_DocIdUrl" ma:index="5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8"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LegacyDocumentType" ma:index="14" nillable="true" ma:displayName="Legacy Document Type" ma:internalName="LegacyDocumentType">
      <xsd:simpleType>
        <xsd:restriction base="dms:Text">
          <xsd:maxLength value="255"/>
        </xsd:restriction>
      </xsd:simpleType>
    </xsd:element>
    <xsd:element name="LegacyFileplanTarget" ma:index="15" nillable="true" ma:displayName="Legacy Fileplan Target" ma:internalName="LegacyFileplanTarget">
      <xsd:simpleType>
        <xsd:restriction base="dms:Text">
          <xsd:maxLength value="255"/>
        </xsd:restriction>
      </xsd:simpleType>
    </xsd:element>
    <xsd:element name="LegacyNumericClass" ma:index="16" nillable="true" ma:displayName="Legacy Numeric Class" ma:internalName="LegacyNumericClass">
      <xsd:simpleType>
        <xsd:restriction base="dms:Text">
          <xsd:maxLength value="255"/>
        </xsd:restriction>
      </xsd:simpleType>
    </xsd:element>
    <xsd:element name="LegacyFolderType" ma:index="17" nillable="true" ma:displayName="Legacy Folder Type" ma:internalName="LegacyFolderType">
      <xsd:simpleType>
        <xsd:restriction base="dms:Text">
          <xsd:maxLength value="255"/>
        </xsd:restriction>
      </xsd:simpleType>
    </xsd:element>
    <xsd:element name="LegacyRecordFolderIdentifier" ma:index="18" nillable="true" ma:displayName="Legacy Record Folder Identifier" ma:internalName="LegacyRecordFolderIdentifier">
      <xsd:simpleType>
        <xsd:restriction base="dms:Text">
          <xsd:maxLength value="255"/>
        </xsd:restriction>
      </xsd:simpleType>
    </xsd:element>
    <xsd:element name="LegacyCopyright" ma:index="19" nillable="true" ma:displayName="Legacy Copyright" ma:internalName="LegacyCopyright">
      <xsd:simpleType>
        <xsd:restriction base="dms:Text">
          <xsd:maxLength value="255"/>
        </xsd:restriction>
      </xsd:simpleType>
    </xsd:element>
    <xsd:element name="LegacyLastModifiedDate" ma:index="20" nillable="true" ma:displayName="Legacy Last Modified Date" ma:format="DateTime" ma:internalName="LegacyLastModifiedDate">
      <xsd:simpleType>
        <xsd:restriction base="dms:DateTime"/>
      </xsd:simpleType>
    </xsd:element>
    <xsd:element name="LegacyModifier" ma:index="21"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22" nillable="true" ma:displayName="Legacy Folder" ma:internalName="LegacyFolder">
      <xsd:simpleType>
        <xsd:restriction base="dms:Text">
          <xsd:maxLength value="255"/>
        </xsd:restriction>
      </xsd:simpleType>
    </xsd:element>
    <xsd:element name="LegacyContentType" ma:index="23" nillable="true" ma:displayName="Legacy Content Type" ma:internalName="LegacyContentType">
      <xsd:simpleType>
        <xsd:restriction base="dms:Text">
          <xsd:maxLength value="255"/>
        </xsd:restriction>
      </xsd:simpleType>
    </xsd:element>
    <xsd:element name="LegacyExpiryReviewDate" ma:index="24" nillable="true" ma:displayName="Legacy Expiry Review Date" ma:format="DateTime" ma:internalName="LegacyExpiryReviewDate">
      <xsd:simpleType>
        <xsd:restriction base="dms:DateTime"/>
      </xsd:simpleType>
    </xsd:element>
    <xsd:element name="LegacyLastActionDate" ma:index="25" nillable="true" ma:displayName="Legacy Last Action Date" ma:format="DateTime" ma:internalName="LegacyLastActionDate">
      <xsd:simpleType>
        <xsd:restriction base="dms:DateTime"/>
      </xsd:simpleType>
    </xsd:element>
    <xsd:element name="LegacyProtectiveMarking" ma:index="26" nillable="true" ma:displayName="Legacy Protective Marking" ma:internalName="LegacyProtectiveMarking">
      <xsd:simpleType>
        <xsd:restriction base="dms:Text">
          <xsd:maxLength value="255"/>
        </xsd:restriction>
      </xsd:simpleType>
    </xsd:element>
    <xsd:element name="LegacyTags" ma:index="27" nillable="true" ma:displayName="Legacy Tags" ma:internalName="LegacyTags">
      <xsd:simpleType>
        <xsd:restriction base="dms:Note">
          <xsd:maxLength value="255"/>
        </xsd:restriction>
      </xsd:simpleType>
    </xsd:element>
    <xsd:element name="LegacyReferencesFromOtherItems" ma:index="28" nillable="true" ma:displayName="Legacy References From Other Items" ma:internalName="LegacyReferencesFromOtherItems">
      <xsd:simpleType>
        <xsd:restriction base="dms:Text">
          <xsd:maxLength value="255"/>
        </xsd:restriction>
      </xsd:simpleType>
    </xsd:element>
    <xsd:element name="LegacyStatusonTransfer" ma:index="29" nillable="true" ma:displayName="Legacy Status on Transfer" ma:internalName="LegacyStatusonTransfer">
      <xsd:simpleType>
        <xsd:restriction base="dms:Text">
          <xsd:maxLength value="255"/>
        </xsd:restriction>
      </xsd:simpleType>
    </xsd:element>
    <xsd:element name="LegacyDateClosed" ma:index="30" nillable="true" ma:displayName="Legacy Date Closed" ma:format="DateOnly" ma:internalName="LegacyDateClosed">
      <xsd:simpleType>
        <xsd:restriction base="dms:DateTime"/>
      </xsd:simpleType>
    </xsd:element>
    <xsd:element name="LegacyRecordCategoryIdentifier" ma:index="31" nillable="true" ma:displayName="Legacy Record Category Identifier" ma:internalName="LegacyRecordCategoryIdentifier">
      <xsd:simpleType>
        <xsd:restriction base="dms:Text">
          <xsd:maxLength value="255"/>
        </xsd:restriction>
      </xsd:simpleType>
    </xsd:element>
    <xsd:element name="LegacyDispositionAsOfDate" ma:index="32" nillable="true" ma:displayName="Legacy Disposition as of Date" ma:format="DateOnly" ma:internalName="LegacyDispositionAsOfDate">
      <xsd:simpleType>
        <xsd:restriction base="dms:DateTime"/>
      </xsd:simpleType>
    </xsd:element>
    <xsd:element name="LegacyHomeLocation" ma:index="33" nillable="true" ma:displayName="Legacy Home Location" ma:internalName="LegacyHomeLocation">
      <xsd:simpleType>
        <xsd:restriction base="dms:Text">
          <xsd:maxLength value="255"/>
        </xsd:restriction>
      </xsd:simpleType>
    </xsd:element>
    <xsd:element name="LegacyCurrentLocation" ma:index="34" nillable="true" ma:displayName="Legacy Current Location" ma:internalName="LegacyCurrentLocation">
      <xsd:simpleType>
        <xsd:restriction base="dms:Text">
          <xsd:maxLength value="255"/>
        </xsd:restriction>
      </xsd:simpleType>
    </xsd:element>
    <xsd:element name="LegacyAdditionalAuthors" ma:index="35" nillable="true" ma:displayName="Legacy Additional Authors" ma:internalName="LegacyAdditionalAuthors">
      <xsd:simpleType>
        <xsd:restriction base="dms:Note">
          <xsd:maxLength value="255"/>
        </xsd:restriction>
      </xsd:simpleType>
    </xsd:element>
    <xsd:element name="LegacyDocumentLink" ma:index="37" nillable="true" ma:displayName="Legacy Document Link" ma:internalName="LegacyDocumentLink">
      <xsd:simpleType>
        <xsd:restriction base="dms:Text">
          <xsd:maxLength value="255"/>
        </xsd:restriction>
      </xsd:simpleType>
    </xsd:element>
    <xsd:element name="LegacyFolderLink" ma:index="38" nillable="true" ma:displayName="Legacy Folder Link" ma:internalName="LegacyFolderLink">
      <xsd:simpleType>
        <xsd:restriction base="dms:Text">
          <xsd:maxLength value="255"/>
        </xsd:restriction>
      </xsd:simpleType>
    </xsd:element>
    <xsd:element name="LegacyReferencesToOtherItems" ma:index="42" nillable="true" ma:displayName="Legacy References To Other Items" ma:internalName="LegacyReferencesToOtherItems">
      <xsd:simpleType>
        <xsd:restriction base="dms:Note">
          <xsd:maxLength value="255"/>
        </xsd:restriction>
      </xsd:simpleType>
    </xsd:element>
    <xsd:element name="LegacyCustodian" ma:index="48" nillable="true" ma:displayName="Legacy Custodian" ma:internalName="LegacyCustodian">
      <xsd:simpleType>
        <xsd:restriction base="dms:Note">
          <xsd:maxLength value="255"/>
        </xsd:restriction>
      </xsd:simpleType>
    </xsd:element>
    <xsd:element name="LegacyPhysicalObject" ma:index="63" nillable="true" ma:displayName="Legacy Physical Object" ma:default="0" ma:internalName="LegacyPhysicalObject">
      <xsd:simpleType>
        <xsd:restriction base="dms:Boolean"/>
      </xsd:simpleType>
    </xsd:element>
    <xsd:element name="LegacyMovementHistory" ma:index="64" nillable="true" ma:displayName="Legacy Movement History" ma:internalName="LegacyMovementHistory">
      <xsd:simpleType>
        <xsd:restriction base="dms:Note">
          <xsd:maxLength value="255"/>
        </xsd:restriction>
      </xsd:simpleType>
    </xsd:element>
    <xsd:element name="LegacyPaperReason" ma:index="65" nillable="true" ma:displayName="Legacy Paper Reason" ma:internalName="LegacyPaperReason">
      <xsd:simpleType>
        <xsd:restriction base="dms:Text">
          <xsd:maxLength value="255"/>
        </xsd:restriction>
      </xsd:simpleType>
    </xsd:element>
    <xsd:element name="LegacyBarcode" ma:index="66" nillable="true" ma:displayName="Legacy Barcode" ma:internalName="LegacyBarcode">
      <xsd:simpleType>
        <xsd:restriction base="dms:Text">
          <xsd:maxLength value="255"/>
        </xsd:restriction>
      </xsd:simpleType>
    </xsd:element>
    <xsd:element name="LegacyHistoricalBarcode" ma:index="67" nillable="true" ma:displayName="Legacy Historical Barcode" ma:internalName="LegacyHistoricalBarcode">
      <xsd:simpleType>
        <xsd:restriction base="dms:Text">
          <xsd:maxLength value="255"/>
        </xsd:restriction>
      </xsd:simpleType>
    </xsd:element>
    <xsd:element name="LegacyForeignBarcode" ma:index="68" nillable="true" ma:displayName="Legacy Foreign Barcode" ma:internalName="LegacyForeignBarcode">
      <xsd:simpleType>
        <xsd:restriction base="dms:Text">
          <xsd:maxLength value="255"/>
        </xsd:restriction>
      </xsd:simpleType>
    </xsd:element>
    <xsd:element name="LegacyDisposition" ma:index="69" nillable="true" ma:displayName="Legacy Disposition" ma:internalName="LegacyDisposition">
      <xsd:simpleType>
        <xsd:restriction base="dms:Text">
          <xsd:maxLength value="255"/>
        </xsd:restriction>
      </xsd:simpleType>
    </xsd:element>
    <xsd:element name="ExternallyShared" ma:index="73" nillable="true" ma:displayName="External" ma:description="Used with SPFX field customizer, displays if the item is externally shared" ma:hidden="true" ma:internalName="ExternallyShar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PhysicalFormat" ma:index="36" nillable="true" ma:displayName="Legacy Physical Format" ma:default="0" ma:internalName="LegacyPhysicalFormat">
      <xsd:simpleType>
        <xsd:restriction base="dms:Boolean"/>
      </xsd:simpleType>
    </xsd:element>
    <xsd:element name="LegacyDateFileReceived" ma:index="39" nillable="true" ma:displayName="Legacy Date File Received" ma:format="DateOnly" ma:internalName="LegacyDateFileReceived">
      <xsd:simpleType>
        <xsd:restriction base="dms:DateTime"/>
      </xsd:simpleType>
    </xsd:element>
    <xsd:element name="LegacyDateFileRequested" ma:index="40" nillable="true" ma:displayName="Legacy Date File Requested" ma:format="DateOnly" ma:internalName="LegacyDateFileRequested">
      <xsd:simpleType>
        <xsd:restriction base="dms:DateTime"/>
      </xsd:simpleType>
    </xsd:element>
    <xsd:element name="LegacyDateFileReturned" ma:index="41" nillable="true" ma:displayName="Legacy Date File Returned" ma:format="DateOnly" ma:internalName="LegacyDateFileReturned">
      <xsd:simpleType>
        <xsd:restriction base="dms:DateTime"/>
      </xsd:simpleType>
    </xsd:element>
    <xsd:element name="LegacyMinister" ma:index="43" nillable="true" ma:displayName="Legacy Minister" ma:internalName="LegacyMinister">
      <xsd:simpleType>
        <xsd:restriction base="dms:Text">
          <xsd:maxLength value="255"/>
        </xsd:restriction>
      </xsd:simpleType>
    </xsd:element>
    <xsd:element name="LegacyMP" ma:index="44" nillable="true" ma:displayName="Legacy MP" ma:internalName="LegacyMP">
      <xsd:simpleType>
        <xsd:restriction base="dms:Text">
          <xsd:maxLength value="255"/>
        </xsd:restriction>
      </xsd:simpleType>
    </xsd:element>
    <xsd:element name="LegacyFolderNotes" ma:index="45" nillable="true" ma:displayName="Legacy Folder Notes" ma:internalName="LegacyFolderNotes">
      <xsd:simpleType>
        <xsd:restriction base="dms:Note">
          <xsd:maxLength value="255"/>
        </xsd:restriction>
      </xsd:simpleType>
    </xsd:element>
    <xsd:element name="LegacyPhysicalItemLocation" ma:index="46"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47" nillable="true" ma:displayName="Legacy Request Type" ma:format="Dropdown" ma:internalName="LegacyRequestType">
      <xsd:simpleType>
        <xsd:restriction base="dms:Choice">
          <xsd:enumeration value="FOI"/>
          <xsd:enumeration value="EIR"/>
          <xsd:enumeration value="PQ"/>
          <xsd:enumeration value="MC"/>
        </xsd:restriction>
      </xsd:simpleType>
    </xsd:element>
    <xsd:element name="LegacyDescriptor" ma:index="49" nillable="true" ma:displayName="Legacy Descriptor" ma:internalName="LegacyDescriptor">
      <xsd:simpleType>
        <xsd:restriction base="dms:Note">
          <xsd:maxLength value="255"/>
        </xsd:restriction>
      </xsd:simpleType>
    </xsd:element>
    <xsd:element name="LegacyFolderDocumentID" ma:index="50" nillable="true" ma:displayName="Legacy Folder Document ID" ma:internalName="LegacyFolderDocumentID">
      <xsd:simpleType>
        <xsd:restriction base="dms:Text">
          <xsd:maxLength value="255"/>
        </xsd:restriction>
      </xsd:simpleType>
    </xsd:element>
    <xsd:element name="LegacyDocumentID" ma:index="51" nillable="true" ma:displayName="Legacy Document ID" ma:internalName="LegacyDocumen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53" nillable="true" ma:taxonomy="true" ma:internalName="m975189f4ba442ecbf67d4147307b177" ma:taxonomyFieldName="Business_x0020_Unit" ma:displayName="Business Unit" ma:default="" ma:fieldId="{6975189f-4ba4-42ec-bf67-d4147307b177}" ma:sspId="07c4ed84-5fe0-43ce-92b1-d76889ed7488" ma:termSetId="6f71e40e-3a2e-4baf-91d9-2069eb3545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e5669f-1bcb-499c-94e0-3ccb733d3d13" elementFormDefault="qualified">
    <xsd:import namespace="http://schemas.microsoft.com/office/2006/documentManagement/types"/>
    <xsd:import namespace="http://schemas.microsoft.com/office/infopath/2007/PartnerControls"/>
    <xsd:element name="LegacyCaseReferenceNumber" ma:index="75" nillable="true" ma:displayName="Legacy Case Reference Number" ma:internalName="LegacyCaseReferenceNumbe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ecurity_x0020_Classification xmlns="7fd9e60a-720a-478c-bf76-b460d35d354e">OFFICIAL</Security_x0020_Classification>
    <Government_x0020_Body xmlns="b413c3fd-5a3b-4239-b985-69032e371c04">DIT</Government_x0020_Body>
    <Date_x0020_Opened xmlns="b413c3fd-5a3b-4239-b985-69032e371c04">2018-08-17T11:23:48+00:00</Date_x0020_Opened>
    <LegacyRecordCategoryIdentifier xmlns="b67a7830-db79-4a49-bf27-2aff92a2201a" xsi:nil="true"/>
    <LegacyDateFileRequested xmlns="a172083e-e40c-4314-b43a-827352a1ed2c" xsi:nil="true"/>
    <LegacyCaseReferenceNumber xmlns="c0e5669f-1bcb-499c-94e0-3ccb733d3d13" xsi:nil="true"/>
    <LegacyFolderType xmlns="b67a7830-db79-4a49-bf27-2aff92a2201a" xsi:nil="true"/>
    <LegacyRecordFolderIdentifier xmlns="b67a7830-db79-4a49-bf27-2aff92a2201a" xsi:nil="true"/>
    <LegacyFolder xmlns="b67a7830-db79-4a49-bf27-2aff92a2201a" xsi:nil="true"/>
    <LegacyMP xmlns="a172083e-e40c-4314-b43a-827352a1ed2c" xsi:nil="true"/>
    <LegacyDocumentID xmlns="a172083e-e40c-4314-b43a-827352a1ed2c" xsi:nil="true"/>
    <LegacyFolderDocumentID xmlns="a172083e-e40c-4314-b43a-827352a1ed2c" xsi:nil="true"/>
    <National_x0020_Caveat xmlns="7fd9e60a-720a-478c-bf76-b460d35d354e" xsi:nil="true"/>
    <LegacyFolderLink xmlns="b67a7830-db79-4a49-bf27-2aff92a2201a" xsi:nil="true"/>
    <LegacyDateFileReceived xmlns="a172083e-e40c-4314-b43a-827352a1ed2c" xsi:nil="true"/>
    <ExternallyShared xmlns="b67a7830-db79-4a49-bf27-2aff92a2201a" xsi:nil="true"/>
    <Document_x0020_Notes xmlns="b413c3fd-5a3b-4239-b985-69032e371c04" xsi:nil="true"/>
    <LegacyAdditionalAuthors xmlns="b67a7830-db79-4a49-bf27-2aff92a2201a" xsi:nil="true"/>
    <LegacyDocumentLink xmlns="b67a7830-db79-4a49-bf27-2aff92a2201a" xsi:nil="true"/>
    <CIRRUSPreviousLocation xmlns="b413c3fd-5a3b-4239-b985-69032e371c04" xsi:nil="true"/>
    <LegacyPhysicalItemLocation xmlns="a172083e-e40c-4314-b43a-827352a1ed2c" xsi:nil="true"/>
    <LegacyRequestType xmlns="a172083e-e40c-4314-b43a-827352a1ed2c" xsi:nil="true"/>
    <LegacyDescriptor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LegacyLastActionDate xmlns="b67a7830-db79-4a49-bf27-2aff92a2201a" xsi:nil="true"/>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Sector Operations</TermName>
          <TermId xmlns="http://schemas.microsoft.com/office/infopath/2007/PartnerControls">8766c103-f139-4024-abc1-e82ee9492964</TermId>
        </TermInfo>
      </Terms>
    </m975189f4ba442ecbf67d4147307b177>
    <CIRRUSPreviousID xmlns="b413c3fd-5a3b-4239-b985-69032e371c04" xsi:nil="true"/>
    <LegacyModifier xmlns="b67a7830-db79-4a49-bf27-2aff92a2201a">
      <UserInfo>
        <DisplayName/>
        <AccountId xsi:nil="true"/>
        <AccountType/>
      </UserInfo>
    </LegacyModifier>
    <LegacyStatusonTransfer xmlns="b67a7830-db79-4a49-bf27-2aff92a2201a" xsi:nil="true"/>
    <LegacyDispositionAsOfDate xmlns="b67a7830-db79-4a49-bf27-2aff92a2201a" xsi:nil="true"/>
    <LegacyMinister xmlns="a172083e-e40c-4314-b43a-827352a1ed2c" xsi:nil="true"/>
    <CIRRUSPreviousRetentionPolicy xmlns="b413c3fd-5a3b-4239-b985-69032e371c04" xsi:nil="true"/>
    <LegacyFileplanTarget xmlns="b67a7830-db79-4a49-bf27-2aff92a2201a" xsi:nil="true"/>
    <LegacyContentType xmlns="b67a7830-db79-4a49-bf27-2aff92a2201a" xsi:nil="true"/>
    <LegacyCustodian xmlns="b67a7830-db79-4a49-bf27-2aff92a2201a" xsi:nil="true"/>
    <Descriptor xmlns="7fd9e60a-720a-478c-bf76-b460d35d354e" xsi:nil="true"/>
    <LegacyProtectiveMarking xmlns="b67a7830-db79-4a49-bf27-2aff92a2201a" xsi:nil="true"/>
    <LegacyDateFileReturned xmlns="a172083e-e40c-4314-b43a-827352a1ed2c" xsi:nil="true"/>
    <LegacyReferencesToOtherItems xmlns="b67a7830-db79-4a49-bf27-2aff92a2201a" xsi:nil="true"/>
    <Retention_x0020_Label xmlns="a8f60570-4bd3-4f2b-950b-a996de8ab151">Group Review</Retention_x0020_Label>
    <LegacyCopyright xmlns="b67a7830-db79-4a49-bf27-2aff92a2201a" xsi:nil="true"/>
    <Handling_x0020_Instructions xmlns="b413c3fd-5a3b-4239-b985-69032e371c04" xsi:nil="true"/>
    <Date_x0020_Closed xmlns="b413c3fd-5a3b-4239-b985-69032e371c04" xsi:nil="true"/>
    <LegacyTags xmlns="b67a7830-db79-4a49-bf27-2aff92a2201a" xsi:nil="true"/>
    <LegacyFolderNotes xmlns="a172083e-e40c-4314-b43a-827352a1ed2c" xsi:nil="true"/>
    <TaxCatchAll xmlns="7fd9e60a-720a-478c-bf76-b460d35d354e">
      <Value>136</Value>
    </TaxCatchAll>
    <LegacyNumericClass xmlns="b67a7830-db79-4a49-bf27-2aff92a2201a" xsi:nil="true"/>
    <LegacyCurrentLocation xmlns="b67a7830-db79-4a49-bf27-2aff92a2201a" xsi:nil="true"/>
    <_dlc_DocId xmlns="7fd9e60a-720a-478c-bf76-b460d35d354e">H6263HTYEWN5-1143138017-407</_dlc_DocId>
    <_dlc_DocIdUrl xmlns="7fd9e60a-720a-478c-bf76-b460d35d354e">
      <Url>https://dbis.sharepoint.com/sites/dit/166/_layouts/15/DocIdRedir.aspx?ID=H6263HTYEWN5-1143138017-407</Url>
      <Description>H6263HTYEWN5-1143138017-407</Description>
    </_dlc_DocIdUrl>
    <LegacyHistoricalBarcode xmlns="b67a7830-db79-4a49-bf27-2aff92a2201a" xsi:nil="true"/>
    <LegacyPhysicalObject xmlns="b67a7830-db79-4a49-bf27-2aff92a2201a">false</LegacyPhysicalObject>
    <LegacyMovementHistory xmlns="b67a7830-db79-4a49-bf27-2aff92a2201a" xsi:nil="true"/>
    <LegacyBarcode xmlns="b67a7830-db79-4a49-bf27-2aff92a2201a" xsi:nil="true"/>
    <LegacyForeignBarcode xmlns="b67a7830-db79-4a49-bf27-2aff92a2201a" xsi:nil="true"/>
    <LegacyPaperReason xmlns="b67a7830-db79-4a49-bf27-2aff92a2201a" xsi:nil="true"/>
    <Held_x0020_By xmlns="b413c3fd-5a3b-4239-b985-69032e371c04" xsi:nil="true"/>
    <LegacyDisposition xmlns="b67a7830-db79-4a49-bf27-2aff92a2201a" xsi:nil="true"/>
    <Barcode xmlns="b413c3fd-5a3b-4239-b985-69032e371c04" xsi:nil="true"/>
  </documentManagement>
</p:properties>
</file>

<file path=customXml/itemProps1.xml><?xml version="1.0" encoding="utf-8"?>
<ds:datastoreItem xmlns:ds="http://schemas.openxmlformats.org/officeDocument/2006/customXml" ds:itemID="{FB099E31-966A-4376-8116-5E34B34E5CF5}">
  <ds:schemaRefs>
    <ds:schemaRef ds:uri="http://schemas.microsoft.com/sharepoint/events"/>
  </ds:schemaRefs>
</ds:datastoreItem>
</file>

<file path=customXml/itemProps2.xml><?xml version="1.0" encoding="utf-8"?>
<ds:datastoreItem xmlns:ds="http://schemas.openxmlformats.org/officeDocument/2006/customXml" ds:itemID="{D486E6FB-F164-4778-B7BE-6EE3181D4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13c3fd-5a3b-4239-b985-69032e371c04"/>
    <ds:schemaRef ds:uri="7fd9e60a-720a-478c-bf76-b460d35d354e"/>
    <ds:schemaRef ds:uri="a8f60570-4bd3-4f2b-950b-a996de8ab151"/>
    <ds:schemaRef ds:uri="b67a7830-db79-4a49-bf27-2aff92a2201a"/>
    <ds:schemaRef ds:uri="a172083e-e40c-4314-b43a-827352a1ed2c"/>
    <ds:schemaRef ds:uri="c963a4c1-1bb4-49f2-a011-9c776a7eed2a"/>
    <ds:schemaRef ds:uri="c0e5669f-1bcb-499c-94e0-3ccb733d3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C3B518-2357-41E5-8F13-F043CC8C36F3}">
  <ds:schemaRefs>
    <ds:schemaRef ds:uri="http://schemas.microsoft.com/sharepoint/v3/contenttype/forms"/>
  </ds:schemaRefs>
</ds:datastoreItem>
</file>

<file path=customXml/itemProps4.xml><?xml version="1.0" encoding="utf-8"?>
<ds:datastoreItem xmlns:ds="http://schemas.openxmlformats.org/officeDocument/2006/customXml" ds:itemID="{4A40F9E7-5669-4256-A401-38C058E1FC10}">
  <ds:schemaRefs>
    <ds:schemaRef ds:uri="http://schemas.microsoft.com/office/infopath/2007/PartnerControls"/>
    <ds:schemaRef ds:uri="c963a4c1-1bb4-49f2-a011-9c776a7eed2a"/>
    <ds:schemaRef ds:uri="c0e5669f-1bcb-499c-94e0-3ccb733d3d13"/>
    <ds:schemaRef ds:uri="http://purl.org/dc/terms/"/>
    <ds:schemaRef ds:uri="http://schemas.openxmlformats.org/package/2006/metadata/core-properties"/>
    <ds:schemaRef ds:uri="a172083e-e40c-4314-b43a-827352a1ed2c"/>
    <ds:schemaRef ds:uri="http://schemas.microsoft.com/office/2006/documentManagement/types"/>
    <ds:schemaRef ds:uri="b67a7830-db79-4a49-bf27-2aff92a2201a"/>
    <ds:schemaRef ds:uri="a8f60570-4bd3-4f2b-950b-a996de8ab151"/>
    <ds:schemaRef ds:uri="7fd9e60a-720a-478c-bf76-b460d35d354e"/>
    <ds:schemaRef ds:uri="http://purl.org/dc/elements/1.1/"/>
    <ds:schemaRef ds:uri="http://schemas.microsoft.com/office/2006/metadata/properties"/>
    <ds:schemaRef ds:uri="b413c3fd-5a3b-4239-b985-69032e371c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13221</TotalTime>
  <Words>860</Words>
  <Application>Microsoft Office PowerPoint</Application>
  <PresentationFormat>On-screen Show (4:3)</PresentationFormat>
  <Paragraphs>194</Paragraphs>
  <Slides>19</Slides>
  <Notes>14</Notes>
  <HiddenSlides>0</HiddenSlides>
  <MMClips>3</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19</vt:i4>
      </vt:variant>
    </vt:vector>
  </HeadingPairs>
  <TitlesOfParts>
    <vt:vector size="38" baseType="lpstr">
      <vt:lpstr>ＭＳ Ｐゴシック</vt:lpstr>
      <vt:lpstr>Arial</vt:lpstr>
      <vt:lpstr>Arial </vt:lpstr>
      <vt:lpstr>Calibri</vt:lpstr>
      <vt:lpstr>Webdings</vt:lpstr>
      <vt:lpstr>ヒラギノ角ゴ Pro W3</vt:lpstr>
      <vt:lpstr>3_Office Theme</vt:lpstr>
      <vt:lpstr>1_Office Theme</vt:lpstr>
      <vt:lpstr>2_Office Theme</vt:lpstr>
      <vt:lpstr>4_GREAT-Template_v6</vt:lpstr>
      <vt:lpstr>2_Custom Design</vt:lpstr>
      <vt:lpstr>4_Office Theme</vt:lpstr>
      <vt:lpstr>16_Default Design</vt:lpstr>
      <vt:lpstr>5_Office Theme</vt:lpstr>
      <vt:lpstr>6_Office Theme</vt:lpstr>
      <vt:lpstr>25_Office Theme</vt:lpstr>
      <vt:lpstr>2_Default Design</vt:lpstr>
      <vt:lpstr>GREAT-Template_v6</vt:lpstr>
      <vt:lpstr>Custom Design</vt:lpstr>
      <vt:lpstr>Where the opportunities lie in the US market  John Vislosky, DIT USA Autumn Waska, DIT USA  </vt:lpstr>
      <vt:lpstr>Session overview</vt:lpstr>
      <vt:lpstr>US Market Overview  </vt:lpstr>
      <vt:lpstr>US Healthcare System</vt:lpstr>
      <vt:lpstr>US Healthcare System</vt:lpstr>
      <vt:lpstr>US Market</vt:lpstr>
      <vt:lpstr>What is the UK’s edge?  </vt:lpstr>
      <vt:lpstr>UK Edge</vt:lpstr>
      <vt:lpstr>UK Success</vt:lpstr>
      <vt:lpstr>Where companies can get support</vt:lpstr>
      <vt:lpstr>DIT’s overseas network</vt:lpstr>
      <vt:lpstr>UK Network</vt:lpstr>
      <vt:lpstr>Events</vt:lpstr>
      <vt:lpstr>Thank you, and get in touch:  john.vislosky@trade.gov.uk  </vt:lpstr>
      <vt:lpstr>PowerPoint Presentation</vt:lpstr>
      <vt:lpstr>Top-Ranked Emerging Life Science Clusters</vt:lpstr>
      <vt:lpstr>Texas Medical Center (TMC)</vt:lpstr>
      <vt:lpstr>PowerPoint Presentation</vt:lpstr>
      <vt:lpstr>PowerPoint Presentation</vt:lpstr>
    </vt:vector>
  </TitlesOfParts>
  <Compan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Amofah Stephen (MPSD)</dc:creator>
  <cp:lastModifiedBy>Lewis Brien (Sensitive)</cp:lastModifiedBy>
  <cp:revision>485</cp:revision>
  <cp:lastPrinted>2019-10-29T09:41:49Z</cp:lastPrinted>
  <dcterms:created xsi:type="dcterms:W3CDTF">2017-01-17T15:24:27Z</dcterms:created>
  <dcterms:modified xsi:type="dcterms:W3CDTF">2022-09-26T20:12:15Z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0x0101003193074F5E9EDB428756360CBB5F3C1400E69D14655E1ABF44A8567996040DFA53</vt:lpwstr>
  </property>
  <property fmtid="{D5CDD505-2E9C-101B-9397-08002B2CF9AE}" pid="3" name="Business Unit">
    <vt:lpwstr>136;#Sector Operations|8766c103-f139-4024-abc1-e82ee9492964</vt:lpwstr>
  </property>
  <property fmtid="{D5CDD505-2E9C-101B-9397-08002B2CF9AE}" pid="4" name="_dlc_DocIdItemGuid">
    <vt:lpwstr>35990124-d802-408f-a500-195eb2081a33</vt:lpwstr>
  </property>
  <property fmtid="{D5CDD505-2E9C-101B-9397-08002B2CF9AE}" pid="5" name="MSIP_Label_c1c05e37-788c-4c59-b50e-5c98323c0a70_Enabled">
    <vt:lpwstr>true</vt:lpwstr>
  </property>
  <property fmtid="{D5CDD505-2E9C-101B-9397-08002B2CF9AE}" pid="6" name="MSIP_Label_c1c05e37-788c-4c59-b50e-5c98323c0a70_SetDate">
    <vt:lpwstr>2020-09-22T10:53:28Z</vt:lpwstr>
  </property>
  <property fmtid="{D5CDD505-2E9C-101B-9397-08002B2CF9AE}" pid="7" name="MSIP_Label_c1c05e37-788c-4c59-b50e-5c98323c0a70_Method">
    <vt:lpwstr>Standard</vt:lpwstr>
  </property>
  <property fmtid="{D5CDD505-2E9C-101B-9397-08002B2CF9AE}" pid="8" name="MSIP_Label_c1c05e37-788c-4c59-b50e-5c98323c0a70_Name">
    <vt:lpwstr>OFFICIAL</vt:lpwstr>
  </property>
  <property fmtid="{D5CDD505-2E9C-101B-9397-08002B2CF9AE}" pid="9" name="MSIP_Label_c1c05e37-788c-4c59-b50e-5c98323c0a70_SiteId">
    <vt:lpwstr>8fa217ec-33aa-46fb-ad96-dfe68006bb86</vt:lpwstr>
  </property>
  <property fmtid="{D5CDD505-2E9C-101B-9397-08002B2CF9AE}" pid="10" name="MSIP_Label_c1c05e37-788c-4c59-b50e-5c98323c0a70_ActionId">
    <vt:lpwstr>011c66bd-54b7-44a4-bcfd-00007cf47e74</vt:lpwstr>
  </property>
  <property fmtid="{D5CDD505-2E9C-101B-9397-08002B2CF9AE}" pid="11" name="MSIP_Label_c1c05e37-788c-4c59-b50e-5c98323c0a70_ContentBits">
    <vt:lpwstr>0</vt:lpwstr>
  </property>
</Properties>
</file>