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 id="2147483694" r:id="rId5"/>
    <p:sldMasterId id="2147483672" r:id="rId6"/>
    <p:sldMasterId id="2147483676" r:id="rId7"/>
    <p:sldMasterId id="2147483696" r:id="rId8"/>
    <p:sldMasterId id="2147483674" r:id="rId9"/>
    <p:sldMasterId id="2147483678" r:id="rId10"/>
    <p:sldMasterId id="2147483682" r:id="rId11"/>
    <p:sldMasterId id="2147483684" r:id="rId12"/>
    <p:sldMasterId id="2147483686" r:id="rId13"/>
    <p:sldMasterId id="2147483688" r:id="rId14"/>
    <p:sldMasterId id="2147483690" r:id="rId15"/>
    <p:sldMasterId id="2147483698" r:id="rId16"/>
    <p:sldMasterId id="2147483692" r:id="rId17"/>
  </p:sldMasterIdLst>
  <p:notesMasterIdLst>
    <p:notesMasterId r:id="rId30"/>
  </p:notesMasterIdLst>
  <p:handoutMasterIdLst>
    <p:handoutMasterId r:id="rId31"/>
  </p:handoutMasterIdLst>
  <p:sldIdLst>
    <p:sldId id="343" r:id="rId18"/>
    <p:sldId id="333" r:id="rId19"/>
    <p:sldId id="352" r:id="rId20"/>
    <p:sldId id="346" r:id="rId21"/>
    <p:sldId id="348" r:id="rId22"/>
    <p:sldId id="347" r:id="rId23"/>
    <p:sldId id="349" r:id="rId24"/>
    <p:sldId id="356" r:id="rId25"/>
    <p:sldId id="353" r:id="rId26"/>
    <p:sldId id="354" r:id="rId27"/>
    <p:sldId id="355" r:id="rId28"/>
    <p:sldId id="342" r:id="rId29"/>
  </p:sldIdLst>
  <p:sldSz cx="9906000" cy="6858000" type="A4"/>
  <p:notesSz cx="6797675"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85F"/>
    <a:srgbClr val="FFE7E7"/>
    <a:srgbClr val="EC9C9C"/>
    <a:srgbClr val="C00000"/>
    <a:srgbClr val="CF102D"/>
    <a:srgbClr val="FFFFFF"/>
    <a:srgbClr val="0063BE"/>
    <a:srgbClr val="EBB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5" autoAdjust="0"/>
  </p:normalViewPr>
  <p:slideViewPr>
    <p:cSldViewPr snapToObjects="1">
      <p:cViewPr>
        <p:scale>
          <a:sx n="69" d="100"/>
          <a:sy n="69" d="100"/>
        </p:scale>
        <p:origin x="1032" y="-4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Public Health Expenditure</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5-AF67-40F5-86BD-1EA72627B02E}"/>
              </c:ext>
            </c:extLst>
          </c:dPt>
          <c:dPt>
            <c:idx val="1"/>
            <c:invertIfNegative val="0"/>
            <c:bubble3D val="0"/>
            <c:spPr>
              <a:solidFill>
                <a:srgbClr val="C00000"/>
              </a:solidFill>
              <a:ln>
                <a:noFill/>
              </a:ln>
              <a:effectLst/>
            </c:spPr>
            <c:extLst>
              <c:ext xmlns:c16="http://schemas.microsoft.com/office/drawing/2014/chart" uri="{C3380CC4-5D6E-409C-BE32-E72D297353CC}">
                <c16:uniqueId val="{00000004-AF67-40F5-86BD-1EA72627B02E}"/>
              </c:ext>
            </c:extLst>
          </c:dPt>
          <c:dPt>
            <c:idx val="2"/>
            <c:invertIfNegative val="0"/>
            <c:bubble3D val="0"/>
            <c:spPr>
              <a:solidFill>
                <a:srgbClr val="C00000"/>
              </a:solidFill>
              <a:ln>
                <a:noFill/>
              </a:ln>
              <a:effectLst/>
            </c:spPr>
            <c:extLst>
              <c:ext xmlns:c16="http://schemas.microsoft.com/office/drawing/2014/chart" uri="{C3380CC4-5D6E-409C-BE32-E72D297353CC}">
                <c16:uniqueId val="{00000003-AF67-40F5-86BD-1EA72627B02E}"/>
              </c:ext>
            </c:extLst>
          </c:dPt>
          <c:dPt>
            <c:idx val="3"/>
            <c:invertIfNegative val="0"/>
            <c:bubble3D val="0"/>
            <c:spPr>
              <a:solidFill>
                <a:srgbClr val="EC9C9C"/>
              </a:solidFill>
              <a:ln>
                <a:noFill/>
              </a:ln>
              <a:effectLst/>
            </c:spPr>
            <c:extLst>
              <c:ext xmlns:c16="http://schemas.microsoft.com/office/drawing/2014/chart" uri="{C3380CC4-5D6E-409C-BE32-E72D297353CC}">
                <c16:uniqueId val="{00000006-AF67-40F5-86BD-1EA72627B02E}"/>
              </c:ext>
            </c:extLst>
          </c:dPt>
          <c:dPt>
            <c:idx val="4"/>
            <c:invertIfNegative val="0"/>
            <c:bubble3D val="0"/>
            <c:spPr>
              <a:solidFill>
                <a:srgbClr val="EC9C9C"/>
              </a:solidFill>
              <a:ln>
                <a:noFill/>
              </a:ln>
              <a:effectLst/>
            </c:spPr>
            <c:extLst>
              <c:ext xmlns:c16="http://schemas.microsoft.com/office/drawing/2014/chart" uri="{C3380CC4-5D6E-409C-BE32-E72D297353CC}">
                <c16:uniqueId val="{00000007-AF67-40F5-86BD-1EA72627B02E}"/>
              </c:ext>
            </c:extLst>
          </c:dPt>
          <c:dLbls>
            <c:dLbl>
              <c:idx val="0"/>
              <c:layout>
                <c:manualLayout>
                  <c:x val="1.9230769230769232E-3"/>
                  <c:y val="8.6538454986488864E-3"/>
                </c:manualLayout>
              </c:layout>
              <c:tx>
                <c:rich>
                  <a:bodyPr/>
                  <a:lstStyle/>
                  <a:p>
                    <a:r>
                      <a:rPr lang="en-US" b="1" i="0" baseline="0" dirty="0" smtClean="0">
                        <a:solidFill>
                          <a:srgbClr val="000000"/>
                        </a:solidFill>
                      </a:rPr>
                      <a:t>€</a:t>
                    </a:r>
                    <a:fld id="{8AA947ED-12D0-4301-867D-AB7ED17C46E2}" type="VALUE">
                      <a:rPr lang="en-US" b="1" i="0" baseline="0" smtClean="0">
                        <a:solidFill>
                          <a:srgbClr val="000000"/>
                        </a:solidFill>
                      </a:rPr>
                      <a:pPr/>
                      <a:t>[VALUE]</a:t>
                    </a:fld>
                    <a:r>
                      <a:rPr lang="en-US" b="1" dirty="0" err="1" smtClean="0">
                        <a:solidFill>
                          <a:srgbClr val="000000"/>
                        </a:solidFill>
                      </a:rPr>
                      <a:t>bn</a:t>
                    </a:r>
                    <a:r>
                      <a:rPr lang="en-US" dirty="0" smtClean="0">
                        <a:solidFill>
                          <a:srgbClr val="000000"/>
                        </a:solidFill>
                      </a:rPr>
                      <a:t> </a:t>
                    </a:r>
                  </a:p>
                  <a:p>
                    <a:r>
                      <a:rPr lang="en-US" dirty="0" smtClean="0"/>
                      <a:t>6.5% GDP</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F67-40F5-86BD-1EA72627B02E}"/>
                </c:ext>
              </c:extLst>
            </c:dLbl>
            <c:dLbl>
              <c:idx val="1"/>
              <c:layout/>
              <c:tx>
                <c:rich>
                  <a:bodyPr/>
                  <a:lstStyle/>
                  <a:p>
                    <a:r>
                      <a:rPr lang="en-US" sz="1200" b="1" i="0" u="none" strike="noStrike" kern="1200" baseline="0" dirty="0" smtClean="0">
                        <a:solidFill>
                          <a:srgbClr val="000000"/>
                        </a:solidFill>
                      </a:rPr>
                      <a:t>€</a:t>
                    </a:r>
                    <a:fld id="{6FD200E4-15D5-4A2B-9BB6-33C8011889CE}" type="VALUE">
                      <a:rPr lang="en-US" b="1" smtClean="0">
                        <a:solidFill>
                          <a:srgbClr val="000000"/>
                        </a:solidFill>
                      </a:rPr>
                      <a:pPr/>
                      <a:t>[VALUE]</a:t>
                    </a:fld>
                    <a:r>
                      <a:rPr lang="en-US" b="1" dirty="0" smtClean="0">
                        <a:solidFill>
                          <a:srgbClr val="000000"/>
                        </a:solidFill>
                      </a:rPr>
                      <a:t> </a:t>
                    </a:r>
                    <a:r>
                      <a:rPr lang="en-US" b="1" dirty="0" err="1" smtClean="0">
                        <a:solidFill>
                          <a:srgbClr val="000000"/>
                        </a:solidFill>
                      </a:rPr>
                      <a:t>bn</a:t>
                    </a:r>
                    <a:r>
                      <a:rPr lang="en-US" b="1" dirty="0" smtClean="0">
                        <a:solidFill>
                          <a:srgbClr val="000000"/>
                        </a:solidFill>
                      </a:rPr>
                      <a:t> </a:t>
                    </a:r>
                  </a:p>
                  <a:p>
                    <a:r>
                      <a:rPr lang="en-US" dirty="0" smtClean="0"/>
                      <a:t>7.5% GDP</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F67-40F5-86BD-1EA72627B02E}"/>
                </c:ext>
              </c:extLst>
            </c:dLbl>
            <c:dLbl>
              <c:idx val="2"/>
              <c:layout/>
              <c:tx>
                <c:rich>
                  <a:bodyPr/>
                  <a:lstStyle/>
                  <a:p>
                    <a:r>
                      <a:rPr lang="en-US" sz="1200" b="1" i="0" u="none" strike="noStrike" kern="1200" baseline="0" dirty="0" smtClean="0">
                        <a:solidFill>
                          <a:srgbClr val="000000"/>
                        </a:solidFill>
                      </a:rPr>
                      <a:t>€</a:t>
                    </a:r>
                    <a:fld id="{DA5ECA0F-825F-44A3-B4E4-B111E1FDF3B0}" type="VALUE">
                      <a:rPr lang="en-US" sz="1200" b="1" smtClean="0">
                        <a:solidFill>
                          <a:srgbClr val="000000"/>
                        </a:solidFill>
                      </a:rPr>
                      <a:pPr/>
                      <a:t>[VALUE]</a:t>
                    </a:fld>
                    <a:r>
                      <a:rPr lang="en-US" sz="1200" b="1" dirty="0" smtClean="0">
                        <a:solidFill>
                          <a:srgbClr val="000000"/>
                        </a:solidFill>
                      </a:rPr>
                      <a:t> </a:t>
                    </a:r>
                    <a:r>
                      <a:rPr lang="en-US" sz="1200" b="1" dirty="0" err="1" smtClean="0">
                        <a:solidFill>
                          <a:srgbClr val="000000"/>
                        </a:solidFill>
                      </a:rPr>
                      <a:t>bn</a:t>
                    </a:r>
                    <a:r>
                      <a:rPr lang="en-US" sz="1200" dirty="0" smtClean="0">
                        <a:solidFill>
                          <a:srgbClr val="000000"/>
                        </a:solidFill>
                      </a:rPr>
                      <a:t> </a:t>
                    </a:r>
                  </a:p>
                  <a:p>
                    <a:r>
                      <a:rPr lang="en-US" dirty="0" smtClean="0"/>
                      <a:t>7.2% GDP</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F67-40F5-86BD-1EA72627B02E}"/>
                </c:ext>
              </c:extLst>
            </c:dLbl>
            <c:dLbl>
              <c:idx val="3"/>
              <c:layout/>
              <c:tx>
                <c:rich>
                  <a:bodyPr/>
                  <a:lstStyle/>
                  <a:p>
                    <a:r>
                      <a:rPr lang="en-US" sz="1200" b="1" i="0" u="none" strike="noStrike" kern="1200" baseline="0" dirty="0" smtClean="0">
                        <a:solidFill>
                          <a:srgbClr val="000000"/>
                        </a:solidFill>
                      </a:rPr>
                      <a:t>€</a:t>
                    </a:r>
                    <a:r>
                      <a:rPr lang="en-US" sz="1000" b="1" i="0" u="none" strike="noStrike" kern="1200" baseline="0" dirty="0" smtClean="0">
                        <a:solidFill>
                          <a:srgbClr val="000000"/>
                        </a:solidFill>
                      </a:rPr>
                      <a:t> </a:t>
                    </a:r>
                    <a:fld id="{3B567C83-C950-41B5-9E3B-B372EA08393A}" type="VALUE">
                      <a:rPr lang="en-US" b="1" smtClean="0">
                        <a:solidFill>
                          <a:srgbClr val="000000"/>
                        </a:solidFill>
                      </a:rPr>
                      <a:pPr/>
                      <a:t>[VALUE]</a:t>
                    </a:fld>
                    <a:r>
                      <a:rPr lang="en-US" b="1" dirty="0" smtClean="0">
                        <a:solidFill>
                          <a:srgbClr val="000000"/>
                        </a:solidFill>
                      </a:rPr>
                      <a:t> </a:t>
                    </a:r>
                    <a:r>
                      <a:rPr lang="en-US" b="1" dirty="0" err="1" smtClean="0">
                        <a:solidFill>
                          <a:srgbClr val="000000"/>
                        </a:solidFill>
                      </a:rPr>
                      <a:t>bn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AF67-40F5-86BD-1EA72627B02E}"/>
                </c:ext>
              </c:extLst>
            </c:dLbl>
            <c:dLbl>
              <c:idx val="4"/>
              <c:layout/>
              <c:tx>
                <c:rich>
                  <a:bodyPr/>
                  <a:lstStyle/>
                  <a:p>
                    <a:r>
                      <a:rPr lang="en-US" sz="1200" b="1" i="0" u="none" strike="noStrike" kern="1200" baseline="0" dirty="0" smtClean="0">
                        <a:solidFill>
                          <a:srgbClr val="000000"/>
                        </a:solidFill>
                      </a:rPr>
                      <a:t>€</a:t>
                    </a:r>
                    <a:fld id="{45313F6E-1A12-4EBF-8308-C0E894AACC61}" type="VALUE">
                      <a:rPr lang="en-US" b="1" smtClean="0">
                        <a:solidFill>
                          <a:srgbClr val="000000"/>
                        </a:solidFill>
                      </a:rPr>
                      <a:pPr/>
                      <a:t>[VALUE]</a:t>
                    </a:fld>
                    <a:r>
                      <a:rPr lang="en-US" b="1" dirty="0" smtClean="0">
                        <a:solidFill>
                          <a:srgbClr val="000000"/>
                        </a:solidFill>
                      </a:rPr>
                      <a:t> </a:t>
                    </a:r>
                    <a:r>
                      <a:rPr lang="en-US" b="1" dirty="0" err="1" smtClean="0">
                        <a:solidFill>
                          <a:srgbClr val="000000"/>
                        </a:solidFill>
                      </a:rPr>
                      <a:t>bn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AF67-40F5-86BD-1EA72627B0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c:v>
                </c:pt>
                <c:pt idx="2">
                  <c:v>2021</c:v>
                </c:pt>
                <c:pt idx="3">
                  <c:v>2022                  (Expected)</c:v>
                </c:pt>
                <c:pt idx="4">
                  <c:v>2023         (Forecast)</c:v>
                </c:pt>
              </c:strCache>
            </c:strRef>
          </c:cat>
          <c:val>
            <c:numRef>
              <c:f>Sheet1!$B$2:$B$6</c:f>
              <c:numCache>
                <c:formatCode>General</c:formatCode>
                <c:ptCount val="5"/>
                <c:pt idx="0">
                  <c:v>115.71</c:v>
                </c:pt>
                <c:pt idx="1">
                  <c:v>123.47</c:v>
                </c:pt>
                <c:pt idx="2">
                  <c:v>127.83</c:v>
                </c:pt>
                <c:pt idx="3">
                  <c:v>131.69999999999999</c:v>
                </c:pt>
                <c:pt idx="4">
                  <c:v>131.72999999999999</c:v>
                </c:pt>
              </c:numCache>
            </c:numRef>
          </c:val>
          <c:extLst>
            <c:ext xmlns:c16="http://schemas.microsoft.com/office/drawing/2014/chart" uri="{C3380CC4-5D6E-409C-BE32-E72D297353CC}">
              <c16:uniqueId val="{00000000-AF67-40F5-86BD-1EA72627B02E}"/>
            </c:ext>
          </c:extLst>
        </c:ser>
        <c:dLbls>
          <c:showLegendKey val="0"/>
          <c:showVal val="0"/>
          <c:showCatName val="0"/>
          <c:showSerName val="0"/>
          <c:showPercent val="0"/>
          <c:showBubbleSize val="0"/>
        </c:dLbls>
        <c:gapWidth val="219"/>
        <c:overlap val="-27"/>
        <c:axId val="203140336"/>
        <c:axId val="203144272"/>
      </c:barChart>
      <c:catAx>
        <c:axId val="2031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03144272"/>
        <c:crosses val="autoZero"/>
        <c:auto val="1"/>
        <c:lblAlgn val="ctr"/>
        <c:lblOffset val="100"/>
        <c:noMultiLvlLbl val="0"/>
      </c:catAx>
      <c:valAx>
        <c:axId val="20314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Billion euros</a:t>
                </a:r>
                <a:endParaRPr lang="en-GB"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41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14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80434DA-F8FE-4910-984B-9EE88E1584E3}"/>
              </a:ext>
            </a:extLst>
          </p:cNvPr>
          <p:cNvSpPr>
            <a:spLocks noGrp="1" noChangeArrowheads="1"/>
          </p:cNvSpPr>
          <p:nvPr>
            <p:ph type="hdr" sz="quarter"/>
          </p:nvPr>
        </p:nvSpPr>
        <p:spPr bwMode="auto">
          <a:xfrm>
            <a:off x="0" y="0"/>
            <a:ext cx="2944813" cy="496888"/>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67587" name="Rectangle 3">
            <a:extLst>
              <a:ext uri="{FF2B5EF4-FFF2-40B4-BE49-F238E27FC236}">
                <a16:creationId xmlns:a16="http://schemas.microsoft.com/office/drawing/2014/main" id="{E16B1349-8EE2-4821-B4AA-2FEA1D1344C5}"/>
              </a:ext>
            </a:extLst>
          </p:cNvPr>
          <p:cNvSpPr>
            <a:spLocks noGrp="1" noChangeArrowheads="1"/>
          </p:cNvSpPr>
          <p:nvPr>
            <p:ph type="dt" sz="quarter" idx="1"/>
          </p:nvPr>
        </p:nvSpPr>
        <p:spPr bwMode="auto">
          <a:xfrm>
            <a:off x="3851275" y="0"/>
            <a:ext cx="2944813" cy="496888"/>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US"/>
          </a:p>
        </p:txBody>
      </p:sp>
      <p:sp>
        <p:nvSpPr>
          <p:cNvPr id="67588" name="Rectangle 4">
            <a:extLst>
              <a:ext uri="{FF2B5EF4-FFF2-40B4-BE49-F238E27FC236}">
                <a16:creationId xmlns:a16="http://schemas.microsoft.com/office/drawing/2014/main" id="{A6F0839A-CE47-40A7-88F9-44301D99A892}"/>
              </a:ext>
            </a:extLst>
          </p:cNvPr>
          <p:cNvSpPr>
            <a:spLocks noGrp="1" noChangeArrowheads="1"/>
          </p:cNvSpPr>
          <p:nvPr>
            <p:ph type="ftr" sz="quarter" idx="2"/>
          </p:nvPr>
        </p:nvSpPr>
        <p:spPr bwMode="auto">
          <a:xfrm>
            <a:off x="0" y="9429750"/>
            <a:ext cx="2944813" cy="496888"/>
          </a:xfrm>
          <a:prstGeom prst="rect">
            <a:avLst/>
          </a:prstGeom>
          <a:noFill/>
          <a:ln>
            <a:noFill/>
          </a:ln>
          <a:effectLst/>
          <a:extLst>
            <a:ext uri="{FAA26D3D-D897-4be2-8F04-BA451C77F1D7}"/>
          </a:extLst>
        </p:spPr>
        <p:txBody>
          <a:bodyPr vert="horz" wrap="square" lIns="91430" tIns="45715" rIns="91430" bIns="45715"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67589" name="Rectangle 5">
            <a:extLst>
              <a:ext uri="{FF2B5EF4-FFF2-40B4-BE49-F238E27FC236}">
                <a16:creationId xmlns:a16="http://schemas.microsoft.com/office/drawing/2014/main" id="{A3899284-CDAA-4CE9-A5BA-E3ACAB2FF21F}"/>
              </a:ext>
            </a:extLst>
          </p:cNvPr>
          <p:cNvSpPr>
            <a:spLocks noGrp="1" noChangeArrowheads="1"/>
          </p:cNvSpPr>
          <p:nvPr>
            <p:ph type="sldNum" sz="quarter" idx="3"/>
          </p:nvPr>
        </p:nvSpPr>
        <p:spPr bwMode="auto">
          <a:xfrm>
            <a:off x="3851275" y="9429750"/>
            <a:ext cx="2944813" cy="496888"/>
          </a:xfrm>
          <a:prstGeom prst="rect">
            <a:avLst/>
          </a:prstGeom>
          <a:noFill/>
          <a:ln>
            <a:noFill/>
          </a:ln>
          <a:effectLst/>
          <a:extLst>
            <a:ext uri="{FAA26D3D-D897-4be2-8F04-BA451C77F1D7}"/>
          </a:extLst>
        </p:spPr>
        <p:txBody>
          <a:bodyPr vert="horz" wrap="square" lIns="91430" tIns="45715" rIns="91430" bIns="45715" numCol="1" anchor="b" anchorCtr="0" compatLnSpc="1">
            <a:prstTxWarp prst="textNoShape">
              <a:avLst/>
            </a:prstTxWarp>
          </a:bodyPr>
          <a:lstStyle>
            <a:lvl1pPr algn="r">
              <a:defRPr sz="1200"/>
            </a:lvl1pPr>
          </a:lstStyle>
          <a:p>
            <a:fld id="{A172BBF8-733E-4A20-83AB-FC7B26B314E2}" type="slidenum">
              <a:rPr lang="en-GB" altLang="en-US"/>
              <a:pPr/>
              <a:t>‹#›</a:t>
            </a:fld>
            <a:endParaRPr lang="en-GB"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3FABB5-D8C6-4066-9636-BD19CE1693C2}"/>
              </a:ext>
            </a:extLst>
          </p:cNvPr>
          <p:cNvSpPr>
            <a:spLocks noGrp="1" noChangeArrowheads="1"/>
          </p:cNvSpPr>
          <p:nvPr>
            <p:ph type="hdr" sz="quarter"/>
          </p:nvPr>
        </p:nvSpPr>
        <p:spPr bwMode="auto">
          <a:xfrm>
            <a:off x="0" y="0"/>
            <a:ext cx="2944813" cy="496888"/>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29699" name="Rectangle 3">
            <a:extLst>
              <a:ext uri="{FF2B5EF4-FFF2-40B4-BE49-F238E27FC236}">
                <a16:creationId xmlns:a16="http://schemas.microsoft.com/office/drawing/2014/main" id="{2D434C9F-01F2-4ED4-98F0-C36F374707B0}"/>
              </a:ext>
            </a:extLst>
          </p:cNvPr>
          <p:cNvSpPr>
            <a:spLocks noGrp="1" noChangeArrowheads="1"/>
          </p:cNvSpPr>
          <p:nvPr>
            <p:ph type="dt" idx="1"/>
          </p:nvPr>
        </p:nvSpPr>
        <p:spPr bwMode="auto">
          <a:xfrm>
            <a:off x="3851275" y="0"/>
            <a:ext cx="2944813" cy="496888"/>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en-US"/>
          </a:p>
        </p:txBody>
      </p:sp>
      <p:sp>
        <p:nvSpPr>
          <p:cNvPr id="48132" name="Rectangle 4">
            <a:extLst>
              <a:ext uri="{FF2B5EF4-FFF2-40B4-BE49-F238E27FC236}">
                <a16:creationId xmlns:a16="http://schemas.microsoft.com/office/drawing/2014/main" id="{E51F19F8-B5F9-4809-9C9E-9014B1E7E652}"/>
              </a:ext>
            </a:extLst>
          </p:cNvPr>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D3F0FC34-0D91-46E3-9055-89D89FAF60B7}"/>
              </a:ext>
            </a:extLst>
          </p:cNvPr>
          <p:cNvSpPr>
            <a:spLocks noGrp="1" noChangeArrowheads="1"/>
          </p:cNvSpPr>
          <p:nvPr>
            <p:ph type="body" sz="quarter" idx="3"/>
          </p:nvPr>
        </p:nvSpPr>
        <p:spPr bwMode="auto">
          <a:xfrm>
            <a:off x="679450" y="4716463"/>
            <a:ext cx="5438775" cy="4467225"/>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D685B7F8-26E6-45B8-8BC7-FEEDB085189B}"/>
              </a:ext>
            </a:extLst>
          </p:cNvPr>
          <p:cNvSpPr>
            <a:spLocks noGrp="1" noChangeArrowheads="1"/>
          </p:cNvSpPr>
          <p:nvPr>
            <p:ph type="ftr" sz="quarter" idx="4"/>
          </p:nvPr>
        </p:nvSpPr>
        <p:spPr bwMode="auto">
          <a:xfrm>
            <a:off x="0" y="9429750"/>
            <a:ext cx="2944813" cy="496888"/>
          </a:xfrm>
          <a:prstGeom prst="rect">
            <a:avLst/>
          </a:prstGeom>
          <a:noFill/>
          <a:ln>
            <a:noFill/>
          </a:ln>
          <a:effectLst/>
          <a:extLst>
            <a:ext uri="{FAA26D3D-D897-4be2-8F04-BA451C77F1D7}"/>
          </a:extLst>
        </p:spPr>
        <p:txBody>
          <a:bodyPr vert="horz" wrap="square" lIns="91430" tIns="45715" rIns="91430" bIns="45715"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en-US"/>
          </a:p>
        </p:txBody>
      </p:sp>
      <p:sp>
        <p:nvSpPr>
          <p:cNvPr id="29703" name="Rectangle 7">
            <a:extLst>
              <a:ext uri="{FF2B5EF4-FFF2-40B4-BE49-F238E27FC236}">
                <a16:creationId xmlns:a16="http://schemas.microsoft.com/office/drawing/2014/main" id="{707237A8-B52B-4BCC-9B64-62CBD8A3D97C}"/>
              </a:ext>
            </a:extLst>
          </p:cNvPr>
          <p:cNvSpPr>
            <a:spLocks noGrp="1" noChangeArrowheads="1"/>
          </p:cNvSpPr>
          <p:nvPr>
            <p:ph type="sldNum" sz="quarter" idx="5"/>
          </p:nvPr>
        </p:nvSpPr>
        <p:spPr bwMode="auto">
          <a:xfrm>
            <a:off x="3851275" y="9429750"/>
            <a:ext cx="2944813" cy="496888"/>
          </a:xfrm>
          <a:prstGeom prst="rect">
            <a:avLst/>
          </a:prstGeom>
          <a:noFill/>
          <a:ln>
            <a:noFill/>
          </a:ln>
          <a:effectLst/>
          <a:extLst>
            <a:ext uri="{FAA26D3D-D897-4be2-8F04-BA451C77F1D7}"/>
          </a:extLst>
        </p:spPr>
        <p:txBody>
          <a:bodyPr vert="horz" wrap="square" lIns="91430" tIns="45715" rIns="91430" bIns="45715" numCol="1" anchor="b" anchorCtr="0" compatLnSpc="1">
            <a:prstTxWarp prst="textNoShape">
              <a:avLst/>
            </a:prstTxWarp>
          </a:bodyPr>
          <a:lstStyle>
            <a:lvl1pPr algn="r">
              <a:defRPr sz="1200"/>
            </a:lvl1pPr>
          </a:lstStyle>
          <a:p>
            <a:fld id="{DE95F83E-DE03-4762-A547-1DA8FBA7409E}" type="slidenum">
              <a:rPr lang="en-GB" altLang="en-US"/>
              <a:pPr/>
              <a:t>‹#›</a:t>
            </a:fld>
            <a:endParaRPr lang="en-GB"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403411B-1CAF-43C2-AF57-ECA52DD46D36}"/>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47C42915-5617-415E-973B-AB9A6B495D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76DA190-4718-47BD-A689-9860CFCF14BE}"/>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4AA4A519-6E39-4B1D-8ACE-9459BDE10F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76DA190-4718-47BD-A689-9860CFCF14BE}"/>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4AA4A519-6E39-4B1D-8ACE-9459BDE10F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9331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49E20FF-8DB2-4054-BC4F-5D1D187DA8AE}"/>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58ABF130-F6B7-4E88-9936-20789D0378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55AD31-CA9F-497F-AF7B-00B6A5CA73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38B95B3-4941-4F2F-9817-6CE5025668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55AD31-CA9F-497F-AF7B-00B6A5CA73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38B95B3-4941-4F2F-9817-6CE5025668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124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55AD31-CA9F-497F-AF7B-00B6A5CA73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38B95B3-4941-4F2F-9817-6CE5025668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7616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55AD31-CA9F-497F-AF7B-00B6A5CA73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38B95B3-4941-4F2F-9817-6CE5025668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5173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55AD31-CA9F-497F-AF7B-00B6A5CA737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38B95B3-4941-4F2F-9817-6CE5025668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60521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95B5D954-A14A-4A8B-88CD-3C34858FF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333375"/>
            <a:ext cx="21288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189FB3-284B-446F-95BC-741402D13A77}"/>
              </a:ext>
            </a:extLst>
          </p:cNvPr>
          <p:cNvSpPr txBox="1">
            <a:spLocks noChangeArrowheads="1"/>
          </p:cNvSpPr>
          <p:nvPr userDrawn="1"/>
        </p:nvSpPr>
        <p:spPr bwMode="auto">
          <a:xfrm>
            <a:off x="5651500" y="179388"/>
            <a:ext cx="2413000"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6" name="Picture 14">
            <a:extLst>
              <a:ext uri="{FF2B5EF4-FFF2-40B4-BE49-F238E27FC236}">
                <a16:creationId xmlns:a16="http://schemas.microsoft.com/office/drawing/2014/main" id="{2390CFC4-78AC-4DDE-8667-6ACC33B081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1475" y="5688013"/>
            <a:ext cx="1541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7"/>
          <p:cNvSpPr>
            <a:spLocks noGrp="1" noChangeArrowheads="1"/>
          </p:cNvSpPr>
          <p:nvPr>
            <p:ph type="ctrTitle"/>
          </p:nvPr>
        </p:nvSpPr>
        <p:spPr>
          <a:xfrm>
            <a:off x="358775" y="2276475"/>
            <a:ext cx="9170988" cy="2736850"/>
          </a:xfrm>
          <a:prstGeom prst="rect">
            <a:avLst/>
          </a:prstGeom>
        </p:spPr>
        <p:txBody>
          <a:bodyPr/>
          <a:lstStyle>
            <a:lvl1pPr marL="0" indent="0">
              <a:lnSpc>
                <a:spcPts val="6000"/>
              </a:lnSpc>
              <a:buFontTx/>
              <a:buNone/>
              <a:defRPr sz="6000">
                <a:solidFill>
                  <a:srgbClr val="CF102D"/>
                </a:solidFill>
              </a:defRPr>
            </a:lvl1pPr>
          </a:lstStyle>
          <a:p>
            <a:pPr lvl="0"/>
            <a:r>
              <a:rPr lang="en-US" noProof="0" dirty="0"/>
              <a:t>Click to edit Master title style</a:t>
            </a:r>
          </a:p>
        </p:txBody>
      </p:sp>
      <p:sp>
        <p:nvSpPr>
          <p:cNvPr id="85000" name="Rectangle 8"/>
          <p:cNvSpPr>
            <a:spLocks noGrp="1" noChangeArrowheads="1"/>
          </p:cNvSpPr>
          <p:nvPr>
            <p:ph type="subTitle" idx="1"/>
          </p:nvPr>
        </p:nvSpPr>
        <p:spPr>
          <a:xfrm>
            <a:off x="358775" y="5013325"/>
            <a:ext cx="9170988" cy="647700"/>
          </a:xfrm>
        </p:spPr>
        <p:txBody>
          <a:bodyPr/>
          <a:lstStyle>
            <a:lvl1pPr>
              <a:lnSpc>
                <a:spcPts val="3000"/>
              </a:lnSpc>
              <a:spcAft>
                <a:spcPct val="0"/>
              </a:spcAft>
              <a:defRPr sz="1300">
                <a:solidFill>
                  <a:schemeClr val="tx1"/>
                </a:solidFill>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75850469-B34A-4C7D-AEE9-556905AECBBC}"/>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CF102D"/>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1303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8625CA-1DD9-491E-B904-79C3CC1F9488}"/>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a:solidFill>
                  <a:srgbClr val="FFFFFF"/>
                </a:solidFill>
              </a:rPr>
              <a:t> </a:t>
            </a:r>
          </a:p>
        </p:txBody>
      </p:sp>
      <p:pic>
        <p:nvPicPr>
          <p:cNvPr id="5" name="Picture 12">
            <a:extLst>
              <a:ext uri="{FF2B5EF4-FFF2-40B4-BE49-F238E27FC236}">
                <a16:creationId xmlns:a16="http://schemas.microsoft.com/office/drawing/2014/main" id="{1F83631E-77E6-4461-B963-15617A5B2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78CA83E-B5DF-4F41-AD0F-C9198D14142A}"/>
              </a:ext>
            </a:extLst>
          </p:cNvPr>
          <p:cNvSpPr txBox="1">
            <a:spLocks noChangeArrowheads="1"/>
          </p:cNvSpPr>
          <p:nvPr userDrawn="1"/>
        </p:nvSpPr>
        <p:spPr bwMode="auto">
          <a:xfrm>
            <a:off x="5651500" y="179388"/>
            <a:ext cx="2413000" cy="263525"/>
          </a:xfrm>
          <a:prstGeom prst="rect">
            <a:avLst/>
          </a:prstGeom>
          <a:extLst>
            <a:ext uri="{FAA26D3D-D897-4be2-8F04-BA451C77F1D7}"/>
          </a:ex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en-US" sz="1100" dirty="0">
                <a:solidFill>
                  <a:srgbClr val="000000"/>
                </a:solidFill>
              </a:rPr>
              <a:t>Document Classification: OFFICIAL</a:t>
            </a:r>
          </a:p>
        </p:txBody>
      </p:sp>
      <p:pic>
        <p:nvPicPr>
          <p:cNvPr id="7" name="Picture 21">
            <a:extLst>
              <a:ext uri="{FF2B5EF4-FFF2-40B4-BE49-F238E27FC236}">
                <a16:creationId xmlns:a16="http://schemas.microsoft.com/office/drawing/2014/main" id="{1E06880E-7AE3-4E6B-8D61-FD2B94A09F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358775" y="2276475"/>
            <a:ext cx="9170988" cy="2736850"/>
          </a:xfrm>
        </p:spPr>
        <p:txBody>
          <a:bodyPr/>
          <a:lstStyle>
            <a:lvl1pPr marL="0" indent="0">
              <a:lnSpc>
                <a:spcPts val="6000"/>
              </a:lnSpc>
              <a:defRPr sz="6000"/>
            </a:lvl1pPr>
          </a:lstStyle>
          <a:p>
            <a:pPr lvl="0"/>
            <a:r>
              <a:rPr lang="en-US" noProof="0" dirty="0"/>
              <a:t>Click to edit Master title style</a:t>
            </a:r>
          </a:p>
        </p:txBody>
      </p:sp>
      <p:sp>
        <p:nvSpPr>
          <p:cNvPr id="167939" name="Rectangle 3"/>
          <p:cNvSpPr>
            <a:spLocks noGrp="1" noChangeArrowheads="1"/>
          </p:cNvSpPr>
          <p:nvPr>
            <p:ph type="subTitle" idx="1"/>
          </p:nvPr>
        </p:nvSpPr>
        <p:spPr>
          <a:xfrm>
            <a:off x="358775" y="5013325"/>
            <a:ext cx="9170988" cy="647700"/>
          </a:xfrm>
        </p:spPr>
        <p:txBody>
          <a:bodyPr/>
          <a:lstStyle>
            <a:lvl1pPr marL="0" indent="0">
              <a:lnSpc>
                <a:spcPts val="3000"/>
              </a:lnSpc>
              <a:spcAft>
                <a:spcPct val="0"/>
              </a:spcAft>
              <a:defRPr sz="1100"/>
            </a:lvl1pPr>
          </a:lstStyle>
          <a:p>
            <a:pPr lvl="0"/>
            <a:r>
              <a:rPr lang="en-US" noProof="0"/>
              <a:t>Click to edit Master subtitle style</a:t>
            </a:r>
          </a:p>
        </p:txBody>
      </p:sp>
      <p:sp>
        <p:nvSpPr>
          <p:cNvPr id="8" name="Rectangle 4">
            <a:extLst>
              <a:ext uri="{FF2B5EF4-FFF2-40B4-BE49-F238E27FC236}">
                <a16:creationId xmlns:a16="http://schemas.microsoft.com/office/drawing/2014/main" id="{55235C3E-A354-414E-8C12-480F2D237C37}"/>
              </a:ext>
            </a:extLst>
          </p:cNvPr>
          <p:cNvSpPr>
            <a:spLocks noGrp="1" noChangeArrowheads="1"/>
          </p:cNvSpPr>
          <p:nvPr>
            <p:ph type="dt" sz="quarter" idx="10"/>
          </p:nvPr>
        </p:nvSpPr>
        <p:spPr bwMode="auto">
          <a:xfrm>
            <a:off x="7218363" y="765175"/>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endParaRPr lang="en-US" dirty="0"/>
          </a:p>
        </p:txBody>
      </p:sp>
    </p:spTree>
    <p:extLst>
      <p:ext uri="{BB962C8B-B14F-4D97-AF65-F5344CB8AC3E}">
        <p14:creationId xmlns:p14="http://schemas.microsoft.com/office/powerpoint/2010/main" val="292050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2420715"/>
            <a:ext cx="5754688" cy="3672581"/>
          </a:xfrm>
        </p:spPr>
        <p:txBody>
          <a:bodyPr/>
          <a:lstStyle>
            <a:lvl5pPr marL="668338" indent="793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3"/>
          <p:cNvSpPr>
            <a:spLocks noGrp="1" noChangeArrowheads="1"/>
          </p:cNvSpPr>
          <p:nvPr>
            <p:ph type="title"/>
          </p:nvPr>
        </p:nvSpPr>
        <p:spPr bwMode="auto">
          <a:xfrm>
            <a:off x="358775" y="1124744"/>
            <a:ext cx="9170988" cy="755650"/>
          </a:xfrm>
          <a:prstGeom prst="rect">
            <a:avLst/>
          </a:prstGeom>
          <a:noFill/>
          <a:ln>
            <a:noFill/>
          </a:ln>
          <a:effectLst/>
          <a:extLst>
            <a:ext uri="{FAA26D3D-D897-4be2-8F04-BA451C77F1D7}"/>
          </a:extLst>
        </p:spPr>
        <p:txBody>
          <a:bodyPr/>
          <a:lstStyle/>
          <a:p>
            <a:pPr lvl="0"/>
            <a:r>
              <a:rPr lang="en-US" dirty="0"/>
              <a:t>Click to edit Master title style</a:t>
            </a:r>
          </a:p>
        </p:txBody>
      </p:sp>
      <p:sp>
        <p:nvSpPr>
          <p:cNvPr id="4" name="Rectangle 7">
            <a:extLst>
              <a:ext uri="{FF2B5EF4-FFF2-40B4-BE49-F238E27FC236}">
                <a16:creationId xmlns:a16="http://schemas.microsoft.com/office/drawing/2014/main" id="{DD027512-34D7-4D74-B9FA-6950A587B042}"/>
              </a:ext>
            </a:extLst>
          </p:cNvPr>
          <p:cNvSpPr>
            <a:spLocks noGrp="1" noChangeArrowheads="1"/>
          </p:cNvSpPr>
          <p:nvPr>
            <p:ph type="sldNum" sz="quarter" idx="10"/>
          </p:nvPr>
        </p:nvSpPr>
        <p:spPr/>
        <p:txBody>
          <a:bodyPr/>
          <a:lstStyle>
            <a:lvl1pPr>
              <a:defRPr/>
            </a:lvl1pPr>
          </a:lstStyle>
          <a:p>
            <a:fld id="{EE491CE3-626E-4F9B-8CE8-DD2CB9E649EC}" type="slidenum">
              <a:rPr lang="en-GB" altLang="en-US"/>
              <a:pPr/>
              <a:t>‹#›</a:t>
            </a:fld>
            <a:endParaRPr lang="en-GB" altLang="en-US"/>
          </a:p>
        </p:txBody>
      </p:sp>
      <p:sp>
        <p:nvSpPr>
          <p:cNvPr id="5" name="Rectangle 15">
            <a:extLst>
              <a:ext uri="{FF2B5EF4-FFF2-40B4-BE49-F238E27FC236}">
                <a16:creationId xmlns:a16="http://schemas.microsoft.com/office/drawing/2014/main" id="{34CC152D-DCEB-4412-8A20-085DE103766E}"/>
              </a:ext>
            </a:extLst>
          </p:cNvPr>
          <p:cNvSpPr>
            <a:spLocks noGrp="1" noChangeArrowheads="1"/>
          </p:cNvSpPr>
          <p:nvPr>
            <p:ph type="ftr" sz="quarter" idx="11"/>
          </p:nvPr>
        </p:nvSpPr>
        <p:spPr>
          <a:xfrm>
            <a:off x="1423988" y="6175375"/>
            <a:ext cx="5832475" cy="215900"/>
          </a:xfrm>
        </p:spPr>
        <p:txBody>
          <a:bodyPr/>
          <a:lstStyle>
            <a:lvl1pPr>
              <a:defRPr sz="1100">
                <a:solidFill>
                  <a:schemeClr val="bg1"/>
                </a:solidFill>
              </a:defRPr>
            </a:lvl1pPr>
          </a:lstStyle>
          <a:p>
            <a:pPr>
              <a:defRPr/>
            </a:pPr>
            <a:endParaRPr lang="en-US"/>
          </a:p>
        </p:txBody>
      </p:sp>
      <p:sp>
        <p:nvSpPr>
          <p:cNvPr id="6" name="Date Placeholder 1">
            <a:extLst>
              <a:ext uri="{FF2B5EF4-FFF2-40B4-BE49-F238E27FC236}">
                <a16:creationId xmlns:a16="http://schemas.microsoft.com/office/drawing/2014/main" id="{B1EFA825-4B48-4709-B573-61888B7BD6E4}"/>
              </a:ext>
            </a:extLst>
          </p:cNvPr>
          <p:cNvSpPr>
            <a:spLocks noGrp="1"/>
          </p:cNvSpPr>
          <p:nvPr>
            <p:ph type="dt" sz="half" idx="12"/>
          </p:nvPr>
        </p:nvSpPr>
        <p:spPr>
          <a:xfrm>
            <a:off x="358775" y="6188075"/>
            <a:ext cx="993775" cy="203200"/>
          </a:xfrm>
        </p:spPr>
        <p:txBody>
          <a:bodyPr/>
          <a:lstStyle>
            <a:lvl1pPr algn="l">
              <a:defRPr sz="1100" smtClean="0">
                <a:solidFill>
                  <a:schemeClr val="bg1"/>
                </a:solidFill>
              </a:defRPr>
            </a:lvl1pPr>
          </a:lstStyle>
          <a:p>
            <a:pPr>
              <a:defRPr/>
            </a:pPr>
            <a:r>
              <a:rPr lang="en-US"/>
              <a:t>DD/MM/YYYY</a:t>
            </a:r>
            <a:endParaRPr lang="en-GB"/>
          </a:p>
        </p:txBody>
      </p:sp>
    </p:spTree>
    <p:extLst>
      <p:ext uri="{BB962C8B-B14F-4D97-AF65-F5344CB8AC3E}">
        <p14:creationId xmlns:p14="http://schemas.microsoft.com/office/powerpoint/2010/main" val="193302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a:extLst>
              <a:ext uri="{FF2B5EF4-FFF2-40B4-BE49-F238E27FC236}">
                <a16:creationId xmlns:a16="http://schemas.microsoft.com/office/drawing/2014/main" id="{EC797192-0EEF-487D-B457-ADE3004605DB}"/>
              </a:ext>
            </a:extLst>
          </p:cNvPr>
          <p:cNvSpPr>
            <a:spLocks noGrp="1" noChangeArrowheads="1"/>
          </p:cNvSpPr>
          <p:nvPr>
            <p:ph type="sldNum" sz="quarter" idx="10"/>
          </p:nvPr>
        </p:nvSpPr>
        <p:spPr/>
        <p:txBody>
          <a:bodyPr/>
          <a:lstStyle>
            <a:lvl1pPr>
              <a:defRPr/>
            </a:lvl1pPr>
          </a:lstStyle>
          <a:p>
            <a:fld id="{57AB1D5A-99D1-4C28-936C-B97FFD431670}" type="slidenum">
              <a:rPr lang="en-GB" altLang="en-US"/>
              <a:pPr/>
              <a:t>‹#›</a:t>
            </a:fld>
            <a:endParaRPr lang="en-GB" altLang="en-US"/>
          </a:p>
        </p:txBody>
      </p:sp>
      <p:sp>
        <p:nvSpPr>
          <p:cNvPr id="4" name="Rectangle 15">
            <a:extLst>
              <a:ext uri="{FF2B5EF4-FFF2-40B4-BE49-F238E27FC236}">
                <a16:creationId xmlns:a16="http://schemas.microsoft.com/office/drawing/2014/main" id="{9C9D5393-2ADA-4DB9-AE66-6A9DA6295655}"/>
              </a:ext>
            </a:extLst>
          </p:cNvPr>
          <p:cNvSpPr>
            <a:spLocks noGrp="1" noChangeArrowheads="1"/>
          </p:cNvSpPr>
          <p:nvPr>
            <p:ph type="ftr" sz="quarter" idx="11"/>
          </p:nvPr>
        </p:nvSpPr>
        <p:spPr>
          <a:xfrm>
            <a:off x="1423988" y="6175375"/>
            <a:ext cx="5832475" cy="215900"/>
          </a:xfrm>
        </p:spPr>
        <p:txBody>
          <a:bodyPr/>
          <a:lstStyle>
            <a:lvl1pPr>
              <a:defRPr sz="1100">
                <a:solidFill>
                  <a:schemeClr val="bg1"/>
                </a:solidFill>
              </a:defRPr>
            </a:lvl1pPr>
          </a:lstStyle>
          <a:p>
            <a:pPr>
              <a:defRPr/>
            </a:pPr>
            <a:endParaRPr lang="en-US"/>
          </a:p>
        </p:txBody>
      </p:sp>
      <p:sp>
        <p:nvSpPr>
          <p:cNvPr id="5" name="Date Placeholder 1">
            <a:extLst>
              <a:ext uri="{FF2B5EF4-FFF2-40B4-BE49-F238E27FC236}">
                <a16:creationId xmlns:a16="http://schemas.microsoft.com/office/drawing/2014/main" id="{76F66353-0281-4888-A416-C833F62CC913}"/>
              </a:ext>
            </a:extLst>
          </p:cNvPr>
          <p:cNvSpPr>
            <a:spLocks noGrp="1"/>
          </p:cNvSpPr>
          <p:nvPr>
            <p:ph type="dt" sz="half" idx="12"/>
          </p:nvPr>
        </p:nvSpPr>
        <p:spPr>
          <a:xfrm>
            <a:off x="358775" y="6188075"/>
            <a:ext cx="993775" cy="203200"/>
          </a:xfrm>
        </p:spPr>
        <p:txBody>
          <a:bodyPr/>
          <a:lstStyle>
            <a:lvl1pPr algn="l">
              <a:defRPr sz="1100" smtClean="0">
                <a:solidFill>
                  <a:schemeClr val="bg1"/>
                </a:solidFill>
              </a:defRPr>
            </a:lvl1pPr>
          </a:lstStyle>
          <a:p>
            <a:pPr>
              <a:defRPr/>
            </a:pPr>
            <a:r>
              <a:rPr lang="en-US"/>
              <a:t>DD/MM/YYYY</a:t>
            </a:r>
            <a:endParaRPr lang="en-GB"/>
          </a:p>
        </p:txBody>
      </p:sp>
    </p:spTree>
    <p:extLst>
      <p:ext uri="{BB962C8B-B14F-4D97-AF65-F5344CB8AC3E}">
        <p14:creationId xmlns:p14="http://schemas.microsoft.com/office/powerpoint/2010/main" val="259314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B39E446-EC0B-4D3A-9429-CEF404AEEF69}"/>
              </a:ext>
            </a:extLst>
          </p:cNvPr>
          <p:cNvSpPr>
            <a:spLocks noGrp="1" noChangeArrowheads="1"/>
          </p:cNvSpPr>
          <p:nvPr>
            <p:ph type="sldNum" sz="quarter" idx="10"/>
          </p:nvPr>
        </p:nvSpPr>
        <p:spPr/>
        <p:txBody>
          <a:bodyPr/>
          <a:lstStyle>
            <a:lvl1pPr>
              <a:defRPr/>
            </a:lvl1pPr>
          </a:lstStyle>
          <a:p>
            <a:fld id="{81297249-9A42-43FC-832E-9E6810FED851}" type="slidenum">
              <a:rPr lang="en-GB" altLang="en-US"/>
              <a:pPr/>
              <a:t>‹#›</a:t>
            </a:fld>
            <a:endParaRPr lang="en-GB" altLang="en-US"/>
          </a:p>
        </p:txBody>
      </p:sp>
      <p:sp>
        <p:nvSpPr>
          <p:cNvPr id="3" name="Rectangle 15">
            <a:extLst>
              <a:ext uri="{FF2B5EF4-FFF2-40B4-BE49-F238E27FC236}">
                <a16:creationId xmlns:a16="http://schemas.microsoft.com/office/drawing/2014/main" id="{EF3918E6-F0E6-4DA1-8609-D3FCBFCC71E1}"/>
              </a:ext>
            </a:extLst>
          </p:cNvPr>
          <p:cNvSpPr>
            <a:spLocks noGrp="1" noChangeArrowheads="1"/>
          </p:cNvSpPr>
          <p:nvPr>
            <p:ph type="ftr" sz="quarter" idx="11"/>
          </p:nvPr>
        </p:nvSpPr>
        <p:spPr>
          <a:xfrm>
            <a:off x="1423988" y="6175375"/>
            <a:ext cx="5832475" cy="215900"/>
          </a:xfrm>
        </p:spPr>
        <p:txBody>
          <a:bodyPr/>
          <a:lstStyle>
            <a:lvl1pPr>
              <a:defRPr sz="1100">
                <a:solidFill>
                  <a:schemeClr val="bg1"/>
                </a:solidFill>
              </a:defRPr>
            </a:lvl1pPr>
          </a:lstStyle>
          <a:p>
            <a:pPr>
              <a:defRPr/>
            </a:pPr>
            <a:endParaRPr lang="en-US"/>
          </a:p>
        </p:txBody>
      </p:sp>
      <p:sp>
        <p:nvSpPr>
          <p:cNvPr id="4" name="Date Placeholder 1">
            <a:extLst>
              <a:ext uri="{FF2B5EF4-FFF2-40B4-BE49-F238E27FC236}">
                <a16:creationId xmlns:a16="http://schemas.microsoft.com/office/drawing/2014/main" id="{48D11047-ED45-4A5D-86B8-27FC55C8E125}"/>
              </a:ext>
            </a:extLst>
          </p:cNvPr>
          <p:cNvSpPr>
            <a:spLocks noGrp="1"/>
          </p:cNvSpPr>
          <p:nvPr>
            <p:ph type="dt" sz="half" idx="12"/>
          </p:nvPr>
        </p:nvSpPr>
        <p:spPr>
          <a:xfrm>
            <a:off x="358775" y="6188075"/>
            <a:ext cx="993775" cy="203200"/>
          </a:xfrm>
        </p:spPr>
        <p:txBody>
          <a:bodyPr/>
          <a:lstStyle>
            <a:lvl1pPr algn="l">
              <a:defRPr sz="1100" smtClean="0">
                <a:solidFill>
                  <a:schemeClr val="bg1"/>
                </a:solidFill>
              </a:defRPr>
            </a:lvl1pPr>
          </a:lstStyle>
          <a:p>
            <a:pPr>
              <a:defRPr/>
            </a:pPr>
            <a:r>
              <a:rPr lang="en-US"/>
              <a:t>DD/MM/YYYY</a:t>
            </a:r>
            <a:endParaRPr lang="en-GB"/>
          </a:p>
        </p:txBody>
      </p:sp>
    </p:spTree>
    <p:extLst>
      <p:ext uri="{BB962C8B-B14F-4D97-AF65-F5344CB8AC3E}">
        <p14:creationId xmlns:p14="http://schemas.microsoft.com/office/powerpoint/2010/main" val="372971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8BA1C-E3C3-477C-A59C-292AD5CD5FF9}"/>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5" name="TextBox 4">
            <a:extLst>
              <a:ext uri="{FF2B5EF4-FFF2-40B4-BE49-F238E27FC236}">
                <a16:creationId xmlns:a16="http://schemas.microsoft.com/office/drawing/2014/main" id="{CE9C0758-B039-416F-8A9E-ADB20CACB648}"/>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chemeClr val="bg1"/>
                </a:solidFill>
              </a:rPr>
              <a:t>Document Classification: OFFICIAL</a:t>
            </a:r>
          </a:p>
        </p:txBody>
      </p:sp>
      <p:pic>
        <p:nvPicPr>
          <p:cNvPr id="6" name="Picture 12">
            <a:extLst>
              <a:ext uri="{FF2B5EF4-FFF2-40B4-BE49-F238E27FC236}">
                <a16:creationId xmlns:a16="http://schemas.microsoft.com/office/drawing/2014/main" id="{9CB3021F-475F-4F78-8289-CEC571ED9A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B1DC8EC-2404-4209-9ABA-0AAD93D5BB4B}"/>
              </a:ext>
            </a:extLst>
          </p:cNvPr>
          <p:cNvSpPr txBox="1">
            <a:spLocks noChangeArrowheads="1"/>
          </p:cNvSpPr>
          <p:nvPr userDrawn="1"/>
        </p:nvSpPr>
        <p:spPr bwMode="auto">
          <a:xfrm>
            <a:off x="5803900" y="3317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74083" name="Rectangle 3"/>
          <p:cNvSpPr>
            <a:spLocks noGrp="1" noChangeArrowheads="1"/>
          </p:cNvSpPr>
          <p:nvPr>
            <p:ph type="ctrTitle"/>
          </p:nvPr>
        </p:nvSpPr>
        <p:spPr bwMode="auto">
          <a:xfrm>
            <a:off x="358775" y="1438275"/>
            <a:ext cx="9170988" cy="2736850"/>
          </a:xfrm>
          <a:prstGeom prst="rect">
            <a:avLst/>
          </a:prstGeom>
          <a:noFill/>
          <a:extLst>
            <a:ext uri="{FAA26D3D-D897-4be2-8F04-BA451C77F1D7}"/>
          </a:extLst>
        </p:spPr>
        <p:txBody>
          <a:bodyPr anchor="t"/>
          <a:lstStyle>
            <a:lvl1pPr marL="0" indent="0">
              <a:lnSpc>
                <a:spcPts val="7500"/>
              </a:lnSpc>
              <a:defRPr sz="7500"/>
            </a:lvl1pPr>
          </a:lstStyle>
          <a:p>
            <a:pPr lvl="0"/>
            <a:r>
              <a:rPr lang="en-US" noProof="0"/>
              <a:t>Click to edit Master title style</a:t>
            </a:r>
          </a:p>
        </p:txBody>
      </p:sp>
      <p:sp>
        <p:nvSpPr>
          <p:cNvPr id="174084" name="Rectangle 4"/>
          <p:cNvSpPr>
            <a:spLocks noGrp="1" noChangeArrowheads="1"/>
          </p:cNvSpPr>
          <p:nvPr>
            <p:ph type="subTitle" idx="1"/>
          </p:nvPr>
        </p:nvSpPr>
        <p:spPr>
          <a:xfrm>
            <a:off x="358775" y="5013325"/>
            <a:ext cx="9170988" cy="647700"/>
          </a:xfrm>
        </p:spPr>
        <p:txBody>
          <a:bodyPr/>
          <a:lstStyle>
            <a:lvl1pPr>
              <a:lnSpc>
                <a:spcPts val="3000"/>
              </a:lnSpc>
              <a:spcAft>
                <a:spcPct val="0"/>
              </a:spcAft>
              <a:defRPr sz="1200"/>
            </a:lvl1pPr>
          </a:lstStyle>
          <a:p>
            <a:pPr lvl="0"/>
            <a:r>
              <a:rPr lang="en-US" noProof="0"/>
              <a:t>Click to edit Master subtitle style</a:t>
            </a:r>
          </a:p>
        </p:txBody>
      </p:sp>
      <p:sp>
        <p:nvSpPr>
          <p:cNvPr id="8" name="Rectangle 15">
            <a:extLst>
              <a:ext uri="{FF2B5EF4-FFF2-40B4-BE49-F238E27FC236}">
                <a16:creationId xmlns:a16="http://schemas.microsoft.com/office/drawing/2014/main" id="{1168A52B-52E7-44CA-920A-72B166297A32}"/>
              </a:ext>
            </a:extLst>
          </p:cNvPr>
          <p:cNvSpPr>
            <a:spLocks noGrp="1" noChangeArrowheads="1"/>
          </p:cNvSpPr>
          <p:nvPr>
            <p:ph type="ftr" sz="quarter" idx="10"/>
          </p:nvPr>
        </p:nvSpPr>
        <p:spPr/>
        <p:txBody>
          <a:bodyPr/>
          <a:lstStyle>
            <a:lvl1pPr>
              <a:defRPr sz="1100">
                <a:solidFill>
                  <a:schemeClr val="bg1"/>
                </a:solidFill>
              </a:defRPr>
            </a:lvl1pPr>
          </a:lstStyle>
          <a:p>
            <a:pPr>
              <a:defRPr/>
            </a:pPr>
            <a:endParaRPr lang="en-US"/>
          </a:p>
        </p:txBody>
      </p:sp>
      <p:sp>
        <p:nvSpPr>
          <p:cNvPr id="9" name="Date Placeholder 1">
            <a:extLst>
              <a:ext uri="{FF2B5EF4-FFF2-40B4-BE49-F238E27FC236}">
                <a16:creationId xmlns:a16="http://schemas.microsoft.com/office/drawing/2014/main" id="{43B5E521-C9D3-4A96-9A04-FB855F7A3105}"/>
              </a:ext>
            </a:extLst>
          </p:cNvPr>
          <p:cNvSpPr>
            <a:spLocks noGrp="1"/>
          </p:cNvSpPr>
          <p:nvPr>
            <p:ph type="dt" sz="half" idx="11"/>
          </p:nvPr>
        </p:nvSpPr>
        <p:spPr/>
        <p:txBody>
          <a:bodyPr/>
          <a:lstStyle>
            <a:lvl1pPr algn="l">
              <a:defRPr sz="1100" smtClean="0">
                <a:solidFill>
                  <a:schemeClr val="bg1"/>
                </a:solidFill>
              </a:defRPr>
            </a:lvl1pPr>
          </a:lstStyle>
          <a:p>
            <a:pPr>
              <a:defRPr/>
            </a:pPr>
            <a:r>
              <a:rPr lang="en-US"/>
              <a:t>DD/MM/YYYY</a:t>
            </a:r>
            <a:endParaRPr lang="en-GB"/>
          </a:p>
        </p:txBody>
      </p:sp>
      <p:sp>
        <p:nvSpPr>
          <p:cNvPr id="10" name="Rectangle 6">
            <a:extLst>
              <a:ext uri="{FF2B5EF4-FFF2-40B4-BE49-F238E27FC236}">
                <a16:creationId xmlns:a16="http://schemas.microsoft.com/office/drawing/2014/main" id="{EBCD2BF3-6105-47CA-BEF9-B78888542FE0}"/>
              </a:ext>
            </a:extLst>
          </p:cNvPr>
          <p:cNvSpPr>
            <a:spLocks noGrp="1" noChangeArrowheads="1"/>
          </p:cNvSpPr>
          <p:nvPr>
            <p:ph type="sldNum" sz="quarter" idx="12"/>
          </p:nvPr>
        </p:nvSpPr>
        <p:spPr>
          <a:xfrm>
            <a:off x="9137650" y="341313"/>
            <a:ext cx="544513" cy="192087"/>
          </a:xfrm>
        </p:spPr>
        <p:txBody>
          <a:bodyPr/>
          <a:lstStyle>
            <a:lvl1pPr>
              <a:defRPr/>
            </a:lvl1pPr>
          </a:lstStyle>
          <a:p>
            <a:fld id="{ED944559-ADEB-4C8B-8AFB-DCE946C60771}" type="slidenum">
              <a:rPr lang="en-GB" altLang="en-US"/>
              <a:pPr/>
              <a:t>‹#›</a:t>
            </a:fld>
            <a:endParaRPr lang="en-GB" altLang="en-US"/>
          </a:p>
        </p:txBody>
      </p:sp>
    </p:spTree>
    <p:extLst>
      <p:ext uri="{BB962C8B-B14F-4D97-AF65-F5344CB8AC3E}">
        <p14:creationId xmlns:p14="http://schemas.microsoft.com/office/powerpoint/2010/main" val="4268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marL="668338" indent="-3175">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a:extLst>
              <a:ext uri="{FF2B5EF4-FFF2-40B4-BE49-F238E27FC236}">
                <a16:creationId xmlns:a16="http://schemas.microsoft.com/office/drawing/2014/main" id="{CA0FEA5B-B3F6-4B93-A358-B3EABCCF72CC}"/>
              </a:ext>
            </a:extLst>
          </p:cNvPr>
          <p:cNvSpPr>
            <a:spLocks noGrp="1" noChangeArrowheads="1"/>
          </p:cNvSpPr>
          <p:nvPr>
            <p:ph type="sldNum" sz="quarter" idx="10"/>
          </p:nvPr>
        </p:nvSpPr>
        <p:spPr>
          <a:ln/>
        </p:spPr>
        <p:txBody>
          <a:bodyPr/>
          <a:lstStyle>
            <a:lvl1pPr>
              <a:defRPr/>
            </a:lvl1pPr>
          </a:lstStyle>
          <a:p>
            <a:fld id="{3FEDBF13-C4C8-4666-BE0B-D9F414493825}" type="slidenum">
              <a:rPr lang="en-GB" altLang="en-US"/>
              <a:pPr/>
              <a:t>‹#›</a:t>
            </a:fld>
            <a:endParaRPr lang="en-GB" altLang="en-US"/>
          </a:p>
        </p:txBody>
      </p:sp>
      <p:sp>
        <p:nvSpPr>
          <p:cNvPr id="5" name="Rectangle 15">
            <a:extLst>
              <a:ext uri="{FF2B5EF4-FFF2-40B4-BE49-F238E27FC236}">
                <a16:creationId xmlns:a16="http://schemas.microsoft.com/office/drawing/2014/main" id="{360B6A17-4A66-4393-A7FF-FCCC556E89AF}"/>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B54495A6-3FAB-42B8-BB46-C1735EB0A460}"/>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778750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CCA5989-4036-4FDB-85AF-650A9EF4F126}"/>
              </a:ext>
            </a:extLst>
          </p:cNvPr>
          <p:cNvSpPr>
            <a:spLocks noGrp="1" noChangeArrowheads="1"/>
          </p:cNvSpPr>
          <p:nvPr>
            <p:ph type="sldNum" sz="quarter" idx="10"/>
          </p:nvPr>
        </p:nvSpPr>
        <p:spPr>
          <a:ln/>
        </p:spPr>
        <p:txBody>
          <a:bodyPr/>
          <a:lstStyle>
            <a:lvl1pPr>
              <a:defRPr/>
            </a:lvl1pPr>
          </a:lstStyle>
          <a:p>
            <a:fld id="{8104D369-4A49-42C8-BE62-DBECFEF92DCB}" type="slidenum">
              <a:rPr lang="en-GB" altLang="en-US"/>
              <a:pPr/>
              <a:t>‹#›</a:t>
            </a:fld>
            <a:endParaRPr lang="en-GB" altLang="en-US"/>
          </a:p>
        </p:txBody>
      </p:sp>
      <p:sp>
        <p:nvSpPr>
          <p:cNvPr id="3" name="Rectangle 15">
            <a:extLst>
              <a:ext uri="{FF2B5EF4-FFF2-40B4-BE49-F238E27FC236}">
                <a16:creationId xmlns:a16="http://schemas.microsoft.com/office/drawing/2014/main" id="{FADC868E-12E9-4FB2-9D76-9E937E3382E6}"/>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76649219-14DE-44EB-97D4-6B3979D00029}"/>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169880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2F3CF-1D48-4A7F-815D-2FE0C68DB8C5}"/>
              </a:ext>
            </a:extLst>
          </p:cNvPr>
          <p:cNvSpPr/>
          <p:nvPr userDrawn="1"/>
        </p:nvSpPr>
        <p:spPr>
          <a:xfrm>
            <a:off x="250825" y="1125538"/>
            <a:ext cx="9382125" cy="53990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5" name="TextBox 4">
            <a:extLst>
              <a:ext uri="{FF2B5EF4-FFF2-40B4-BE49-F238E27FC236}">
                <a16:creationId xmlns:a16="http://schemas.microsoft.com/office/drawing/2014/main" id="{A2B5CB99-521F-4208-A3D4-3683104805CC}"/>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6" name="Picture 17">
            <a:extLst>
              <a:ext uri="{FF2B5EF4-FFF2-40B4-BE49-F238E27FC236}">
                <a16:creationId xmlns:a16="http://schemas.microsoft.com/office/drawing/2014/main" id="{1283700C-A86E-4EA6-9829-3DC9DA05FD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5" name="Rectangle 3"/>
          <p:cNvSpPr>
            <a:spLocks noGrp="1" noChangeArrowheads="1"/>
          </p:cNvSpPr>
          <p:nvPr>
            <p:ph type="ctrTitle"/>
          </p:nvPr>
        </p:nvSpPr>
        <p:spPr bwMode="auto">
          <a:xfrm>
            <a:off x="358775" y="1438275"/>
            <a:ext cx="9170988" cy="2736850"/>
          </a:xfrm>
          <a:prstGeom prst="rect">
            <a:avLst/>
          </a:prstGeom>
          <a:noFill/>
          <a:extLst>
            <a:ext uri="{FAA26D3D-D897-4be2-8F04-BA451C77F1D7}"/>
          </a:extLst>
        </p:spPr>
        <p:txBody>
          <a:bodyPr anchor="t"/>
          <a:lstStyle>
            <a:lvl1pPr marL="0" indent="0">
              <a:lnSpc>
                <a:spcPts val="7500"/>
              </a:lnSpc>
              <a:defRPr sz="7500">
                <a:solidFill>
                  <a:schemeClr val="bg1"/>
                </a:solidFill>
              </a:defRPr>
            </a:lvl1pPr>
          </a:lstStyle>
          <a:p>
            <a:pPr lvl="0"/>
            <a:r>
              <a:rPr lang="en-US" noProof="0" dirty="0"/>
              <a:t>Click to edit Master title style</a:t>
            </a:r>
          </a:p>
        </p:txBody>
      </p:sp>
      <p:sp>
        <p:nvSpPr>
          <p:cNvPr id="233476" name="Rectangle 4"/>
          <p:cNvSpPr>
            <a:spLocks noGrp="1" noChangeArrowheads="1"/>
          </p:cNvSpPr>
          <p:nvPr>
            <p:ph type="subTitle" idx="1"/>
          </p:nvPr>
        </p:nvSpPr>
        <p:spPr>
          <a:xfrm>
            <a:off x="358775" y="5013325"/>
            <a:ext cx="9170988" cy="647700"/>
          </a:xfrm>
        </p:spPr>
        <p:txBody>
          <a:bodyPr/>
          <a:lstStyle>
            <a:lvl1pPr marL="0" indent="0">
              <a:lnSpc>
                <a:spcPts val="3000"/>
              </a:lnSpc>
              <a:spcAft>
                <a:spcPct val="0"/>
              </a:spcAft>
              <a:buFontTx/>
              <a:buNone/>
              <a:defRPr sz="1200"/>
            </a:lvl1pPr>
          </a:lstStyle>
          <a:p>
            <a:pPr lvl="0"/>
            <a:r>
              <a:rPr lang="en-US" noProof="0" dirty="0"/>
              <a:t>Click to edit Master subtitle style</a:t>
            </a:r>
          </a:p>
        </p:txBody>
      </p:sp>
      <p:sp>
        <p:nvSpPr>
          <p:cNvPr id="7" name="Rectangle 15">
            <a:extLst>
              <a:ext uri="{FF2B5EF4-FFF2-40B4-BE49-F238E27FC236}">
                <a16:creationId xmlns:a16="http://schemas.microsoft.com/office/drawing/2014/main" id="{36D83097-5975-4EF1-944D-2E3F5259F98E}"/>
              </a:ext>
            </a:extLst>
          </p:cNvPr>
          <p:cNvSpPr>
            <a:spLocks noGrp="1" noChangeArrowheads="1"/>
          </p:cNvSpPr>
          <p:nvPr>
            <p:ph type="ftr" sz="quarter" idx="10"/>
          </p:nvPr>
        </p:nvSpPr>
        <p:spPr/>
        <p:txBody>
          <a:bodyPr/>
          <a:lstStyle>
            <a:lvl1pPr>
              <a:defRPr sz="1100">
                <a:solidFill>
                  <a:schemeClr val="bg1"/>
                </a:solidFill>
              </a:defRPr>
            </a:lvl1pPr>
          </a:lstStyle>
          <a:p>
            <a:pPr>
              <a:defRPr/>
            </a:pPr>
            <a:endParaRPr lang="en-US"/>
          </a:p>
        </p:txBody>
      </p:sp>
      <p:sp>
        <p:nvSpPr>
          <p:cNvPr id="8" name="Date Placeholder 1">
            <a:extLst>
              <a:ext uri="{FF2B5EF4-FFF2-40B4-BE49-F238E27FC236}">
                <a16:creationId xmlns:a16="http://schemas.microsoft.com/office/drawing/2014/main" id="{F3A51419-753D-4BA0-9EDA-D7FD9FC637A5}"/>
              </a:ext>
            </a:extLst>
          </p:cNvPr>
          <p:cNvSpPr>
            <a:spLocks noGrp="1"/>
          </p:cNvSpPr>
          <p:nvPr>
            <p:ph type="dt" sz="half" idx="11"/>
          </p:nvPr>
        </p:nvSpPr>
        <p:spPr/>
        <p:txBody>
          <a:bodyPr/>
          <a:lstStyle>
            <a:lvl1pPr algn="l">
              <a:defRPr sz="1100" smtClean="0">
                <a:solidFill>
                  <a:schemeClr val="bg1"/>
                </a:solidFill>
              </a:defRPr>
            </a:lvl1pPr>
          </a:lstStyle>
          <a:p>
            <a:pPr>
              <a:defRPr/>
            </a:pPr>
            <a:r>
              <a:rPr lang="en-US"/>
              <a:t>DD/MM/YYYY</a:t>
            </a:r>
            <a:endParaRPr lang="en-GB"/>
          </a:p>
        </p:txBody>
      </p:sp>
    </p:spTree>
    <p:extLst>
      <p:ext uri="{BB962C8B-B14F-4D97-AF65-F5344CB8AC3E}">
        <p14:creationId xmlns:p14="http://schemas.microsoft.com/office/powerpoint/2010/main" val="208841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3"/>
          <p:cNvSpPr>
            <a:spLocks noGrp="1" noChangeArrowheads="1"/>
          </p:cNvSpPr>
          <p:nvPr>
            <p:ph type="title"/>
          </p:nvPr>
        </p:nvSpPr>
        <p:spPr bwMode="auto">
          <a:xfrm>
            <a:off x="2072680" y="188640"/>
            <a:ext cx="7445970" cy="792088"/>
          </a:xfrm>
          <a:prstGeom prst="rect">
            <a:avLst/>
          </a:prstGeom>
          <a:noFill/>
          <a:ln>
            <a:noFill/>
          </a:ln>
          <a:effectLst/>
          <a:extLst>
            <a:ext uri="{FAA26D3D-D897-4be2-8F04-BA451C77F1D7}"/>
          </a:extLst>
        </p:spPr>
        <p:txBody>
          <a:bodyPr/>
          <a:lstStyle/>
          <a:p>
            <a:pPr lvl="0"/>
            <a:r>
              <a:rPr lang="en-US" dirty="0"/>
              <a:t>Click to edit Master title style</a:t>
            </a:r>
          </a:p>
        </p:txBody>
      </p:sp>
      <p:sp>
        <p:nvSpPr>
          <p:cNvPr id="4" name="Rectangle 5">
            <a:extLst>
              <a:ext uri="{FF2B5EF4-FFF2-40B4-BE49-F238E27FC236}">
                <a16:creationId xmlns:a16="http://schemas.microsoft.com/office/drawing/2014/main" id="{321BE9E1-0BB5-4F6C-A9B7-4F5E0DCFC28B}"/>
              </a:ext>
            </a:extLst>
          </p:cNvPr>
          <p:cNvSpPr>
            <a:spLocks noGrp="1" noChangeArrowheads="1"/>
          </p:cNvSpPr>
          <p:nvPr>
            <p:ph type="sldNum" sz="quarter" idx="10"/>
          </p:nvPr>
        </p:nvSpPr>
        <p:spPr>
          <a:ln/>
        </p:spPr>
        <p:txBody>
          <a:bodyPr/>
          <a:lstStyle>
            <a:lvl1pPr>
              <a:defRPr/>
            </a:lvl1pPr>
          </a:lstStyle>
          <a:p>
            <a:fld id="{EF99A660-FEEE-49F2-B753-9CA6B4055E88}" type="slidenum">
              <a:rPr lang="en-GB" altLang="en-US"/>
              <a:pPr/>
              <a:t>‹#›</a:t>
            </a:fld>
            <a:endParaRPr lang="en-GB" altLang="en-US"/>
          </a:p>
        </p:txBody>
      </p:sp>
      <p:sp>
        <p:nvSpPr>
          <p:cNvPr id="5" name="Rectangle 15">
            <a:extLst>
              <a:ext uri="{FF2B5EF4-FFF2-40B4-BE49-F238E27FC236}">
                <a16:creationId xmlns:a16="http://schemas.microsoft.com/office/drawing/2014/main" id="{4FB16ED2-F3B7-42A2-9C5E-DD23210D1883}"/>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12BAF389-16BC-439A-A126-8087A3272409}"/>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93379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C246883-9E86-405D-A2B6-4FA83B923560}"/>
              </a:ext>
            </a:extLst>
          </p:cNvPr>
          <p:cNvSpPr>
            <a:spLocks noGrp="1" noChangeArrowheads="1"/>
          </p:cNvSpPr>
          <p:nvPr>
            <p:ph type="sldNum" sz="quarter" idx="10"/>
          </p:nvPr>
        </p:nvSpPr>
        <p:spPr>
          <a:ln/>
        </p:spPr>
        <p:txBody>
          <a:bodyPr/>
          <a:lstStyle>
            <a:lvl1pPr>
              <a:defRPr/>
            </a:lvl1pPr>
          </a:lstStyle>
          <a:p>
            <a:fld id="{E65C7FB6-9CC9-4690-AACC-41F7CFE72E3D}" type="slidenum">
              <a:rPr lang="en-GB" altLang="en-US"/>
              <a:pPr/>
              <a:t>‹#›</a:t>
            </a:fld>
            <a:endParaRPr lang="en-GB" altLang="en-US"/>
          </a:p>
        </p:txBody>
      </p:sp>
      <p:sp>
        <p:nvSpPr>
          <p:cNvPr id="3" name="Rectangle 15">
            <a:extLst>
              <a:ext uri="{FF2B5EF4-FFF2-40B4-BE49-F238E27FC236}">
                <a16:creationId xmlns:a16="http://schemas.microsoft.com/office/drawing/2014/main" id="{1513D260-8D47-4E71-8AF1-75AF973CFFDA}"/>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DA074678-224C-4629-8BCF-E321F2ED9111}"/>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184066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68760"/>
            <a:ext cx="9170988" cy="4955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73800BE8-35C3-4DA1-9902-8C892FF10785}"/>
              </a:ext>
            </a:extLst>
          </p:cNvPr>
          <p:cNvSpPr>
            <a:spLocks noGrp="1" noChangeArrowheads="1"/>
          </p:cNvSpPr>
          <p:nvPr>
            <p:ph type="sldNum" sz="quarter" idx="10"/>
          </p:nvPr>
        </p:nvSpPr>
        <p:spPr>
          <a:ln/>
        </p:spPr>
        <p:txBody>
          <a:bodyPr/>
          <a:lstStyle>
            <a:lvl1pPr>
              <a:defRPr/>
            </a:lvl1pPr>
          </a:lstStyle>
          <a:p>
            <a:fld id="{8FC7E93A-3AF2-488C-BCD8-90D36B2E3C57}" type="slidenum">
              <a:rPr lang="en-GB" altLang="en-US"/>
              <a:pPr/>
              <a:t>‹#›</a:t>
            </a:fld>
            <a:endParaRPr lang="en-GB" altLang="en-US"/>
          </a:p>
        </p:txBody>
      </p:sp>
      <p:sp>
        <p:nvSpPr>
          <p:cNvPr id="5" name="Rectangle 15">
            <a:extLst>
              <a:ext uri="{FF2B5EF4-FFF2-40B4-BE49-F238E27FC236}">
                <a16:creationId xmlns:a16="http://schemas.microsoft.com/office/drawing/2014/main" id="{41185D73-8634-4F69-AB1F-70964A98A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DA6FCAF0-0ECD-4023-B781-E44261528D92}"/>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297291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953630-BA80-4318-9FC2-6EB509714864}"/>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5" name="TextBox 4">
            <a:extLst>
              <a:ext uri="{FF2B5EF4-FFF2-40B4-BE49-F238E27FC236}">
                <a16:creationId xmlns:a16="http://schemas.microsoft.com/office/drawing/2014/main" id="{650AE776-B60D-41EE-A3E8-8C35FEA21E79}"/>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6" name="Picture 12">
            <a:extLst>
              <a:ext uri="{FF2B5EF4-FFF2-40B4-BE49-F238E27FC236}">
                <a16:creationId xmlns:a16="http://schemas.microsoft.com/office/drawing/2014/main" id="{783E195D-F536-4CB7-B3A4-1553DECB7E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extLst>
              <a:ext uri="{FF2B5EF4-FFF2-40B4-BE49-F238E27FC236}">
                <a16:creationId xmlns:a16="http://schemas.microsoft.com/office/drawing/2014/main" id="{66E76B6D-311D-4ED4-A7E4-7C328F21CD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ctrTitle"/>
          </p:nvPr>
        </p:nvSpPr>
        <p:spPr>
          <a:xfrm>
            <a:off x="358775" y="2276475"/>
            <a:ext cx="9170988" cy="2736850"/>
          </a:xfrm>
          <a:prstGeom prst="rect">
            <a:avLst/>
          </a:prstGeom>
        </p:spPr>
        <p:txBody>
          <a:bodyPr/>
          <a:lstStyle>
            <a:lvl1pPr marL="0" indent="0">
              <a:lnSpc>
                <a:spcPts val="6000"/>
              </a:lnSpc>
              <a:buFontTx/>
              <a:buNone/>
              <a:defRPr sz="6000">
                <a:solidFill>
                  <a:schemeClr val="bg1"/>
                </a:solidFill>
              </a:defRPr>
            </a:lvl1pPr>
          </a:lstStyle>
          <a:p>
            <a:pPr lvl="0"/>
            <a:r>
              <a:rPr lang="en-US" noProof="0"/>
              <a:t>Click to edit Master title style</a:t>
            </a:r>
          </a:p>
        </p:txBody>
      </p:sp>
      <p:sp>
        <p:nvSpPr>
          <p:cNvPr id="172036" name="Rectangle 4"/>
          <p:cNvSpPr>
            <a:spLocks noGrp="1" noChangeArrowheads="1"/>
          </p:cNvSpPr>
          <p:nvPr>
            <p:ph type="subTitle" idx="1"/>
          </p:nvPr>
        </p:nvSpPr>
        <p:spPr>
          <a:xfrm>
            <a:off x="358775" y="5013325"/>
            <a:ext cx="9170988" cy="647700"/>
          </a:xfrm>
        </p:spPr>
        <p:txBody>
          <a:bodyPr/>
          <a:lstStyle>
            <a:lvl1pPr>
              <a:lnSpc>
                <a:spcPts val="3000"/>
              </a:lnSpc>
              <a:spcAft>
                <a:spcPct val="0"/>
              </a:spcAft>
              <a:defRPr sz="1300">
                <a:solidFill>
                  <a:schemeClr val="bg1"/>
                </a:solidFill>
              </a:defRPr>
            </a:lvl1pPr>
          </a:lstStyle>
          <a:p>
            <a:pPr lvl="0"/>
            <a:r>
              <a:rPr lang="en-US" noProof="0"/>
              <a:t>Click to edit Master subtitle style</a:t>
            </a:r>
          </a:p>
        </p:txBody>
      </p:sp>
      <p:sp>
        <p:nvSpPr>
          <p:cNvPr id="8" name="Date Placeholder 5">
            <a:extLst>
              <a:ext uri="{FF2B5EF4-FFF2-40B4-BE49-F238E27FC236}">
                <a16:creationId xmlns:a16="http://schemas.microsoft.com/office/drawing/2014/main" id="{9DCC0FD4-41F1-429B-8D2E-AB63C1134DB2}"/>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353312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268761"/>
            <a:ext cx="9170988" cy="49558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a:extLst>
              <a:ext uri="{FF2B5EF4-FFF2-40B4-BE49-F238E27FC236}">
                <a16:creationId xmlns:a16="http://schemas.microsoft.com/office/drawing/2014/main" id="{1127466A-359A-4109-9517-BF66722749DE}"/>
              </a:ext>
            </a:extLst>
          </p:cNvPr>
          <p:cNvSpPr>
            <a:spLocks noGrp="1" noChangeArrowheads="1"/>
          </p:cNvSpPr>
          <p:nvPr>
            <p:ph type="sldNum" sz="quarter" idx="10"/>
          </p:nvPr>
        </p:nvSpPr>
        <p:spPr>
          <a:ln/>
        </p:spPr>
        <p:txBody>
          <a:bodyPr/>
          <a:lstStyle>
            <a:lvl1pPr>
              <a:defRPr/>
            </a:lvl1pPr>
          </a:lstStyle>
          <a:p>
            <a:fld id="{1874ACAD-A04E-4010-AE65-B8525D1F2791}" type="slidenum">
              <a:rPr lang="en-GB" altLang="en-US"/>
              <a:pPr/>
              <a:t>‹#›</a:t>
            </a:fld>
            <a:endParaRPr lang="en-GB" altLang="en-US"/>
          </a:p>
        </p:txBody>
      </p:sp>
      <p:sp>
        <p:nvSpPr>
          <p:cNvPr id="5" name="Rectangle 15">
            <a:extLst>
              <a:ext uri="{FF2B5EF4-FFF2-40B4-BE49-F238E27FC236}">
                <a16:creationId xmlns:a16="http://schemas.microsoft.com/office/drawing/2014/main" id="{2C3500BE-3AD6-47A2-91D5-100740F56F45}"/>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CFFC6C39-CF95-4820-BE0C-B6FF57B5ED2D}"/>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776810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E164C6E-CC92-4BAC-86F5-B4946424A90C}"/>
              </a:ext>
            </a:extLst>
          </p:cNvPr>
          <p:cNvSpPr>
            <a:spLocks noGrp="1" noChangeArrowheads="1"/>
          </p:cNvSpPr>
          <p:nvPr>
            <p:ph type="sldNum" sz="quarter" idx="10"/>
          </p:nvPr>
        </p:nvSpPr>
        <p:spPr>
          <a:ln/>
        </p:spPr>
        <p:txBody>
          <a:bodyPr/>
          <a:lstStyle>
            <a:lvl1pPr>
              <a:defRPr/>
            </a:lvl1pPr>
          </a:lstStyle>
          <a:p>
            <a:fld id="{E5050ABF-E114-4B49-8C41-ED248055349A}" type="slidenum">
              <a:rPr lang="en-GB" altLang="en-US"/>
              <a:pPr/>
              <a:t>‹#›</a:t>
            </a:fld>
            <a:endParaRPr lang="en-GB" altLang="en-US"/>
          </a:p>
        </p:txBody>
      </p:sp>
      <p:sp>
        <p:nvSpPr>
          <p:cNvPr id="3" name="Rectangle 15">
            <a:extLst>
              <a:ext uri="{FF2B5EF4-FFF2-40B4-BE49-F238E27FC236}">
                <a16:creationId xmlns:a16="http://schemas.microsoft.com/office/drawing/2014/main" id="{718AAC5E-59ED-469B-BB17-38EBE67BD524}"/>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CCC3068D-530C-42CB-80B0-DD46AC16387A}"/>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76243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B509CCE-0A3C-4424-8854-B7AED7DE8D86}"/>
              </a:ext>
            </a:extLst>
          </p:cNvPr>
          <p:cNvSpPr>
            <a:spLocks noGrp="1" noChangeArrowheads="1"/>
          </p:cNvSpPr>
          <p:nvPr>
            <p:ph type="sldNum" sz="quarter" idx="10"/>
          </p:nvPr>
        </p:nvSpPr>
        <p:spPr>
          <a:ln/>
        </p:spPr>
        <p:txBody>
          <a:bodyPr/>
          <a:lstStyle>
            <a:lvl1pPr>
              <a:defRPr/>
            </a:lvl1pPr>
          </a:lstStyle>
          <a:p>
            <a:fld id="{C2976A56-A235-49F6-9546-A0B05F8D87F0}" type="slidenum">
              <a:rPr lang="en-GB" altLang="en-US"/>
              <a:pPr/>
              <a:t>‹#›</a:t>
            </a:fld>
            <a:endParaRPr lang="en-GB" altLang="en-US"/>
          </a:p>
        </p:txBody>
      </p:sp>
      <p:sp>
        <p:nvSpPr>
          <p:cNvPr id="3" name="Rectangle 15">
            <a:extLst>
              <a:ext uri="{FF2B5EF4-FFF2-40B4-BE49-F238E27FC236}">
                <a16:creationId xmlns:a16="http://schemas.microsoft.com/office/drawing/2014/main" id="{6A52FE79-CD18-4911-B846-39F18B8397B4}"/>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3E5B77A6-1F8A-4DAF-BE42-CB125063696A}"/>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241111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185B0-A26B-4237-B177-EDBAC9E5A033}"/>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5" name="Picture 18">
            <a:extLst>
              <a:ext uri="{FF2B5EF4-FFF2-40B4-BE49-F238E27FC236}">
                <a16:creationId xmlns:a16="http://schemas.microsoft.com/office/drawing/2014/main" id="{F839933E-DCEC-44E3-9849-70EA3B349F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1475" y="5688013"/>
            <a:ext cx="1541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146C432-6640-4B25-8D15-AC1A34E94E14}"/>
              </a:ext>
            </a:extLst>
          </p:cNvPr>
          <p:cNvSpPr/>
          <p:nvPr userDrawn="1"/>
        </p:nvSpPr>
        <p:spPr>
          <a:xfrm>
            <a:off x="250825" y="1079500"/>
            <a:ext cx="9382125" cy="544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7" name="Picture 12">
            <a:extLst>
              <a:ext uri="{FF2B5EF4-FFF2-40B4-BE49-F238E27FC236}">
                <a16:creationId xmlns:a16="http://schemas.microsoft.com/office/drawing/2014/main" id="{1FC3193A-BE25-4013-892C-ACDC6856A2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A9B228E1-3ABE-4522-A635-602D0F44F038}"/>
              </a:ext>
            </a:extLst>
          </p:cNvPr>
          <p:cNvSpPr txBox="1">
            <a:spLocks noChangeArrowheads="1"/>
          </p:cNvSpPr>
          <p:nvPr userDrawn="1"/>
        </p:nvSpPr>
        <p:spPr bwMode="auto">
          <a:xfrm>
            <a:off x="2144713" y="260350"/>
            <a:ext cx="7385050" cy="720725"/>
          </a:xfrm>
          <a:prstGeom prst="rect">
            <a:avLst/>
          </a:prstGeom>
          <a:noFill/>
          <a:ln>
            <a:noFill/>
          </a:ln>
          <a:effectLst/>
          <a:extLst>
            <a:ext uri="{FAA26D3D-D897-4be2-8F04-BA451C77F1D7}"/>
          </a:extLst>
        </p:spPr>
        <p:txBody>
          <a:bodyPr lIns="0" tIns="0" rIns="0" bIns="0" anchor="b"/>
          <a:lst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a:lstStyle>
          <a:p>
            <a:pPr>
              <a:defRPr/>
            </a:pPr>
            <a:r>
              <a:rPr lang="en-US" kern="0"/>
              <a:t>Click to edit Master title style</a:t>
            </a:r>
            <a:endParaRPr lang="en-US" kern="0" dirty="0"/>
          </a:p>
        </p:txBody>
      </p:sp>
      <p:sp>
        <p:nvSpPr>
          <p:cNvPr id="176131" name="Rectangle 3"/>
          <p:cNvSpPr>
            <a:spLocks noGrp="1" noChangeArrowheads="1"/>
          </p:cNvSpPr>
          <p:nvPr>
            <p:ph type="ctrTitle"/>
          </p:nvPr>
        </p:nvSpPr>
        <p:spPr>
          <a:xfrm>
            <a:off x="358775" y="2276475"/>
            <a:ext cx="9170988" cy="2736850"/>
          </a:xfrm>
        </p:spPr>
        <p:txBody>
          <a:bodyPr/>
          <a:lstStyle>
            <a:lvl1pPr marL="0" indent="0">
              <a:lnSpc>
                <a:spcPts val="6000"/>
              </a:lnSpc>
              <a:defRPr sz="6000"/>
            </a:lvl1pPr>
          </a:lstStyle>
          <a:p>
            <a:pPr lvl="0"/>
            <a:r>
              <a:rPr lang="en-US" noProof="0"/>
              <a:t>Click to edit Master title style</a:t>
            </a:r>
          </a:p>
        </p:txBody>
      </p:sp>
      <p:sp>
        <p:nvSpPr>
          <p:cNvPr id="176132" name="Rectangle 4"/>
          <p:cNvSpPr>
            <a:spLocks noGrp="1" noChangeArrowheads="1"/>
          </p:cNvSpPr>
          <p:nvPr>
            <p:ph type="subTitle" idx="1"/>
          </p:nvPr>
        </p:nvSpPr>
        <p:spPr>
          <a:xfrm>
            <a:off x="358775" y="5013325"/>
            <a:ext cx="9170988" cy="647700"/>
          </a:xfrm>
        </p:spPr>
        <p:txBody>
          <a:bodyPr/>
          <a:lstStyle>
            <a:lvl1pPr marL="0" indent="0">
              <a:lnSpc>
                <a:spcPts val="3000"/>
              </a:lnSpc>
              <a:spcAft>
                <a:spcPct val="0"/>
              </a:spcAft>
              <a:defRPr sz="1100"/>
            </a:lvl1pPr>
          </a:lstStyle>
          <a:p>
            <a:pPr lvl="0"/>
            <a:r>
              <a:rPr lang="en-US" noProof="0"/>
              <a:t>Click to edit Master subtitle style</a:t>
            </a:r>
          </a:p>
        </p:txBody>
      </p:sp>
      <p:sp>
        <p:nvSpPr>
          <p:cNvPr id="9" name="Date Placeholder 5">
            <a:extLst>
              <a:ext uri="{FF2B5EF4-FFF2-40B4-BE49-F238E27FC236}">
                <a16:creationId xmlns:a16="http://schemas.microsoft.com/office/drawing/2014/main" id="{734AD203-8140-4F87-8D9F-1908E9E39FC0}"/>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endParaRPr lang="en-US" dirty="0"/>
          </a:p>
        </p:txBody>
      </p:sp>
    </p:spTree>
    <p:extLst>
      <p:ext uri="{BB962C8B-B14F-4D97-AF65-F5344CB8AC3E}">
        <p14:creationId xmlns:p14="http://schemas.microsoft.com/office/powerpoint/2010/main" val="976049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a:extLst>
              <a:ext uri="{FF2B5EF4-FFF2-40B4-BE49-F238E27FC236}">
                <a16:creationId xmlns:a16="http://schemas.microsoft.com/office/drawing/2014/main" id="{F26B4A82-1EA5-4755-8726-B6C1AA6E33D1}"/>
              </a:ext>
            </a:extLst>
          </p:cNvPr>
          <p:cNvSpPr>
            <a:spLocks noGrp="1" noChangeArrowheads="1"/>
          </p:cNvSpPr>
          <p:nvPr>
            <p:ph type="sldNum" sz="quarter" idx="10"/>
          </p:nvPr>
        </p:nvSpPr>
        <p:spPr>
          <a:ln/>
        </p:spPr>
        <p:txBody>
          <a:bodyPr/>
          <a:lstStyle>
            <a:lvl1pPr>
              <a:defRPr/>
            </a:lvl1pPr>
          </a:lstStyle>
          <a:p>
            <a:fld id="{55301019-E9CA-42D5-A2B0-EAA5268A44FB}" type="slidenum">
              <a:rPr lang="en-GB" altLang="en-US"/>
              <a:pPr/>
              <a:t>‹#›</a:t>
            </a:fld>
            <a:endParaRPr lang="en-GB" altLang="en-US"/>
          </a:p>
        </p:txBody>
      </p:sp>
      <p:sp>
        <p:nvSpPr>
          <p:cNvPr id="5" name="Rectangle 15">
            <a:extLst>
              <a:ext uri="{FF2B5EF4-FFF2-40B4-BE49-F238E27FC236}">
                <a16:creationId xmlns:a16="http://schemas.microsoft.com/office/drawing/2014/main" id="{CD03410B-D859-41C2-BAAA-D924108A718A}"/>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E1A60302-7A5E-476C-87B6-303DFEC33865}"/>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3105156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a:extLst>
              <a:ext uri="{FF2B5EF4-FFF2-40B4-BE49-F238E27FC236}">
                <a16:creationId xmlns:a16="http://schemas.microsoft.com/office/drawing/2014/main" id="{AF3AB957-5551-460F-AEEE-2AD41850E214}"/>
              </a:ext>
            </a:extLst>
          </p:cNvPr>
          <p:cNvSpPr>
            <a:spLocks noGrp="1" noChangeArrowheads="1"/>
          </p:cNvSpPr>
          <p:nvPr>
            <p:ph type="sldNum" sz="quarter" idx="10"/>
          </p:nvPr>
        </p:nvSpPr>
        <p:spPr>
          <a:ln/>
        </p:spPr>
        <p:txBody>
          <a:bodyPr/>
          <a:lstStyle>
            <a:lvl1pPr>
              <a:defRPr/>
            </a:lvl1pPr>
          </a:lstStyle>
          <a:p>
            <a:fld id="{C5ECBC8F-CC42-4D2D-BF45-20AD04DC6CA0}" type="slidenum">
              <a:rPr lang="en-GB" altLang="en-US"/>
              <a:pPr/>
              <a:t>‹#›</a:t>
            </a:fld>
            <a:endParaRPr lang="en-GB" altLang="en-US"/>
          </a:p>
        </p:txBody>
      </p:sp>
      <p:sp>
        <p:nvSpPr>
          <p:cNvPr id="4" name="Rectangle 15">
            <a:extLst>
              <a:ext uri="{FF2B5EF4-FFF2-40B4-BE49-F238E27FC236}">
                <a16:creationId xmlns:a16="http://schemas.microsoft.com/office/drawing/2014/main" id="{8FE36893-2BDD-468C-A118-22A13A48420D}"/>
              </a:ext>
            </a:extLst>
          </p:cNvPr>
          <p:cNvSpPr>
            <a:spLocks noGrp="1" noChangeArrowheads="1"/>
          </p:cNvSpPr>
          <p:nvPr>
            <p:ph type="ftr" sz="quarter" idx="11"/>
          </p:nvPr>
        </p:nvSpPr>
        <p:spPr/>
        <p:txBody>
          <a:bodyPr/>
          <a:lstStyle>
            <a:lvl1pPr>
              <a:defRPr/>
            </a:lvl1pPr>
          </a:lstStyle>
          <a:p>
            <a:pPr>
              <a:defRPr/>
            </a:pPr>
            <a:endParaRPr lang="en-US"/>
          </a:p>
        </p:txBody>
      </p:sp>
      <p:sp>
        <p:nvSpPr>
          <p:cNvPr id="5" name="Date Placeholder 1">
            <a:extLst>
              <a:ext uri="{FF2B5EF4-FFF2-40B4-BE49-F238E27FC236}">
                <a16:creationId xmlns:a16="http://schemas.microsoft.com/office/drawing/2014/main" id="{31B625D0-95F1-4F06-AB88-361CA2A4E7C0}"/>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3951907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E8EC2D8-B1F2-45B1-80A7-81BD944D76DC}"/>
              </a:ext>
            </a:extLst>
          </p:cNvPr>
          <p:cNvSpPr>
            <a:spLocks noGrp="1" noChangeArrowheads="1"/>
          </p:cNvSpPr>
          <p:nvPr>
            <p:ph type="sldNum" sz="quarter" idx="10"/>
          </p:nvPr>
        </p:nvSpPr>
        <p:spPr>
          <a:ln/>
        </p:spPr>
        <p:txBody>
          <a:bodyPr/>
          <a:lstStyle>
            <a:lvl1pPr>
              <a:defRPr/>
            </a:lvl1pPr>
          </a:lstStyle>
          <a:p>
            <a:fld id="{C1ECB2CE-DE64-452B-BE5D-E7A076850269}" type="slidenum">
              <a:rPr lang="en-GB" altLang="en-US"/>
              <a:pPr/>
              <a:t>‹#›</a:t>
            </a:fld>
            <a:endParaRPr lang="en-GB" altLang="en-US"/>
          </a:p>
        </p:txBody>
      </p:sp>
      <p:sp>
        <p:nvSpPr>
          <p:cNvPr id="3" name="Rectangle 15">
            <a:extLst>
              <a:ext uri="{FF2B5EF4-FFF2-40B4-BE49-F238E27FC236}">
                <a16:creationId xmlns:a16="http://schemas.microsoft.com/office/drawing/2014/main" id="{E35C7761-5AC6-4B26-93C2-312C214B2D42}"/>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4F406061-345B-4498-826B-22FBC00BE592}"/>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211505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3CC98-38C0-4E56-999B-7DC98946351F}"/>
              </a:ext>
            </a:extLst>
          </p:cNvPr>
          <p:cNvSpPr/>
          <p:nvPr userDrawn="1"/>
        </p:nvSpPr>
        <p:spPr>
          <a:xfrm>
            <a:off x="250825" y="1079500"/>
            <a:ext cx="9382125" cy="544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5" name="Picture 12">
            <a:extLst>
              <a:ext uri="{FF2B5EF4-FFF2-40B4-BE49-F238E27FC236}">
                <a16:creationId xmlns:a16="http://schemas.microsoft.com/office/drawing/2014/main" id="{3C984516-3B0E-4B96-A45E-7A83C31A97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C382232-96AA-4365-BA3D-D6312349B6C8}"/>
              </a:ext>
            </a:extLst>
          </p:cNvPr>
          <p:cNvSpPr txBox="1">
            <a:spLocks noChangeArrowheads="1"/>
          </p:cNvSpPr>
          <p:nvPr userDrawn="1"/>
        </p:nvSpPr>
        <p:spPr bwMode="auto">
          <a:xfrm>
            <a:off x="5673725" y="193675"/>
            <a:ext cx="2374900" cy="330200"/>
          </a:xfrm>
          <a:prstGeom prst="rect">
            <a:avLst/>
          </a:prstGeom>
          <a:extLst>
            <a:ext uri="{FAA26D3D-D897-4be2-8F04-BA451C77F1D7}"/>
          </a:ex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en-US" sz="1100" dirty="0">
                <a:solidFill>
                  <a:srgbClr val="000000"/>
                </a:solidFill>
              </a:rPr>
              <a:t>Document Classification: OFFICIAL</a:t>
            </a:r>
          </a:p>
        </p:txBody>
      </p:sp>
      <p:pic>
        <p:nvPicPr>
          <p:cNvPr id="7" name="Picture 16">
            <a:extLst>
              <a:ext uri="{FF2B5EF4-FFF2-40B4-BE49-F238E27FC236}">
                <a16:creationId xmlns:a16="http://schemas.microsoft.com/office/drawing/2014/main" id="{E07F34CD-4CCE-49E5-B4E2-194105416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5096351B-40E2-4744-874A-142D970D45A8}"/>
              </a:ext>
            </a:extLst>
          </p:cNvPr>
          <p:cNvSpPr txBox="1">
            <a:spLocks noChangeArrowheads="1"/>
          </p:cNvSpPr>
          <p:nvPr userDrawn="1"/>
        </p:nvSpPr>
        <p:spPr bwMode="auto">
          <a:xfrm>
            <a:off x="2144713" y="260350"/>
            <a:ext cx="7385050" cy="720725"/>
          </a:xfrm>
          <a:prstGeom prst="rect">
            <a:avLst/>
          </a:prstGeom>
          <a:noFill/>
          <a:ln>
            <a:noFill/>
          </a:ln>
          <a:effectLst/>
          <a:extLst>
            <a:ext uri="{FAA26D3D-D897-4be2-8F04-BA451C77F1D7}"/>
          </a:extLst>
        </p:spPr>
        <p:txBody>
          <a:bodyPr lIns="0" tIns="0" rIns="0" bIns="0" anchor="b"/>
          <a:lstStyle>
            <a:lvl1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a:lstStyle>
          <a:p>
            <a:pPr>
              <a:buClr>
                <a:srgbClr val="CF102D"/>
              </a:buClr>
              <a:defRPr/>
            </a:pPr>
            <a:r>
              <a:rPr lang="en-US" kern="0" dirty="0"/>
              <a:t>Click to edit Master title style</a:t>
            </a:r>
          </a:p>
        </p:txBody>
      </p:sp>
      <p:sp>
        <p:nvSpPr>
          <p:cNvPr id="180227" name="Rectangle 3"/>
          <p:cNvSpPr>
            <a:spLocks noGrp="1" noChangeArrowheads="1"/>
          </p:cNvSpPr>
          <p:nvPr>
            <p:ph type="ctrTitle"/>
          </p:nvPr>
        </p:nvSpPr>
        <p:spPr>
          <a:xfrm>
            <a:off x="358775" y="2276475"/>
            <a:ext cx="9170988" cy="2736850"/>
          </a:xfrm>
        </p:spPr>
        <p:txBody>
          <a:bodyPr/>
          <a:lstStyle>
            <a:lvl1pPr marL="0" indent="0">
              <a:lnSpc>
                <a:spcPts val="6000"/>
              </a:lnSpc>
              <a:buFontTx/>
              <a:buNone/>
              <a:defRPr sz="6000">
                <a:solidFill>
                  <a:schemeClr val="bg1"/>
                </a:solidFill>
              </a:defRPr>
            </a:lvl1pPr>
          </a:lstStyle>
          <a:p>
            <a:pPr lvl="0"/>
            <a:r>
              <a:rPr lang="en-US" noProof="0"/>
              <a:t>Click to edit Master title style</a:t>
            </a:r>
          </a:p>
        </p:txBody>
      </p:sp>
      <p:sp>
        <p:nvSpPr>
          <p:cNvPr id="180228" name="Rectangle 4"/>
          <p:cNvSpPr>
            <a:spLocks noGrp="1" noChangeArrowheads="1"/>
          </p:cNvSpPr>
          <p:nvPr>
            <p:ph type="subTitle" idx="1"/>
          </p:nvPr>
        </p:nvSpPr>
        <p:spPr>
          <a:xfrm>
            <a:off x="358775" y="5013325"/>
            <a:ext cx="9170988" cy="647700"/>
          </a:xfrm>
        </p:spPr>
        <p:txBody>
          <a:bodyPr/>
          <a:lstStyle>
            <a:lvl1pPr>
              <a:lnSpc>
                <a:spcPts val="3000"/>
              </a:lnSpc>
              <a:spcAft>
                <a:spcPct val="0"/>
              </a:spcAft>
              <a:defRPr sz="1300">
                <a:solidFill>
                  <a:schemeClr val="bg1"/>
                </a:solidFill>
              </a:defRPr>
            </a:lvl1pPr>
          </a:lstStyle>
          <a:p>
            <a:pPr lvl="0"/>
            <a:r>
              <a:rPr lang="en-US" noProof="0"/>
              <a:t>Click to edit Master subtitle style</a:t>
            </a:r>
          </a:p>
        </p:txBody>
      </p:sp>
      <p:sp>
        <p:nvSpPr>
          <p:cNvPr id="9" name="Date Placeholder 5">
            <a:extLst>
              <a:ext uri="{FF2B5EF4-FFF2-40B4-BE49-F238E27FC236}">
                <a16:creationId xmlns:a16="http://schemas.microsoft.com/office/drawing/2014/main" id="{5AC203EE-ADD1-4446-8C44-51B98FAF7CE9}"/>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1085917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1200"/>
            </a:lvl2pPr>
            <a:lvl4pPr>
              <a:buClr>
                <a:srgbClr val="CF102D"/>
              </a:buClr>
              <a:defRPr>
                <a:solidFill>
                  <a:srgbClr val="CF102D"/>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2"/>
          <p:cNvSpPr>
            <a:spLocks noGrp="1" noChangeArrowheads="1"/>
          </p:cNvSpPr>
          <p:nvPr>
            <p:ph type="title"/>
          </p:nvPr>
        </p:nvSpPr>
        <p:spPr bwMode="auto">
          <a:xfrm>
            <a:off x="2216697" y="381000"/>
            <a:ext cx="7313066" cy="599728"/>
          </a:xfrm>
          <a:prstGeom prst="rect">
            <a:avLst/>
          </a:prstGeom>
          <a:noFill/>
          <a:ln>
            <a:noFill/>
          </a:ln>
          <a:effectLst/>
          <a:extLst>
            <a:ext uri="{FAA26D3D-D897-4be2-8F04-BA451C77F1D7}"/>
          </a:extLst>
        </p:spPr>
        <p:txBody>
          <a:bodyPr/>
          <a:lstStyle/>
          <a:p>
            <a:pPr lvl="0"/>
            <a:r>
              <a:rPr lang="en-US" dirty="0"/>
              <a:t>Click to edit Master title style</a:t>
            </a:r>
          </a:p>
        </p:txBody>
      </p:sp>
      <p:sp>
        <p:nvSpPr>
          <p:cNvPr id="4" name="Rectangle 7">
            <a:extLst>
              <a:ext uri="{FF2B5EF4-FFF2-40B4-BE49-F238E27FC236}">
                <a16:creationId xmlns:a16="http://schemas.microsoft.com/office/drawing/2014/main" id="{9138D31C-CBC8-4EED-8DB9-A01BFF7F7E68}"/>
              </a:ext>
            </a:extLst>
          </p:cNvPr>
          <p:cNvSpPr>
            <a:spLocks noGrp="1" noChangeArrowheads="1"/>
          </p:cNvSpPr>
          <p:nvPr>
            <p:ph type="sldNum" sz="quarter" idx="10"/>
          </p:nvPr>
        </p:nvSpPr>
        <p:spPr>
          <a:ln/>
        </p:spPr>
        <p:txBody>
          <a:bodyPr/>
          <a:lstStyle>
            <a:lvl1pPr>
              <a:defRPr/>
            </a:lvl1pPr>
          </a:lstStyle>
          <a:p>
            <a:fld id="{F016E75B-75D8-46AB-962A-FB4884279E0B}" type="slidenum">
              <a:rPr lang="en-GB" altLang="en-US"/>
              <a:pPr/>
              <a:t>‹#›</a:t>
            </a:fld>
            <a:endParaRPr lang="en-GB" altLang="en-US"/>
          </a:p>
        </p:txBody>
      </p:sp>
      <p:sp>
        <p:nvSpPr>
          <p:cNvPr id="5" name="Rectangle 15">
            <a:extLst>
              <a:ext uri="{FF2B5EF4-FFF2-40B4-BE49-F238E27FC236}">
                <a16:creationId xmlns:a16="http://schemas.microsoft.com/office/drawing/2014/main" id="{E4D361C5-9E0C-4B9F-B508-0E2B0AFB0E2B}"/>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33A9C776-8A0C-4178-A291-F44A43D85AC7}"/>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55669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8775" y="1196753"/>
            <a:ext cx="4508500" cy="5027836"/>
          </a:xfrm>
        </p:spPr>
        <p:txBody>
          <a:bodyPr/>
          <a:lstStyle>
            <a:lvl1pPr marL="0" indent="0">
              <a:defRPr sz="1400"/>
            </a:lvl1pPr>
            <a:lvl2pPr>
              <a:defRPr sz="1200"/>
            </a:lvl2pPr>
            <a:lvl3pPr>
              <a:defRPr sz="11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9675" y="1196753"/>
            <a:ext cx="4510088" cy="5027836"/>
          </a:xfrm>
        </p:spPr>
        <p:txBody>
          <a:bodyPr/>
          <a:lstStyle>
            <a:lvl1pPr marL="0" indent="0">
              <a:defRPr sz="1400"/>
            </a:lvl1pPr>
            <a:lvl2pPr>
              <a:defRPr sz="1200"/>
            </a:lvl2pPr>
            <a:lvl3pPr>
              <a:defRPr sz="11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4">
            <a:extLst>
              <a:ext uri="{FF2B5EF4-FFF2-40B4-BE49-F238E27FC236}">
                <a16:creationId xmlns:a16="http://schemas.microsoft.com/office/drawing/2014/main" id="{64877639-125E-462D-B18B-0ABC2F5604C9}"/>
              </a:ext>
            </a:extLst>
          </p:cNvPr>
          <p:cNvSpPr>
            <a:spLocks noGrp="1" noChangeArrowheads="1"/>
          </p:cNvSpPr>
          <p:nvPr>
            <p:ph type="sldNum" sz="quarter" idx="10"/>
          </p:nvPr>
        </p:nvSpPr>
        <p:spPr>
          <a:ln/>
        </p:spPr>
        <p:txBody>
          <a:bodyPr/>
          <a:lstStyle>
            <a:lvl1pPr>
              <a:defRPr/>
            </a:lvl1pPr>
          </a:lstStyle>
          <a:p>
            <a:fld id="{492E3184-B446-429F-9F11-2400F1CD61B1}" type="slidenum">
              <a:rPr lang="en-GB" altLang="en-US"/>
              <a:pPr/>
              <a:t>‹#›</a:t>
            </a:fld>
            <a:endParaRPr lang="en-GB" altLang="en-US"/>
          </a:p>
        </p:txBody>
      </p:sp>
      <p:sp>
        <p:nvSpPr>
          <p:cNvPr id="6" name="Rectangle 15">
            <a:extLst>
              <a:ext uri="{FF2B5EF4-FFF2-40B4-BE49-F238E27FC236}">
                <a16:creationId xmlns:a16="http://schemas.microsoft.com/office/drawing/2014/main" id="{01C8D4B8-4910-4A13-BE7B-A56420B07C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1">
            <a:extLst>
              <a:ext uri="{FF2B5EF4-FFF2-40B4-BE49-F238E27FC236}">
                <a16:creationId xmlns:a16="http://schemas.microsoft.com/office/drawing/2014/main" id="{BB4FE909-2755-4CC7-B1F6-626009D9AD2F}"/>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10263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a:extLst>
              <a:ext uri="{FF2B5EF4-FFF2-40B4-BE49-F238E27FC236}">
                <a16:creationId xmlns:a16="http://schemas.microsoft.com/office/drawing/2014/main" id="{7FA4111B-DEC2-4072-A819-20E61A3E96DA}"/>
              </a:ext>
            </a:extLst>
          </p:cNvPr>
          <p:cNvSpPr>
            <a:spLocks noGrp="1" noChangeArrowheads="1"/>
          </p:cNvSpPr>
          <p:nvPr>
            <p:ph type="sldNum" sz="quarter" idx="10"/>
          </p:nvPr>
        </p:nvSpPr>
        <p:spPr/>
        <p:txBody>
          <a:bodyPr/>
          <a:lstStyle>
            <a:lvl1pPr>
              <a:defRPr/>
            </a:lvl1pPr>
          </a:lstStyle>
          <a:p>
            <a:fld id="{71043C7C-603C-4B5C-ACB0-0ECB55103942}" type="slidenum">
              <a:rPr lang="en-GB" altLang="en-US"/>
              <a:pPr/>
              <a:t>‹#›</a:t>
            </a:fld>
            <a:endParaRPr lang="en-GB" altLang="en-US"/>
          </a:p>
        </p:txBody>
      </p:sp>
      <p:sp>
        <p:nvSpPr>
          <p:cNvPr id="4" name="Rectangle 15">
            <a:extLst>
              <a:ext uri="{FF2B5EF4-FFF2-40B4-BE49-F238E27FC236}">
                <a16:creationId xmlns:a16="http://schemas.microsoft.com/office/drawing/2014/main" id="{3D842E46-C977-4051-B643-F55BDAB307E3}"/>
              </a:ext>
            </a:extLst>
          </p:cNvPr>
          <p:cNvSpPr>
            <a:spLocks noGrp="1" noChangeArrowheads="1"/>
          </p:cNvSpPr>
          <p:nvPr>
            <p:ph type="ftr" sz="quarter" idx="11"/>
          </p:nvPr>
        </p:nvSpPr>
        <p:spPr>
          <a:xfrm>
            <a:off x="1423988" y="6381750"/>
            <a:ext cx="5761037" cy="215900"/>
          </a:xfrm>
        </p:spPr>
        <p:txBody>
          <a:bodyPr/>
          <a:lstStyle>
            <a:lvl1pPr>
              <a:defRPr sz="1100">
                <a:solidFill>
                  <a:schemeClr val="tx1"/>
                </a:solidFill>
              </a:defRPr>
            </a:lvl1pPr>
          </a:lstStyle>
          <a:p>
            <a:pPr>
              <a:defRPr/>
            </a:pPr>
            <a:endParaRPr lang="en-US"/>
          </a:p>
        </p:txBody>
      </p:sp>
      <p:sp>
        <p:nvSpPr>
          <p:cNvPr id="5" name="Date Placeholder 1">
            <a:extLst>
              <a:ext uri="{FF2B5EF4-FFF2-40B4-BE49-F238E27FC236}">
                <a16:creationId xmlns:a16="http://schemas.microsoft.com/office/drawing/2014/main" id="{ABA4B9F6-C825-4649-9BF3-4FA10998A5D1}"/>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617536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2BAA1CB-FFE2-4FC4-BB63-6CE1F629BB95}"/>
              </a:ext>
            </a:extLst>
          </p:cNvPr>
          <p:cNvSpPr>
            <a:spLocks noGrp="1" noChangeArrowheads="1"/>
          </p:cNvSpPr>
          <p:nvPr>
            <p:ph type="sldNum" sz="quarter" idx="10"/>
          </p:nvPr>
        </p:nvSpPr>
        <p:spPr/>
        <p:txBody>
          <a:bodyPr/>
          <a:lstStyle>
            <a:lvl1pPr>
              <a:defRPr/>
            </a:lvl1pPr>
          </a:lstStyle>
          <a:p>
            <a:fld id="{EEF898D3-2058-4253-87D5-DA078CB85AF4}" type="slidenum">
              <a:rPr lang="en-GB" altLang="en-US"/>
              <a:pPr/>
              <a:t>‹#›</a:t>
            </a:fld>
            <a:endParaRPr lang="en-GB" altLang="en-US"/>
          </a:p>
        </p:txBody>
      </p:sp>
      <p:sp>
        <p:nvSpPr>
          <p:cNvPr id="3" name="Rectangle 15">
            <a:extLst>
              <a:ext uri="{FF2B5EF4-FFF2-40B4-BE49-F238E27FC236}">
                <a16:creationId xmlns:a16="http://schemas.microsoft.com/office/drawing/2014/main" id="{8837824C-BBBF-448C-B0AA-3EF907FE0AEE}"/>
              </a:ext>
            </a:extLst>
          </p:cNvPr>
          <p:cNvSpPr>
            <a:spLocks noGrp="1" noChangeArrowheads="1"/>
          </p:cNvSpPr>
          <p:nvPr>
            <p:ph type="ftr" sz="quarter" idx="11"/>
          </p:nvPr>
        </p:nvSpPr>
        <p:spPr>
          <a:xfrm>
            <a:off x="1423988" y="6381750"/>
            <a:ext cx="5905500" cy="215900"/>
          </a:xfrm>
        </p:spPr>
        <p:txBody>
          <a:bodyPr/>
          <a:lstStyle>
            <a:lvl1pPr>
              <a:defRPr sz="1100">
                <a:solidFill>
                  <a:schemeClr val="tx1"/>
                </a:solidFill>
              </a:defRPr>
            </a:lvl1pPr>
          </a:lstStyle>
          <a:p>
            <a:pPr>
              <a:defRPr/>
            </a:pPr>
            <a:endParaRPr lang="en-US"/>
          </a:p>
        </p:txBody>
      </p:sp>
      <p:sp>
        <p:nvSpPr>
          <p:cNvPr id="4" name="Date Placeholder 1">
            <a:extLst>
              <a:ext uri="{FF2B5EF4-FFF2-40B4-BE49-F238E27FC236}">
                <a16:creationId xmlns:a16="http://schemas.microsoft.com/office/drawing/2014/main" id="{51A46413-2A4A-480F-B44D-9087E5C84AF0}"/>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72910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568F9-57B0-4DE8-BECC-B6D5518E9265}"/>
              </a:ext>
            </a:extLst>
          </p:cNvPr>
          <p:cNvSpPr/>
          <p:nvPr userDrawn="1"/>
        </p:nvSpPr>
        <p:spPr>
          <a:xfrm>
            <a:off x="250825" y="1079500"/>
            <a:ext cx="9382125" cy="5445125"/>
          </a:xfrm>
          <a:prstGeom prst="rect">
            <a:avLst/>
          </a:prstGeom>
          <a:solidFill>
            <a:srgbClr val="00285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5" name="Picture 12">
            <a:extLst>
              <a:ext uri="{FF2B5EF4-FFF2-40B4-BE49-F238E27FC236}">
                <a16:creationId xmlns:a16="http://schemas.microsoft.com/office/drawing/2014/main" id="{39411EB0-026A-4029-85A5-146D54BCB0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29F5F5-AF43-475C-94AA-254800364BFA}"/>
              </a:ext>
            </a:extLst>
          </p:cNvPr>
          <p:cNvSpPr txBox="1">
            <a:spLocks noChangeArrowheads="1"/>
          </p:cNvSpPr>
          <p:nvPr userDrawn="1"/>
        </p:nvSpPr>
        <p:spPr bwMode="auto">
          <a:xfrm>
            <a:off x="5673725" y="193675"/>
            <a:ext cx="2374900" cy="330200"/>
          </a:xfrm>
          <a:prstGeom prst="rect">
            <a:avLst/>
          </a:prstGeom>
          <a:extLst>
            <a:ext uri="{FAA26D3D-D897-4be2-8F04-BA451C77F1D7}"/>
          </a:ex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en-US" sz="1100" dirty="0">
                <a:solidFill>
                  <a:srgbClr val="000000"/>
                </a:solidFill>
              </a:rPr>
              <a:t>Document Classification: OFFICIAL</a:t>
            </a:r>
          </a:p>
        </p:txBody>
      </p:sp>
      <p:pic>
        <p:nvPicPr>
          <p:cNvPr id="7" name="Picture 19">
            <a:extLst>
              <a:ext uri="{FF2B5EF4-FFF2-40B4-BE49-F238E27FC236}">
                <a16:creationId xmlns:a16="http://schemas.microsoft.com/office/drawing/2014/main" id="{F8AE6D38-DCFD-4BFB-BCE9-AD1C77BB7B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Rectangle 3"/>
          <p:cNvSpPr>
            <a:spLocks noGrp="1" noChangeArrowheads="1"/>
          </p:cNvSpPr>
          <p:nvPr>
            <p:ph type="ctrTitle"/>
          </p:nvPr>
        </p:nvSpPr>
        <p:spPr>
          <a:xfrm>
            <a:off x="358775" y="2276475"/>
            <a:ext cx="9170988" cy="2736850"/>
          </a:xfrm>
        </p:spPr>
        <p:txBody>
          <a:bodyPr/>
          <a:lstStyle>
            <a:lvl1pPr marL="0" indent="0">
              <a:lnSpc>
                <a:spcPts val="6000"/>
              </a:lnSpc>
              <a:defRPr sz="6000">
                <a:solidFill>
                  <a:schemeClr val="bg1"/>
                </a:solidFill>
              </a:defRPr>
            </a:lvl1pPr>
          </a:lstStyle>
          <a:p>
            <a:pPr lvl="0"/>
            <a:r>
              <a:rPr lang="en-US" noProof="0" dirty="0"/>
              <a:t>Click to edit Master title style</a:t>
            </a:r>
          </a:p>
        </p:txBody>
      </p:sp>
      <p:sp>
        <p:nvSpPr>
          <p:cNvPr id="182276" name="Rectangle 4"/>
          <p:cNvSpPr>
            <a:spLocks noGrp="1" noChangeArrowheads="1"/>
          </p:cNvSpPr>
          <p:nvPr>
            <p:ph type="subTitle" idx="1"/>
          </p:nvPr>
        </p:nvSpPr>
        <p:spPr>
          <a:xfrm>
            <a:off x="358775" y="5013325"/>
            <a:ext cx="9170988" cy="647700"/>
          </a:xfrm>
        </p:spPr>
        <p:txBody>
          <a:bodyPr/>
          <a:lstStyle>
            <a:lvl1pPr marL="0" indent="0">
              <a:lnSpc>
                <a:spcPts val="3000"/>
              </a:lnSpc>
              <a:spcAft>
                <a:spcPct val="0"/>
              </a:spcAft>
              <a:defRPr sz="1100"/>
            </a:lvl1pPr>
          </a:lstStyle>
          <a:p>
            <a:pPr lvl="0"/>
            <a:r>
              <a:rPr lang="en-US" noProof="0"/>
              <a:t>Click to edit Master subtitle style</a:t>
            </a:r>
          </a:p>
        </p:txBody>
      </p:sp>
      <p:sp>
        <p:nvSpPr>
          <p:cNvPr id="8" name="Date Placeholder 5">
            <a:extLst>
              <a:ext uri="{FF2B5EF4-FFF2-40B4-BE49-F238E27FC236}">
                <a16:creationId xmlns:a16="http://schemas.microsoft.com/office/drawing/2014/main" id="{15B3C46E-7243-4411-80CA-CEAAE47580E0}"/>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82092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5pPr marL="668338" indent="-15875">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a:extLst>
              <a:ext uri="{FF2B5EF4-FFF2-40B4-BE49-F238E27FC236}">
                <a16:creationId xmlns:a16="http://schemas.microsoft.com/office/drawing/2014/main" id="{41A63800-3681-4166-AF52-78FF491DC776}"/>
              </a:ext>
            </a:extLst>
          </p:cNvPr>
          <p:cNvSpPr>
            <a:spLocks noGrp="1" noChangeArrowheads="1"/>
          </p:cNvSpPr>
          <p:nvPr>
            <p:ph type="sldNum" sz="quarter" idx="10"/>
          </p:nvPr>
        </p:nvSpPr>
        <p:spPr>
          <a:ln/>
        </p:spPr>
        <p:txBody>
          <a:bodyPr/>
          <a:lstStyle>
            <a:lvl1pPr>
              <a:defRPr/>
            </a:lvl1pPr>
          </a:lstStyle>
          <a:p>
            <a:fld id="{62D98E5E-0011-4E1B-A1F0-A2B8E9E5DACE}" type="slidenum">
              <a:rPr lang="en-GB" altLang="en-US"/>
              <a:pPr/>
              <a:t>‹#›</a:t>
            </a:fld>
            <a:endParaRPr lang="en-GB" altLang="en-US"/>
          </a:p>
        </p:txBody>
      </p:sp>
      <p:sp>
        <p:nvSpPr>
          <p:cNvPr id="5" name="Rectangle 15">
            <a:extLst>
              <a:ext uri="{FF2B5EF4-FFF2-40B4-BE49-F238E27FC236}">
                <a16:creationId xmlns:a16="http://schemas.microsoft.com/office/drawing/2014/main" id="{2373295F-AF9C-47B0-BE7C-DD702F8B84F2}"/>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B0211FA9-2BB1-46CE-A025-6E4DD3536AE5}"/>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2648823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a:extLst>
              <a:ext uri="{FF2B5EF4-FFF2-40B4-BE49-F238E27FC236}">
                <a16:creationId xmlns:a16="http://schemas.microsoft.com/office/drawing/2014/main" id="{7C4DC423-F503-43FE-8A42-89631DD07895}"/>
              </a:ext>
            </a:extLst>
          </p:cNvPr>
          <p:cNvSpPr>
            <a:spLocks noGrp="1" noChangeArrowheads="1"/>
          </p:cNvSpPr>
          <p:nvPr>
            <p:ph type="sldNum" sz="quarter" idx="10"/>
          </p:nvPr>
        </p:nvSpPr>
        <p:spPr>
          <a:ln/>
        </p:spPr>
        <p:txBody>
          <a:bodyPr/>
          <a:lstStyle>
            <a:lvl1pPr>
              <a:defRPr/>
            </a:lvl1pPr>
          </a:lstStyle>
          <a:p>
            <a:fld id="{E89ECD8F-FA94-4A1F-AD6F-6B9AC4068380}" type="slidenum">
              <a:rPr lang="en-GB" altLang="en-US"/>
              <a:pPr/>
              <a:t>‹#›</a:t>
            </a:fld>
            <a:endParaRPr lang="en-GB" altLang="en-US"/>
          </a:p>
        </p:txBody>
      </p:sp>
      <p:sp>
        <p:nvSpPr>
          <p:cNvPr id="4" name="Rectangle 15">
            <a:extLst>
              <a:ext uri="{FF2B5EF4-FFF2-40B4-BE49-F238E27FC236}">
                <a16:creationId xmlns:a16="http://schemas.microsoft.com/office/drawing/2014/main" id="{2E17AF35-9230-422B-8628-3C3CD3C997D8}"/>
              </a:ext>
            </a:extLst>
          </p:cNvPr>
          <p:cNvSpPr>
            <a:spLocks noGrp="1" noChangeArrowheads="1"/>
          </p:cNvSpPr>
          <p:nvPr>
            <p:ph type="ftr" sz="quarter" idx="11"/>
          </p:nvPr>
        </p:nvSpPr>
        <p:spPr/>
        <p:txBody>
          <a:bodyPr/>
          <a:lstStyle>
            <a:lvl1pPr>
              <a:defRPr/>
            </a:lvl1pPr>
          </a:lstStyle>
          <a:p>
            <a:pPr>
              <a:defRPr/>
            </a:pPr>
            <a:endParaRPr lang="en-US"/>
          </a:p>
        </p:txBody>
      </p:sp>
      <p:sp>
        <p:nvSpPr>
          <p:cNvPr id="5" name="Date Placeholder 1">
            <a:extLst>
              <a:ext uri="{FF2B5EF4-FFF2-40B4-BE49-F238E27FC236}">
                <a16:creationId xmlns:a16="http://schemas.microsoft.com/office/drawing/2014/main" id="{45B6B829-B78E-4F53-9717-3C14DE0DD9AD}"/>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1065066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FF53777-E62C-483A-9FD7-DC0F429C6CF7}"/>
              </a:ext>
            </a:extLst>
          </p:cNvPr>
          <p:cNvSpPr>
            <a:spLocks noGrp="1" noChangeArrowheads="1"/>
          </p:cNvSpPr>
          <p:nvPr>
            <p:ph type="sldNum" sz="quarter" idx="10"/>
          </p:nvPr>
        </p:nvSpPr>
        <p:spPr>
          <a:ln/>
        </p:spPr>
        <p:txBody>
          <a:bodyPr/>
          <a:lstStyle>
            <a:lvl1pPr>
              <a:defRPr/>
            </a:lvl1pPr>
          </a:lstStyle>
          <a:p>
            <a:fld id="{61BD6CCE-4313-46E0-9D65-9850691C8020}" type="slidenum">
              <a:rPr lang="en-GB" altLang="en-US"/>
              <a:pPr/>
              <a:t>‹#›</a:t>
            </a:fld>
            <a:endParaRPr lang="en-GB" altLang="en-US"/>
          </a:p>
        </p:txBody>
      </p:sp>
      <p:sp>
        <p:nvSpPr>
          <p:cNvPr id="3" name="Rectangle 15">
            <a:extLst>
              <a:ext uri="{FF2B5EF4-FFF2-40B4-BE49-F238E27FC236}">
                <a16:creationId xmlns:a16="http://schemas.microsoft.com/office/drawing/2014/main" id="{4A32F7D6-CBFC-42FE-8191-2CDD54EB696F}"/>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6B18A203-4F79-4BA0-9A85-816777163F80}"/>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3563857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E82BF-5C27-4C9D-B0FC-B1B5EDCB9179}"/>
              </a:ext>
            </a:extLst>
          </p:cNvPr>
          <p:cNvSpPr/>
          <p:nvPr userDrawn="1"/>
        </p:nvSpPr>
        <p:spPr>
          <a:xfrm>
            <a:off x="250825" y="1079500"/>
            <a:ext cx="9382125" cy="5445125"/>
          </a:xfrm>
          <a:prstGeom prst="rect">
            <a:avLst/>
          </a:prstGeom>
          <a:solidFill>
            <a:srgbClr val="00285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5" name="Picture 12">
            <a:extLst>
              <a:ext uri="{FF2B5EF4-FFF2-40B4-BE49-F238E27FC236}">
                <a16:creationId xmlns:a16="http://schemas.microsoft.com/office/drawing/2014/main" id="{0DD72A88-5941-4AAE-8648-040267C0A9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145C5CD-EC2C-456A-9B72-35EE6B2E5466}"/>
              </a:ext>
            </a:extLst>
          </p:cNvPr>
          <p:cNvSpPr txBox="1">
            <a:spLocks noChangeArrowheads="1"/>
          </p:cNvSpPr>
          <p:nvPr userDrawn="1"/>
        </p:nvSpPr>
        <p:spPr bwMode="auto">
          <a:xfrm>
            <a:off x="7113588" y="188913"/>
            <a:ext cx="2376487" cy="331787"/>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84323" name="Rectangle 3"/>
          <p:cNvSpPr>
            <a:spLocks noGrp="1" noChangeArrowheads="1"/>
          </p:cNvSpPr>
          <p:nvPr>
            <p:ph type="ctrTitle"/>
          </p:nvPr>
        </p:nvSpPr>
        <p:spPr bwMode="auto">
          <a:xfrm>
            <a:off x="358775" y="1438275"/>
            <a:ext cx="9170988" cy="2736850"/>
          </a:xfrm>
          <a:prstGeom prst="rect">
            <a:avLst/>
          </a:prstGeom>
          <a:noFill/>
          <a:extLst>
            <a:ext uri="{FAA26D3D-D897-4be2-8F04-BA451C77F1D7}"/>
          </a:extLst>
        </p:spPr>
        <p:txBody>
          <a:bodyPr vert="horz" wrap="square" lIns="0" tIns="0" rIns="0" bIns="0" numCol="1" anchor="t" anchorCtr="0" compatLnSpc="1">
            <a:prstTxWarp prst="textNoShape">
              <a:avLst/>
            </a:prstTxWarp>
          </a:bodyPr>
          <a:lstStyle>
            <a:lvl1pPr marL="0" indent="0">
              <a:lnSpc>
                <a:spcPts val="7500"/>
              </a:lnSpc>
              <a:defRPr sz="7500"/>
            </a:lvl1pPr>
          </a:lstStyle>
          <a:p>
            <a:pPr lvl="0"/>
            <a:r>
              <a:rPr lang="en-US" noProof="0"/>
              <a:t>Click to edit Master title style</a:t>
            </a:r>
          </a:p>
        </p:txBody>
      </p:sp>
      <p:sp>
        <p:nvSpPr>
          <p:cNvPr id="184324" name="Rectangle 4"/>
          <p:cNvSpPr>
            <a:spLocks noGrp="1" noChangeArrowheads="1"/>
          </p:cNvSpPr>
          <p:nvPr>
            <p:ph type="subTitle" idx="1"/>
          </p:nvPr>
        </p:nvSpPr>
        <p:spPr>
          <a:xfrm>
            <a:off x="358775" y="5013325"/>
            <a:ext cx="9170988" cy="647700"/>
          </a:xfrm>
        </p:spPr>
        <p:txBody>
          <a:bodyPr/>
          <a:lstStyle>
            <a:lvl1pPr>
              <a:lnSpc>
                <a:spcPts val="3000"/>
              </a:lnSpc>
              <a:spcAft>
                <a:spcPct val="0"/>
              </a:spcAft>
              <a:defRPr sz="1200"/>
            </a:lvl1pPr>
          </a:lstStyle>
          <a:p>
            <a:pPr lvl="0"/>
            <a:r>
              <a:rPr lang="en-US" noProof="0"/>
              <a:t>Click to edit Master subtitle style</a:t>
            </a:r>
          </a:p>
        </p:txBody>
      </p:sp>
      <p:sp>
        <p:nvSpPr>
          <p:cNvPr id="7" name="Footer Placeholder 6">
            <a:extLst>
              <a:ext uri="{FF2B5EF4-FFF2-40B4-BE49-F238E27FC236}">
                <a16:creationId xmlns:a16="http://schemas.microsoft.com/office/drawing/2014/main" id="{53F2DD77-5CB3-49B0-B211-9FB4FD85012A}"/>
              </a:ext>
            </a:extLst>
          </p:cNvPr>
          <p:cNvSpPr>
            <a:spLocks noGrp="1" noChangeArrowheads="1"/>
          </p:cNvSpPr>
          <p:nvPr>
            <p:ph type="ftr" sz="quarter" idx="10"/>
          </p:nvPr>
        </p:nvSpPr>
        <p:spPr/>
        <p:txBody>
          <a:bodyPr/>
          <a:lstStyle>
            <a:lvl1pPr>
              <a:defRPr sz="1100">
                <a:solidFill>
                  <a:schemeClr val="bg1"/>
                </a:solidFill>
              </a:defRPr>
            </a:lvl1pPr>
          </a:lstStyle>
          <a:p>
            <a:pPr>
              <a:defRPr/>
            </a:pPr>
            <a:endParaRPr lang="en-US"/>
          </a:p>
        </p:txBody>
      </p:sp>
      <p:sp>
        <p:nvSpPr>
          <p:cNvPr id="8" name="Date Placeholder 1">
            <a:extLst>
              <a:ext uri="{FF2B5EF4-FFF2-40B4-BE49-F238E27FC236}">
                <a16:creationId xmlns:a16="http://schemas.microsoft.com/office/drawing/2014/main" id="{C40C68BD-FC0D-45AD-BCD5-C67D7194855A}"/>
              </a:ext>
            </a:extLst>
          </p:cNvPr>
          <p:cNvSpPr>
            <a:spLocks noGrp="1"/>
          </p:cNvSpPr>
          <p:nvPr>
            <p:ph type="dt" sz="half" idx="11"/>
          </p:nvPr>
        </p:nvSpPr>
        <p:spPr/>
        <p:txBody>
          <a:bodyPr/>
          <a:lstStyle>
            <a:lvl1pPr algn="l">
              <a:defRPr sz="1100" smtClean="0">
                <a:solidFill>
                  <a:schemeClr val="bg1"/>
                </a:solidFill>
              </a:defRPr>
            </a:lvl1pPr>
          </a:lstStyle>
          <a:p>
            <a:pPr>
              <a:defRPr/>
            </a:pPr>
            <a:r>
              <a:rPr lang="en-US"/>
              <a:t>DD/MM/YYYY</a:t>
            </a:r>
            <a:endParaRPr lang="en-GB"/>
          </a:p>
        </p:txBody>
      </p:sp>
    </p:spTree>
    <p:extLst>
      <p:ext uri="{BB962C8B-B14F-4D97-AF65-F5344CB8AC3E}">
        <p14:creationId xmlns:p14="http://schemas.microsoft.com/office/powerpoint/2010/main" val="86569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6696" y="274638"/>
            <a:ext cx="7194004" cy="778098"/>
          </a:xfrm>
          <a:prstGeom prst="rect">
            <a:avLst/>
          </a:prstGeom>
        </p:spPr>
        <p:txBody>
          <a:bodyPr vert="horz" anchor="b" anchorCtr="0"/>
          <a:lstStyle>
            <a:lvl1pPr>
              <a:defRPr>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defRPr/>
            </a:lvl1pPr>
            <a:lvl5pPr marL="668338" indent="-15875">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a:extLst>
              <a:ext uri="{FF2B5EF4-FFF2-40B4-BE49-F238E27FC236}">
                <a16:creationId xmlns:a16="http://schemas.microsoft.com/office/drawing/2014/main" id="{4DCDCF71-8B2B-4796-B43D-E13F6AB555C2}"/>
              </a:ext>
            </a:extLst>
          </p:cNvPr>
          <p:cNvSpPr>
            <a:spLocks noGrp="1" noChangeArrowheads="1"/>
          </p:cNvSpPr>
          <p:nvPr>
            <p:ph type="sldNum" sz="quarter" idx="10"/>
          </p:nvPr>
        </p:nvSpPr>
        <p:spPr>
          <a:ln/>
        </p:spPr>
        <p:txBody>
          <a:bodyPr/>
          <a:lstStyle>
            <a:lvl1pPr>
              <a:defRPr/>
            </a:lvl1pPr>
          </a:lstStyle>
          <a:p>
            <a:fld id="{ADB2D7CD-6D5D-44AD-8A01-73BE4500D8E1}" type="slidenum">
              <a:rPr lang="en-GB" altLang="en-US"/>
              <a:pPr/>
              <a:t>‹#›</a:t>
            </a:fld>
            <a:endParaRPr lang="en-GB" altLang="en-US"/>
          </a:p>
        </p:txBody>
      </p:sp>
      <p:sp>
        <p:nvSpPr>
          <p:cNvPr id="5" name="Rectangle 15">
            <a:extLst>
              <a:ext uri="{FF2B5EF4-FFF2-40B4-BE49-F238E27FC236}">
                <a16:creationId xmlns:a16="http://schemas.microsoft.com/office/drawing/2014/main" id="{ABBC424C-D394-4427-9856-D9D129927A09}"/>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FCCD72FB-76D6-41C4-A255-52B4CCF13730}"/>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949280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254FECF-6F5E-4C0C-A984-979C005DA111}"/>
              </a:ext>
            </a:extLst>
          </p:cNvPr>
          <p:cNvSpPr>
            <a:spLocks noGrp="1" noChangeArrowheads="1"/>
          </p:cNvSpPr>
          <p:nvPr>
            <p:ph type="sldNum" sz="quarter" idx="10"/>
          </p:nvPr>
        </p:nvSpPr>
        <p:spPr>
          <a:ln/>
        </p:spPr>
        <p:txBody>
          <a:bodyPr/>
          <a:lstStyle>
            <a:lvl1pPr>
              <a:defRPr/>
            </a:lvl1pPr>
          </a:lstStyle>
          <a:p>
            <a:fld id="{F057441A-61E9-4B52-884D-892DE5235931}" type="slidenum">
              <a:rPr lang="en-GB" altLang="en-US"/>
              <a:pPr/>
              <a:t>‹#›</a:t>
            </a:fld>
            <a:endParaRPr lang="en-GB" altLang="en-US"/>
          </a:p>
        </p:txBody>
      </p:sp>
      <p:sp>
        <p:nvSpPr>
          <p:cNvPr id="3" name="Rectangle 15">
            <a:extLst>
              <a:ext uri="{FF2B5EF4-FFF2-40B4-BE49-F238E27FC236}">
                <a16:creationId xmlns:a16="http://schemas.microsoft.com/office/drawing/2014/main" id="{340F07ED-C813-4C2E-BB40-3762FD8958CF}"/>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9AE2FD5F-00DE-44ED-9D6B-3C4593EA6465}"/>
              </a:ext>
            </a:extLst>
          </p:cNvPr>
          <p:cNvSpPr>
            <a:spLocks noGrp="1"/>
          </p:cNvSpPr>
          <p:nvPr>
            <p:ph type="dt" sz="half" idx="12"/>
          </p:nvPr>
        </p:nvSpPr>
        <p:spPr/>
        <p:txBody>
          <a:bodyPr/>
          <a:lstStyle>
            <a:lvl1pPr>
              <a:defRPr/>
            </a:lvl1pPr>
          </a:lstStyle>
          <a:p>
            <a:pPr>
              <a:defRPr/>
            </a:pPr>
            <a:r>
              <a:rPr lang="en-US"/>
              <a:t>DD/MM/YYYY</a:t>
            </a:r>
            <a:endParaRPr lang="en-GB"/>
          </a:p>
        </p:txBody>
      </p:sp>
    </p:spTree>
    <p:extLst>
      <p:ext uri="{BB962C8B-B14F-4D97-AF65-F5344CB8AC3E}">
        <p14:creationId xmlns:p14="http://schemas.microsoft.com/office/powerpoint/2010/main" val="3175420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ED0423-B55E-44A2-A5CB-8842F99E7BA6}"/>
              </a:ext>
            </a:extLst>
          </p:cNvPr>
          <p:cNvSpPr/>
          <p:nvPr userDrawn="1"/>
        </p:nvSpPr>
        <p:spPr>
          <a:xfrm>
            <a:off x="250825" y="1079500"/>
            <a:ext cx="9382125" cy="5445125"/>
          </a:xfrm>
          <a:prstGeom prst="rect">
            <a:avLst/>
          </a:prstGeom>
          <a:solidFill>
            <a:srgbClr val="00285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5" name="Picture 12">
            <a:extLst>
              <a:ext uri="{FF2B5EF4-FFF2-40B4-BE49-F238E27FC236}">
                <a16:creationId xmlns:a16="http://schemas.microsoft.com/office/drawing/2014/main" id="{A3CE9CD1-DF4B-4F77-BFDA-D9B91C95F7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616E10-6B65-46E6-A97C-D2CEE1FB7C91}"/>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7" name="Picture 16">
            <a:extLst>
              <a:ext uri="{FF2B5EF4-FFF2-40B4-BE49-F238E27FC236}">
                <a16:creationId xmlns:a16="http://schemas.microsoft.com/office/drawing/2014/main" id="{4CFE545D-4D48-47DA-B22A-B6369C7AB3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3"/>
          <p:cNvSpPr>
            <a:spLocks noGrp="1" noChangeArrowheads="1"/>
          </p:cNvSpPr>
          <p:nvPr>
            <p:ph type="ctrTitle"/>
          </p:nvPr>
        </p:nvSpPr>
        <p:spPr>
          <a:xfrm>
            <a:off x="358775" y="2276475"/>
            <a:ext cx="9170988" cy="2736850"/>
          </a:xfrm>
        </p:spPr>
        <p:txBody>
          <a:bodyPr/>
          <a:lstStyle>
            <a:lvl1pPr marL="0" indent="0">
              <a:lnSpc>
                <a:spcPts val="6000"/>
              </a:lnSpc>
              <a:defRPr sz="6000">
                <a:solidFill>
                  <a:schemeClr val="bg1"/>
                </a:solidFill>
              </a:defRPr>
            </a:lvl1pPr>
          </a:lstStyle>
          <a:p>
            <a:pPr lvl="0"/>
            <a:r>
              <a:rPr lang="en-US" noProof="0" dirty="0"/>
              <a:t>Click to edit Master title style</a:t>
            </a:r>
          </a:p>
        </p:txBody>
      </p:sp>
      <p:sp>
        <p:nvSpPr>
          <p:cNvPr id="186372" name="Rectangle 4"/>
          <p:cNvSpPr>
            <a:spLocks noGrp="1" noChangeArrowheads="1"/>
          </p:cNvSpPr>
          <p:nvPr>
            <p:ph type="subTitle" idx="1"/>
          </p:nvPr>
        </p:nvSpPr>
        <p:spPr>
          <a:xfrm>
            <a:off x="358775" y="5013325"/>
            <a:ext cx="9170988" cy="647700"/>
          </a:xfrm>
        </p:spPr>
        <p:txBody>
          <a:bodyPr/>
          <a:lstStyle>
            <a:lvl1pPr>
              <a:lnSpc>
                <a:spcPts val="3000"/>
              </a:lnSpc>
              <a:spcAft>
                <a:spcPct val="0"/>
              </a:spcAft>
              <a:defRPr sz="2800">
                <a:solidFill>
                  <a:schemeClr val="bg1"/>
                </a:solidFill>
              </a:defRPr>
            </a:lvl1pPr>
          </a:lstStyle>
          <a:p>
            <a:pPr lvl="0"/>
            <a:r>
              <a:rPr lang="en-US" noProof="0"/>
              <a:t>Click to edit Master subtitle style</a:t>
            </a:r>
          </a:p>
        </p:txBody>
      </p:sp>
      <p:sp>
        <p:nvSpPr>
          <p:cNvPr id="8" name="Date Placeholder 5">
            <a:extLst>
              <a:ext uri="{FF2B5EF4-FFF2-40B4-BE49-F238E27FC236}">
                <a16:creationId xmlns:a16="http://schemas.microsoft.com/office/drawing/2014/main" id="{CE66E62F-AB06-4E11-86EA-37C1729161DF}"/>
              </a:ext>
            </a:extLst>
          </p:cNvPr>
          <p:cNvSpPr>
            <a:spLocks noGrp="1" noChangeArrowheads="1"/>
          </p:cNvSpPr>
          <p:nvPr>
            <p:ph type="dt" sz="quarter" idx="10"/>
          </p:nvPr>
        </p:nvSpPr>
        <p:spPr bwMode="auto">
          <a:xfrm>
            <a:off x="7218363" y="293688"/>
            <a:ext cx="2311400" cy="476250"/>
          </a:xfrm>
          <a:extLst>
            <a:ext uri="{FAA26D3D-D897-4be2-8F04-BA451C77F1D7}"/>
          </a:extLst>
        </p:spPr>
        <p:txBody>
          <a:bodyPr numCol="1" compatLnSpc="1">
            <a:prstTxWarp prst="textNoShape">
              <a:avLst/>
            </a:prstTxWarp>
          </a:bodyPr>
          <a:lstStyle>
            <a:lvl1pPr algn="r">
              <a:lnSpc>
                <a:spcPts val="2400"/>
              </a:lnSpc>
              <a:defRPr sz="2000" smtClean="0">
                <a:solidFill>
                  <a:srgbClr val="000000"/>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364603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92AA806-AA37-4B79-9DC8-F2D14D52811E}"/>
              </a:ext>
            </a:extLst>
          </p:cNvPr>
          <p:cNvSpPr>
            <a:spLocks noGrp="1" noChangeArrowheads="1"/>
          </p:cNvSpPr>
          <p:nvPr>
            <p:ph type="sldNum" sz="quarter" idx="10"/>
          </p:nvPr>
        </p:nvSpPr>
        <p:spPr>
          <a:ln/>
        </p:spPr>
        <p:txBody>
          <a:bodyPr/>
          <a:lstStyle>
            <a:lvl1pPr>
              <a:defRPr/>
            </a:lvl1pPr>
          </a:lstStyle>
          <a:p>
            <a:fld id="{2F411940-F713-42B8-B342-93B13DDBE6FC}" type="slidenum">
              <a:rPr lang="en-GB" altLang="en-US"/>
              <a:pPr/>
              <a:t>‹#›</a:t>
            </a:fld>
            <a:endParaRPr lang="en-GB" altLang="en-US"/>
          </a:p>
        </p:txBody>
      </p:sp>
      <p:sp>
        <p:nvSpPr>
          <p:cNvPr id="3" name="Rectangle 15">
            <a:extLst>
              <a:ext uri="{FF2B5EF4-FFF2-40B4-BE49-F238E27FC236}">
                <a16:creationId xmlns:a16="http://schemas.microsoft.com/office/drawing/2014/main" id="{FB84BAF6-604E-4940-913A-6152AD577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E701CB51-9828-4E30-B745-393BCBE3B0AC}"/>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314039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7">
            <a:extLst>
              <a:ext uri="{FF2B5EF4-FFF2-40B4-BE49-F238E27FC236}">
                <a16:creationId xmlns:a16="http://schemas.microsoft.com/office/drawing/2014/main" id="{C6E8363D-23B4-435E-80DC-2F543A9E7E54}"/>
              </a:ext>
            </a:extLst>
          </p:cNvPr>
          <p:cNvSpPr>
            <a:spLocks noGrp="1" noChangeArrowheads="1"/>
          </p:cNvSpPr>
          <p:nvPr>
            <p:ph type="sldNum" sz="quarter" idx="10"/>
          </p:nvPr>
        </p:nvSpPr>
        <p:spPr/>
        <p:txBody>
          <a:bodyPr/>
          <a:lstStyle>
            <a:lvl1pPr>
              <a:defRPr/>
            </a:lvl1pPr>
          </a:lstStyle>
          <a:p>
            <a:fld id="{4BFC6DEC-708B-43F6-AAFB-5DDB4229CA17}" type="slidenum">
              <a:rPr lang="en-GB" altLang="en-US"/>
              <a:pPr/>
              <a:t>‹#›</a:t>
            </a:fld>
            <a:endParaRPr lang="en-GB" altLang="en-US"/>
          </a:p>
        </p:txBody>
      </p:sp>
      <p:sp>
        <p:nvSpPr>
          <p:cNvPr id="5" name="Rectangle 15">
            <a:extLst>
              <a:ext uri="{FF2B5EF4-FFF2-40B4-BE49-F238E27FC236}">
                <a16:creationId xmlns:a16="http://schemas.microsoft.com/office/drawing/2014/main" id="{5AFA10F0-C806-43DB-909A-422EAC75AC5D}"/>
              </a:ext>
            </a:extLst>
          </p:cNvPr>
          <p:cNvSpPr>
            <a:spLocks noGrp="1" noChangeArrowheads="1"/>
          </p:cNvSpPr>
          <p:nvPr>
            <p:ph type="ftr" sz="quarter" idx="11"/>
          </p:nvPr>
        </p:nvSpPr>
        <p:spPr>
          <a:xfrm>
            <a:off x="1423988" y="6381750"/>
            <a:ext cx="5832475" cy="215900"/>
          </a:xfrm>
        </p:spPr>
        <p:txBody>
          <a:bodyPr/>
          <a:lstStyle>
            <a:lvl1pPr>
              <a:defRPr sz="1100">
                <a:solidFill>
                  <a:schemeClr val="tx1"/>
                </a:solidFill>
              </a:defRPr>
            </a:lvl1pPr>
          </a:lstStyle>
          <a:p>
            <a:pPr>
              <a:defRPr/>
            </a:pPr>
            <a:endParaRPr lang="en-US"/>
          </a:p>
        </p:txBody>
      </p:sp>
      <p:sp>
        <p:nvSpPr>
          <p:cNvPr id="6" name="Date Placeholder 1">
            <a:extLst>
              <a:ext uri="{FF2B5EF4-FFF2-40B4-BE49-F238E27FC236}">
                <a16:creationId xmlns:a16="http://schemas.microsoft.com/office/drawing/2014/main" id="{12185B3B-FAD4-4603-B37C-176C7B649EAC}"/>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1973047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a:extLst>
              <a:ext uri="{FF2B5EF4-FFF2-40B4-BE49-F238E27FC236}">
                <a16:creationId xmlns:a16="http://schemas.microsoft.com/office/drawing/2014/main" id="{A299D6BD-D4E2-4E57-BF2D-C0C2A2B06A63}"/>
              </a:ext>
            </a:extLst>
          </p:cNvPr>
          <p:cNvSpPr>
            <a:spLocks noGrp="1" noChangeArrowheads="1"/>
          </p:cNvSpPr>
          <p:nvPr>
            <p:ph type="sldNum" sz="quarter" idx="10"/>
          </p:nvPr>
        </p:nvSpPr>
        <p:spPr/>
        <p:txBody>
          <a:bodyPr/>
          <a:lstStyle>
            <a:lvl1pPr>
              <a:defRPr/>
            </a:lvl1pPr>
          </a:lstStyle>
          <a:p>
            <a:fld id="{D4B16F26-454A-424A-BF91-F05866D4D14C}" type="slidenum">
              <a:rPr lang="en-GB" altLang="en-US"/>
              <a:pPr/>
              <a:t>‹#›</a:t>
            </a:fld>
            <a:endParaRPr lang="en-GB" altLang="en-US"/>
          </a:p>
        </p:txBody>
      </p:sp>
      <p:sp>
        <p:nvSpPr>
          <p:cNvPr id="4" name="Rectangle 15">
            <a:extLst>
              <a:ext uri="{FF2B5EF4-FFF2-40B4-BE49-F238E27FC236}">
                <a16:creationId xmlns:a16="http://schemas.microsoft.com/office/drawing/2014/main" id="{38F3332A-5D21-4067-A2A0-DDB0AF06476C}"/>
              </a:ext>
            </a:extLst>
          </p:cNvPr>
          <p:cNvSpPr>
            <a:spLocks noGrp="1" noChangeArrowheads="1"/>
          </p:cNvSpPr>
          <p:nvPr>
            <p:ph type="ftr" sz="quarter" idx="11"/>
          </p:nvPr>
        </p:nvSpPr>
        <p:spPr>
          <a:xfrm>
            <a:off x="1423988" y="6381750"/>
            <a:ext cx="5832475" cy="215900"/>
          </a:xfrm>
        </p:spPr>
        <p:txBody>
          <a:bodyPr/>
          <a:lstStyle>
            <a:lvl1pPr>
              <a:defRPr sz="1100">
                <a:solidFill>
                  <a:schemeClr val="tx1"/>
                </a:solidFill>
              </a:defRPr>
            </a:lvl1pPr>
          </a:lstStyle>
          <a:p>
            <a:pPr>
              <a:defRPr/>
            </a:pPr>
            <a:endParaRPr lang="en-US"/>
          </a:p>
        </p:txBody>
      </p:sp>
      <p:sp>
        <p:nvSpPr>
          <p:cNvPr id="5" name="Date Placeholder 1">
            <a:extLst>
              <a:ext uri="{FF2B5EF4-FFF2-40B4-BE49-F238E27FC236}">
                <a16:creationId xmlns:a16="http://schemas.microsoft.com/office/drawing/2014/main" id="{DC00003C-99A9-42A6-92DB-9D276DBDDC9D}"/>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2616499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71B86D0-0385-4E1F-942D-5F8BECCCB32A}"/>
              </a:ext>
            </a:extLst>
          </p:cNvPr>
          <p:cNvSpPr>
            <a:spLocks noGrp="1" noChangeArrowheads="1"/>
          </p:cNvSpPr>
          <p:nvPr>
            <p:ph type="sldNum" sz="quarter" idx="10"/>
          </p:nvPr>
        </p:nvSpPr>
        <p:spPr>
          <a:ln/>
        </p:spPr>
        <p:txBody>
          <a:bodyPr/>
          <a:lstStyle>
            <a:lvl1pPr>
              <a:defRPr/>
            </a:lvl1pPr>
          </a:lstStyle>
          <a:p>
            <a:fld id="{D5F04C0B-87C9-4401-80B5-23664D433469}" type="slidenum">
              <a:rPr lang="en-GB" altLang="en-US"/>
              <a:pPr/>
              <a:t>‹#›</a:t>
            </a:fld>
            <a:endParaRPr lang="en-GB" altLang="en-US"/>
          </a:p>
        </p:txBody>
      </p:sp>
      <p:sp>
        <p:nvSpPr>
          <p:cNvPr id="3" name="Rectangle 15">
            <a:extLst>
              <a:ext uri="{FF2B5EF4-FFF2-40B4-BE49-F238E27FC236}">
                <a16:creationId xmlns:a16="http://schemas.microsoft.com/office/drawing/2014/main" id="{B72673F7-0C75-486E-AFC0-F4315B2747BF}"/>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62460E3B-8153-4F89-88CD-8C7C51362ABD}"/>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3610284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2EE0E3-54A2-4961-A32E-80C0DC7AA481}"/>
              </a:ext>
            </a:extLst>
          </p:cNvPr>
          <p:cNvSpPr/>
          <p:nvPr userDrawn="1"/>
        </p:nvSpPr>
        <p:spPr>
          <a:xfrm>
            <a:off x="250825" y="1079500"/>
            <a:ext cx="9382125" cy="544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5" name="Picture 12">
            <a:extLst>
              <a:ext uri="{FF2B5EF4-FFF2-40B4-BE49-F238E27FC236}">
                <a16:creationId xmlns:a16="http://schemas.microsoft.com/office/drawing/2014/main" id="{35366092-1547-4E50-9F6B-05E9702A25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FD506F-9F91-4975-806D-DA2E250C540D}"/>
              </a:ext>
            </a:extLst>
          </p:cNvPr>
          <p:cNvSpPr txBox="1">
            <a:spLocks noChangeArrowheads="1"/>
          </p:cNvSpPr>
          <p:nvPr userDrawn="1"/>
        </p:nvSpPr>
        <p:spPr bwMode="auto">
          <a:xfrm>
            <a:off x="5745163" y="188913"/>
            <a:ext cx="2376487" cy="331787"/>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88419" name="Rectangle 3"/>
          <p:cNvSpPr>
            <a:spLocks noGrp="1" noChangeArrowheads="1"/>
          </p:cNvSpPr>
          <p:nvPr>
            <p:ph type="ctrTitle"/>
          </p:nvPr>
        </p:nvSpPr>
        <p:spPr>
          <a:xfrm>
            <a:off x="358775" y="3213100"/>
            <a:ext cx="9170988" cy="1055688"/>
          </a:xfrm>
        </p:spPr>
        <p:txBody>
          <a:bodyPr/>
          <a:lstStyle>
            <a:lvl1pPr marL="0" indent="0">
              <a:lnSpc>
                <a:spcPts val="4000"/>
              </a:lnSpc>
              <a:buFontTx/>
              <a:buNone/>
              <a:defRPr sz="4000">
                <a:solidFill>
                  <a:schemeClr val="bg1"/>
                </a:solidFill>
              </a:defRPr>
            </a:lvl1pPr>
          </a:lstStyle>
          <a:p>
            <a:pPr lvl="0"/>
            <a:r>
              <a:rPr lang="en-US" noProof="0"/>
              <a:t>Click to edit Master title style</a:t>
            </a:r>
            <a:endParaRPr lang="en-US" noProof="0" dirty="0"/>
          </a:p>
        </p:txBody>
      </p:sp>
      <p:sp>
        <p:nvSpPr>
          <p:cNvPr id="188420" name="Rectangle 4"/>
          <p:cNvSpPr>
            <a:spLocks noGrp="1" noChangeArrowheads="1"/>
          </p:cNvSpPr>
          <p:nvPr>
            <p:ph type="subTitle" idx="1"/>
          </p:nvPr>
        </p:nvSpPr>
        <p:spPr>
          <a:xfrm>
            <a:off x="5601072" y="4437112"/>
            <a:ext cx="3856038" cy="1814512"/>
          </a:xfrm>
        </p:spPr>
        <p:txBody>
          <a:bodyPr/>
          <a:lstStyle>
            <a:lvl1pPr>
              <a:lnSpc>
                <a:spcPts val="1200"/>
              </a:lnSpc>
              <a:spcAft>
                <a:spcPct val="0"/>
              </a:spcAft>
              <a:defRPr sz="900" b="0">
                <a:solidFill>
                  <a:schemeClr val="bg1"/>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4045726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a:extLst>
              <a:ext uri="{FF2B5EF4-FFF2-40B4-BE49-F238E27FC236}">
                <a16:creationId xmlns:a16="http://schemas.microsoft.com/office/drawing/2014/main" id="{C372141F-8DC5-4814-81FF-65F108ADF4F7}"/>
              </a:ext>
            </a:extLst>
          </p:cNvPr>
          <p:cNvSpPr>
            <a:spLocks noGrp="1" noChangeArrowheads="1"/>
          </p:cNvSpPr>
          <p:nvPr>
            <p:ph type="sldNum" sz="quarter" idx="10"/>
          </p:nvPr>
        </p:nvSpPr>
        <p:spPr>
          <a:ln/>
        </p:spPr>
        <p:txBody>
          <a:bodyPr/>
          <a:lstStyle>
            <a:lvl1pPr>
              <a:defRPr/>
            </a:lvl1pPr>
          </a:lstStyle>
          <a:p>
            <a:fld id="{B3FA41D7-9957-4195-9334-3C6D44E90030}" type="slidenum">
              <a:rPr lang="en-GB" altLang="en-US"/>
              <a:pPr/>
              <a:t>‹#›</a:t>
            </a:fld>
            <a:endParaRPr lang="en-GB" altLang="en-US"/>
          </a:p>
        </p:txBody>
      </p:sp>
      <p:sp>
        <p:nvSpPr>
          <p:cNvPr id="5" name="Rectangle 15">
            <a:extLst>
              <a:ext uri="{FF2B5EF4-FFF2-40B4-BE49-F238E27FC236}">
                <a16:creationId xmlns:a16="http://schemas.microsoft.com/office/drawing/2014/main" id="{966F8BFD-93FB-4D24-AD1E-9780B07B42DA}"/>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4E779B54-3305-4C0D-8268-0FFAE0429BA4}"/>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2117315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a:extLst>
              <a:ext uri="{FF2B5EF4-FFF2-40B4-BE49-F238E27FC236}">
                <a16:creationId xmlns:a16="http://schemas.microsoft.com/office/drawing/2014/main" id="{F97477EE-E525-4C34-BA20-5DFF59278F88}"/>
              </a:ext>
            </a:extLst>
          </p:cNvPr>
          <p:cNvSpPr>
            <a:spLocks noGrp="1" noChangeArrowheads="1"/>
          </p:cNvSpPr>
          <p:nvPr>
            <p:ph type="sldNum" sz="quarter" idx="10"/>
          </p:nvPr>
        </p:nvSpPr>
        <p:spPr/>
        <p:txBody>
          <a:bodyPr/>
          <a:lstStyle>
            <a:lvl1pPr>
              <a:defRPr/>
            </a:lvl1pPr>
          </a:lstStyle>
          <a:p>
            <a:fld id="{4BD075D7-6064-49E0-9F78-624234E29486}" type="slidenum">
              <a:rPr lang="en-GB" altLang="en-US"/>
              <a:pPr/>
              <a:t>‹#›</a:t>
            </a:fld>
            <a:endParaRPr lang="en-GB" altLang="en-US"/>
          </a:p>
        </p:txBody>
      </p:sp>
      <p:sp>
        <p:nvSpPr>
          <p:cNvPr id="4" name="Rectangle 15">
            <a:extLst>
              <a:ext uri="{FF2B5EF4-FFF2-40B4-BE49-F238E27FC236}">
                <a16:creationId xmlns:a16="http://schemas.microsoft.com/office/drawing/2014/main" id="{8056A571-3915-4071-8C7A-652106D8E414}"/>
              </a:ext>
            </a:extLst>
          </p:cNvPr>
          <p:cNvSpPr>
            <a:spLocks noGrp="1" noChangeArrowheads="1"/>
          </p:cNvSpPr>
          <p:nvPr>
            <p:ph type="ftr" sz="quarter" idx="11"/>
          </p:nvPr>
        </p:nvSpPr>
        <p:spPr>
          <a:xfrm>
            <a:off x="1423988" y="6381750"/>
            <a:ext cx="5905500" cy="215900"/>
          </a:xfrm>
        </p:spPr>
        <p:txBody>
          <a:bodyPr/>
          <a:lstStyle>
            <a:lvl1pPr>
              <a:defRPr sz="1100">
                <a:solidFill>
                  <a:schemeClr val="tx1"/>
                </a:solidFill>
              </a:defRPr>
            </a:lvl1pPr>
          </a:lstStyle>
          <a:p>
            <a:pPr>
              <a:defRPr/>
            </a:pPr>
            <a:endParaRPr lang="en-US"/>
          </a:p>
        </p:txBody>
      </p:sp>
      <p:sp>
        <p:nvSpPr>
          <p:cNvPr id="5" name="Date Placeholder 1">
            <a:extLst>
              <a:ext uri="{FF2B5EF4-FFF2-40B4-BE49-F238E27FC236}">
                <a16:creationId xmlns:a16="http://schemas.microsoft.com/office/drawing/2014/main" id="{BCCCECAA-9041-447D-9C15-AC129F0AAB9A}"/>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3323560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811F967-BF24-4610-B922-541ACFD8BC79}"/>
              </a:ext>
            </a:extLst>
          </p:cNvPr>
          <p:cNvSpPr>
            <a:spLocks noGrp="1" noChangeArrowheads="1"/>
          </p:cNvSpPr>
          <p:nvPr>
            <p:ph type="sldNum" sz="quarter" idx="10"/>
          </p:nvPr>
        </p:nvSpPr>
        <p:spPr/>
        <p:txBody>
          <a:bodyPr/>
          <a:lstStyle>
            <a:lvl1pPr>
              <a:defRPr/>
            </a:lvl1pPr>
          </a:lstStyle>
          <a:p>
            <a:fld id="{2E166D18-2727-4B68-A3C1-D8F4B14134E0}" type="slidenum">
              <a:rPr lang="en-GB" altLang="en-US"/>
              <a:pPr/>
              <a:t>‹#›</a:t>
            </a:fld>
            <a:endParaRPr lang="en-GB" altLang="en-US"/>
          </a:p>
        </p:txBody>
      </p:sp>
      <p:sp>
        <p:nvSpPr>
          <p:cNvPr id="3" name="Rectangle 15">
            <a:extLst>
              <a:ext uri="{FF2B5EF4-FFF2-40B4-BE49-F238E27FC236}">
                <a16:creationId xmlns:a16="http://schemas.microsoft.com/office/drawing/2014/main" id="{E3A0AB77-14AC-4C52-BFE0-B9FA51769083}"/>
              </a:ext>
            </a:extLst>
          </p:cNvPr>
          <p:cNvSpPr>
            <a:spLocks noGrp="1" noChangeArrowheads="1"/>
          </p:cNvSpPr>
          <p:nvPr>
            <p:ph type="ftr" sz="quarter" idx="11"/>
          </p:nvPr>
        </p:nvSpPr>
        <p:spPr>
          <a:xfrm>
            <a:off x="1423988" y="6381750"/>
            <a:ext cx="5905500" cy="215900"/>
          </a:xfrm>
        </p:spPr>
        <p:txBody>
          <a:bodyPr/>
          <a:lstStyle>
            <a:lvl1pPr>
              <a:defRPr sz="1100">
                <a:solidFill>
                  <a:schemeClr val="tx1"/>
                </a:solidFill>
              </a:defRPr>
            </a:lvl1pPr>
          </a:lstStyle>
          <a:p>
            <a:pPr>
              <a:defRPr/>
            </a:pPr>
            <a:endParaRPr lang="en-US"/>
          </a:p>
        </p:txBody>
      </p:sp>
      <p:sp>
        <p:nvSpPr>
          <p:cNvPr id="4" name="Date Placeholder 1">
            <a:extLst>
              <a:ext uri="{FF2B5EF4-FFF2-40B4-BE49-F238E27FC236}">
                <a16:creationId xmlns:a16="http://schemas.microsoft.com/office/drawing/2014/main" id="{655DB7B2-1C3B-44C5-BC41-1E377C92BB07}"/>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807305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3F9F0003-F42B-4ADC-B7D9-89C31E800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69875"/>
            <a:ext cx="18081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927BD46-E9CF-4C72-BBA3-ABBDFBB2E6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1475" y="5688013"/>
            <a:ext cx="15414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4CC298F7-B26D-48AF-9748-057536519419}"/>
              </a:ext>
            </a:extLst>
          </p:cNvPr>
          <p:cNvSpPr>
            <a:spLocks noChangeShapeType="1"/>
          </p:cNvSpPr>
          <p:nvPr userDrawn="1"/>
        </p:nvSpPr>
        <p:spPr bwMode="auto">
          <a:xfrm>
            <a:off x="250825" y="14843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300034" name="Rectangle 2"/>
          <p:cNvSpPr>
            <a:spLocks noGrp="1" noChangeArrowheads="1"/>
          </p:cNvSpPr>
          <p:nvPr>
            <p:ph type="ctrTitle"/>
          </p:nvPr>
        </p:nvSpPr>
        <p:spPr bwMode="auto">
          <a:xfrm>
            <a:off x="358775" y="2276475"/>
            <a:ext cx="9170988" cy="2736850"/>
          </a:xfrm>
          <a:prstGeom prst="rect">
            <a:avLst/>
          </a:prstGeom>
          <a:noFill/>
          <a:extLst>
            <a:ext uri="{FAA26D3D-D897-4be2-8F04-BA451C77F1D7}"/>
          </a:extLst>
        </p:spPr>
        <p:txBody>
          <a:bodyPr vert="horz" wrap="square" lIns="0" tIns="0" rIns="0" bIns="0" numCol="1" anchor="t" anchorCtr="0" compatLnSpc="1">
            <a:prstTxWarp prst="textNoShape">
              <a:avLst/>
            </a:prstTxWarp>
          </a:bodyPr>
          <a:lstStyle>
            <a:lvl1pPr marL="0" indent="0">
              <a:lnSpc>
                <a:spcPts val="6000"/>
              </a:lnSpc>
              <a:buFontTx/>
              <a:buNone/>
              <a:defRPr sz="6000">
                <a:solidFill>
                  <a:srgbClr val="CF102D"/>
                </a:solidFill>
              </a:defRPr>
            </a:lvl1pPr>
          </a:lstStyle>
          <a:p>
            <a:pPr lvl="0"/>
            <a:r>
              <a:rPr lang="en-US" noProof="0" dirty="0"/>
              <a:t>Click to edit Master title style</a:t>
            </a:r>
          </a:p>
        </p:txBody>
      </p:sp>
      <p:sp>
        <p:nvSpPr>
          <p:cNvPr id="300035" name="Rectangle 3"/>
          <p:cNvSpPr>
            <a:spLocks noGrp="1" noChangeArrowheads="1"/>
          </p:cNvSpPr>
          <p:nvPr>
            <p:ph type="subTitle" idx="1"/>
          </p:nvPr>
        </p:nvSpPr>
        <p:spPr bwMode="auto">
          <a:xfrm>
            <a:off x="358775" y="5013325"/>
            <a:ext cx="9170988" cy="647700"/>
          </a:xfrm>
          <a:prstGeom prst="rect">
            <a:avLst/>
          </a:prstGeom>
          <a:noFill/>
          <a:extLst>
            <a:ext uri="{FAA26D3D-D897-4be2-8F04-BA451C77F1D7}"/>
          </a:extLst>
        </p:spPr>
        <p:txBody>
          <a:bodyPr vert="horz" wrap="square" lIns="0" tIns="0" rIns="0" bIns="0" numCol="1" anchor="t" anchorCtr="0" compatLnSpc="1">
            <a:prstTxWarp prst="textNoShape">
              <a:avLst/>
            </a:prstTxWarp>
          </a:bodyPr>
          <a:lstStyle>
            <a:lvl1pPr>
              <a:lnSpc>
                <a:spcPts val="3000"/>
              </a:lnSpc>
              <a:spcAft>
                <a:spcPct val="0"/>
              </a:spcAft>
              <a:defRPr sz="1300">
                <a:solidFill>
                  <a:schemeClr val="tx1"/>
                </a:solidFill>
              </a:defRPr>
            </a:lvl1pPr>
          </a:lstStyle>
          <a:p>
            <a:pPr lvl="0"/>
            <a:r>
              <a:rPr lang="en-US" noProof="0"/>
              <a:t>Click to edit Master subtitle style</a:t>
            </a:r>
          </a:p>
        </p:txBody>
      </p:sp>
      <p:sp>
        <p:nvSpPr>
          <p:cNvPr id="7" name="Rectangle 4">
            <a:extLst>
              <a:ext uri="{FF2B5EF4-FFF2-40B4-BE49-F238E27FC236}">
                <a16:creationId xmlns:a16="http://schemas.microsoft.com/office/drawing/2014/main" id="{771F257E-1EEB-47AD-8D32-3BB05496A5D5}"/>
              </a:ext>
            </a:extLst>
          </p:cNvPr>
          <p:cNvSpPr>
            <a:spLocks noGrp="1" noChangeArrowheads="1"/>
          </p:cNvSpPr>
          <p:nvPr>
            <p:ph type="dt" sz="quarter" idx="10"/>
          </p:nvPr>
        </p:nvSpPr>
        <p:spPr bwMode="auto">
          <a:xfrm>
            <a:off x="7218363" y="293688"/>
            <a:ext cx="2311400" cy="476250"/>
          </a:xfrm>
          <a:prstGeom prst="rect">
            <a:avLst/>
          </a:prstGeom>
          <a:extLst>
            <a:ext uri="{FAA26D3D-D897-4be2-8F04-BA451C77F1D7}"/>
          </a:extLst>
        </p:spPr>
        <p:txBody>
          <a:bodyPr vert="horz" wrap="square" lIns="0" tIns="0" rIns="0" bIns="0" numCol="1" anchor="t" anchorCtr="0" compatLnSpc="1">
            <a:prstTxWarp prst="textNoShape">
              <a:avLst/>
            </a:prstTxWarp>
          </a:bodyPr>
          <a:lstStyle>
            <a:lvl1pPr algn="r">
              <a:lnSpc>
                <a:spcPts val="2400"/>
              </a:lnSpc>
              <a:defRPr sz="2000" smtClean="0">
                <a:solidFill>
                  <a:srgbClr val="CF102D"/>
                </a:solidFill>
                <a:latin typeface="Arial" charset="0"/>
                <a:ea typeface="ＭＳ Ｐゴシック" charset="0"/>
                <a:cs typeface="Arial" charset="0"/>
              </a:defRPr>
            </a:lvl1pPr>
          </a:lstStyle>
          <a:p>
            <a:pPr>
              <a:defRPr/>
            </a:pPr>
            <a:r>
              <a:rPr lang="en-US"/>
              <a:t>DD/MM/YYYY</a:t>
            </a:r>
          </a:p>
        </p:txBody>
      </p:sp>
    </p:spTree>
    <p:extLst>
      <p:ext uri="{BB962C8B-B14F-4D97-AF65-F5344CB8AC3E}">
        <p14:creationId xmlns:p14="http://schemas.microsoft.com/office/powerpoint/2010/main" val="3621445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078770D5-823A-403B-973D-40B092EC47EC}"/>
              </a:ext>
            </a:extLst>
          </p:cNvPr>
          <p:cNvSpPr>
            <a:spLocks noChangeShapeType="1"/>
          </p:cNvSpPr>
          <p:nvPr userDrawn="1"/>
        </p:nvSpPr>
        <p:spPr bwMode="auto">
          <a:xfrm>
            <a:off x="250825" y="14843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2" name="Title 1"/>
          <p:cNvSpPr>
            <a:spLocks noGrp="1"/>
          </p:cNvSpPr>
          <p:nvPr>
            <p:ph type="title"/>
          </p:nvPr>
        </p:nvSpPr>
        <p:spPr>
          <a:xfrm>
            <a:off x="365125" y="274638"/>
            <a:ext cx="9045575" cy="1143000"/>
          </a:xfrm>
          <a:prstGeom prst="rect">
            <a:avLst/>
          </a:prstGeom>
        </p:spPr>
        <p:txBody>
          <a:bodyPr vert="horz"/>
          <a:lstStyle>
            <a:lvl1pPr algn="l">
              <a:buClr>
                <a:srgbClr val="CF102D"/>
              </a:buClr>
              <a:defRPr>
                <a:solidFill>
                  <a:srgbClr val="00000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65125" y="1600200"/>
            <a:ext cx="9045575" cy="4525963"/>
          </a:xfrm>
          <a:prstGeom prst="rect">
            <a:avLst/>
          </a:prstGeom>
        </p:spPr>
        <p:txBody>
          <a:bodyPr vert="horz" lIns="0" tIns="0" rIns="0" bIns="0"/>
          <a:lstStyle>
            <a:lvl1pPr>
              <a:defRPr>
                <a:solidFill>
                  <a:srgbClr val="CF102D"/>
                </a:solidFill>
              </a:defRPr>
            </a:lvl1pPr>
            <a:lvl2pPr marL="1588" indent="-1588">
              <a:defRPr/>
            </a:lvl2pPr>
            <a:lvl3pPr marL="3175" indent="-3175">
              <a:defRPr/>
            </a:lvl3pPr>
            <a:lvl5pPr>
              <a:buClr>
                <a:srgbClr val="CF102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52208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buClr>
                <a:srgbClr val="CF102D"/>
              </a:buClr>
              <a:defRPr>
                <a:solidFill>
                  <a:srgbClr val="000000"/>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76593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8B5EF86C-1B86-46AE-A3EE-D2E81390A101}"/>
              </a:ext>
            </a:extLst>
          </p:cNvPr>
          <p:cNvSpPr>
            <a:spLocks noGrp="1" noChangeArrowheads="1"/>
          </p:cNvSpPr>
          <p:nvPr>
            <p:ph type="sldNum" sz="quarter" idx="10"/>
          </p:nvPr>
        </p:nvSpPr>
        <p:spPr>
          <a:ln/>
        </p:spPr>
        <p:txBody>
          <a:bodyPr/>
          <a:lstStyle>
            <a:lvl1pPr>
              <a:defRPr/>
            </a:lvl1pPr>
          </a:lstStyle>
          <a:p>
            <a:fld id="{31FB424E-7B84-46CB-A1E9-0D67FF321256}" type="slidenum">
              <a:rPr lang="en-GB" altLang="en-US"/>
              <a:pPr/>
              <a:t>‹#›</a:t>
            </a:fld>
            <a:endParaRPr lang="en-GB" altLang="en-US"/>
          </a:p>
        </p:txBody>
      </p:sp>
      <p:sp>
        <p:nvSpPr>
          <p:cNvPr id="3" name="Rectangle 15">
            <a:extLst>
              <a:ext uri="{FF2B5EF4-FFF2-40B4-BE49-F238E27FC236}">
                <a16:creationId xmlns:a16="http://schemas.microsoft.com/office/drawing/2014/main" id="{6C306BD4-D507-44E8-B337-BCD267707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9C624CC7-2A40-4BD2-A599-A3828BB9899C}"/>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536418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096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97F42-5923-4A70-BF87-694C562C2501}"/>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5" name="Picture 14">
            <a:extLst>
              <a:ext uri="{FF2B5EF4-FFF2-40B4-BE49-F238E27FC236}">
                <a16:creationId xmlns:a16="http://schemas.microsoft.com/office/drawing/2014/main" id="{E99D99BF-09A9-4FCA-A82F-4C5FF753F2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69875"/>
            <a:ext cx="18081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65C10331-7E14-4316-A09F-DFF3F256B59B}"/>
              </a:ext>
            </a:extLst>
          </p:cNvPr>
          <p:cNvSpPr>
            <a:spLocks noChangeShapeType="1"/>
          </p:cNvSpPr>
          <p:nvPr userDrawn="1"/>
        </p:nvSpPr>
        <p:spPr bwMode="auto">
          <a:xfrm>
            <a:off x="250825" y="14843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190467" name="Rectangle 3"/>
          <p:cNvSpPr>
            <a:spLocks noGrp="1" noChangeArrowheads="1"/>
          </p:cNvSpPr>
          <p:nvPr>
            <p:ph type="ctrTitle"/>
          </p:nvPr>
        </p:nvSpPr>
        <p:spPr>
          <a:xfrm>
            <a:off x="358775" y="3213100"/>
            <a:ext cx="9170988" cy="1055688"/>
          </a:xfrm>
        </p:spPr>
        <p:txBody>
          <a:bodyPr/>
          <a:lstStyle>
            <a:lvl1pPr marL="0" indent="0">
              <a:lnSpc>
                <a:spcPts val="4000"/>
              </a:lnSpc>
              <a:buFontTx/>
              <a:buNone/>
              <a:defRPr sz="4000"/>
            </a:lvl1pPr>
          </a:lstStyle>
          <a:p>
            <a:pPr lvl="0"/>
            <a:r>
              <a:rPr lang="en-US" noProof="0"/>
              <a:t>Click to edit Master title style</a:t>
            </a:r>
            <a:endParaRPr lang="en-US" noProof="0" dirty="0"/>
          </a:p>
        </p:txBody>
      </p:sp>
      <p:sp>
        <p:nvSpPr>
          <p:cNvPr id="190468" name="Rectangle 4"/>
          <p:cNvSpPr>
            <a:spLocks noGrp="1" noChangeArrowheads="1"/>
          </p:cNvSpPr>
          <p:nvPr>
            <p:ph type="subTitle" idx="1"/>
          </p:nvPr>
        </p:nvSpPr>
        <p:spPr>
          <a:xfrm>
            <a:off x="5673725" y="4691063"/>
            <a:ext cx="3856038" cy="1814512"/>
          </a:xfrm>
        </p:spPr>
        <p:txBody>
          <a:bodyPr/>
          <a:lstStyle>
            <a:lvl1pPr>
              <a:lnSpc>
                <a:spcPts val="1200"/>
              </a:lnSpc>
              <a:spcAft>
                <a:spcPct val="0"/>
              </a:spcAft>
              <a:defRPr sz="900" b="0" baseline="0">
                <a:solidFill>
                  <a:schemeClr val="tx1"/>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668328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5pPr marL="201613" inden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a:extLst>
              <a:ext uri="{FF2B5EF4-FFF2-40B4-BE49-F238E27FC236}">
                <a16:creationId xmlns:a16="http://schemas.microsoft.com/office/drawing/2014/main" id="{624F941C-842F-4069-90E6-B236CA282B81}"/>
              </a:ext>
            </a:extLst>
          </p:cNvPr>
          <p:cNvSpPr>
            <a:spLocks noGrp="1" noChangeArrowheads="1"/>
          </p:cNvSpPr>
          <p:nvPr>
            <p:ph type="sldNum" sz="quarter" idx="10"/>
          </p:nvPr>
        </p:nvSpPr>
        <p:spPr/>
        <p:txBody>
          <a:bodyPr/>
          <a:lstStyle>
            <a:lvl1pPr>
              <a:defRPr/>
            </a:lvl1pPr>
          </a:lstStyle>
          <a:p>
            <a:fld id="{4A911760-74F8-448E-9602-B91A705D05D7}" type="slidenum">
              <a:rPr lang="en-GB" altLang="en-US"/>
              <a:pPr/>
              <a:t>‹#›</a:t>
            </a:fld>
            <a:endParaRPr lang="en-GB" altLang="en-US"/>
          </a:p>
        </p:txBody>
      </p:sp>
      <p:sp>
        <p:nvSpPr>
          <p:cNvPr id="5" name="Rectangle 15">
            <a:extLst>
              <a:ext uri="{FF2B5EF4-FFF2-40B4-BE49-F238E27FC236}">
                <a16:creationId xmlns:a16="http://schemas.microsoft.com/office/drawing/2014/main" id="{079A8FF9-8D64-4748-A8D7-1639FFD43777}"/>
              </a:ext>
            </a:extLst>
          </p:cNvPr>
          <p:cNvSpPr>
            <a:spLocks noGrp="1" noChangeArrowheads="1"/>
          </p:cNvSpPr>
          <p:nvPr>
            <p:ph type="ftr" sz="quarter" idx="11"/>
          </p:nvPr>
        </p:nvSpPr>
        <p:spPr>
          <a:xfrm>
            <a:off x="1423988" y="6381750"/>
            <a:ext cx="5905500" cy="215900"/>
          </a:xfrm>
        </p:spPr>
        <p:txBody>
          <a:bodyPr/>
          <a:lstStyle>
            <a:lvl1pPr>
              <a:defRPr sz="1100">
                <a:solidFill>
                  <a:schemeClr val="tx1"/>
                </a:solidFill>
              </a:defRPr>
            </a:lvl1pPr>
          </a:lstStyle>
          <a:p>
            <a:pPr>
              <a:defRPr/>
            </a:pPr>
            <a:endParaRPr lang="en-US"/>
          </a:p>
        </p:txBody>
      </p:sp>
      <p:sp>
        <p:nvSpPr>
          <p:cNvPr id="6" name="Date Placeholder 1">
            <a:extLst>
              <a:ext uri="{FF2B5EF4-FFF2-40B4-BE49-F238E27FC236}">
                <a16:creationId xmlns:a16="http://schemas.microsoft.com/office/drawing/2014/main" id="{8622FF82-E03A-4703-B043-2FBA6491CCF6}"/>
              </a:ext>
            </a:extLst>
          </p:cNvPr>
          <p:cNvSpPr>
            <a:spLocks noGrp="1"/>
          </p:cNvSpPr>
          <p:nvPr>
            <p:ph type="dt" sz="half" idx="12"/>
          </p:nvPr>
        </p:nvSpPr>
        <p:spPr/>
        <p:txBody>
          <a:bodyPr/>
          <a:lstStyle>
            <a:lvl1pPr algn="l">
              <a:defRPr sz="1100" smtClean="0">
                <a:solidFill>
                  <a:schemeClr val="tx1"/>
                </a:solidFill>
              </a:defRPr>
            </a:lvl1pPr>
          </a:lstStyle>
          <a:p>
            <a:pPr>
              <a:defRPr/>
            </a:pPr>
            <a:r>
              <a:rPr lang="en-US"/>
              <a:t>DD/MM/YYYY</a:t>
            </a:r>
            <a:endParaRPr lang="en-GB" dirty="0"/>
          </a:p>
        </p:txBody>
      </p:sp>
    </p:spTree>
    <p:extLst>
      <p:ext uri="{BB962C8B-B14F-4D97-AF65-F5344CB8AC3E}">
        <p14:creationId xmlns:p14="http://schemas.microsoft.com/office/powerpoint/2010/main" val="4026282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a:extLst>
              <a:ext uri="{FF2B5EF4-FFF2-40B4-BE49-F238E27FC236}">
                <a16:creationId xmlns:a16="http://schemas.microsoft.com/office/drawing/2014/main" id="{FD8E7B9B-EE5C-471C-A1B1-4C49DB8905B5}"/>
              </a:ext>
            </a:extLst>
          </p:cNvPr>
          <p:cNvSpPr>
            <a:spLocks noGrp="1" noChangeArrowheads="1"/>
          </p:cNvSpPr>
          <p:nvPr>
            <p:ph type="sldNum" sz="quarter" idx="10"/>
          </p:nvPr>
        </p:nvSpPr>
        <p:spPr>
          <a:ln/>
        </p:spPr>
        <p:txBody>
          <a:bodyPr/>
          <a:lstStyle>
            <a:lvl1pPr>
              <a:defRPr/>
            </a:lvl1pPr>
          </a:lstStyle>
          <a:p>
            <a:fld id="{28622D59-233D-4AE4-AF8B-5E043FAB8034}" type="slidenum">
              <a:rPr lang="en-GB" altLang="en-US"/>
              <a:pPr/>
              <a:t>‹#›</a:t>
            </a:fld>
            <a:endParaRPr lang="en-GB" altLang="en-US"/>
          </a:p>
        </p:txBody>
      </p:sp>
      <p:sp>
        <p:nvSpPr>
          <p:cNvPr id="4" name="Rectangle 15">
            <a:extLst>
              <a:ext uri="{FF2B5EF4-FFF2-40B4-BE49-F238E27FC236}">
                <a16:creationId xmlns:a16="http://schemas.microsoft.com/office/drawing/2014/main" id="{D510C535-399B-4834-8F82-186398049BB1}"/>
              </a:ext>
            </a:extLst>
          </p:cNvPr>
          <p:cNvSpPr>
            <a:spLocks noGrp="1" noChangeArrowheads="1"/>
          </p:cNvSpPr>
          <p:nvPr>
            <p:ph type="ftr" sz="quarter" idx="11"/>
          </p:nvPr>
        </p:nvSpPr>
        <p:spPr/>
        <p:txBody>
          <a:bodyPr/>
          <a:lstStyle>
            <a:lvl1pPr>
              <a:defRPr/>
            </a:lvl1pPr>
          </a:lstStyle>
          <a:p>
            <a:pPr>
              <a:defRPr/>
            </a:pPr>
            <a:endParaRPr lang="en-US"/>
          </a:p>
        </p:txBody>
      </p:sp>
      <p:sp>
        <p:nvSpPr>
          <p:cNvPr id="5" name="Date Placeholder 1">
            <a:extLst>
              <a:ext uri="{FF2B5EF4-FFF2-40B4-BE49-F238E27FC236}">
                <a16:creationId xmlns:a16="http://schemas.microsoft.com/office/drawing/2014/main" id="{6124BDEA-DAA1-451C-A607-C246A4EBBC92}"/>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135148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7EB5CB9-7AEA-4C6F-9BE3-7134ABE10A47}"/>
              </a:ext>
            </a:extLst>
          </p:cNvPr>
          <p:cNvSpPr>
            <a:spLocks noGrp="1" noChangeArrowheads="1"/>
          </p:cNvSpPr>
          <p:nvPr>
            <p:ph type="sldNum" sz="quarter" idx="10"/>
          </p:nvPr>
        </p:nvSpPr>
        <p:spPr>
          <a:ln/>
        </p:spPr>
        <p:txBody>
          <a:bodyPr/>
          <a:lstStyle>
            <a:lvl1pPr>
              <a:defRPr/>
            </a:lvl1pPr>
          </a:lstStyle>
          <a:p>
            <a:fld id="{0B0E0449-80CE-4812-A5BC-2F52B9083141}" type="slidenum">
              <a:rPr lang="en-GB" altLang="en-US"/>
              <a:pPr/>
              <a:t>‹#›</a:t>
            </a:fld>
            <a:endParaRPr lang="en-GB" altLang="en-US"/>
          </a:p>
        </p:txBody>
      </p:sp>
      <p:sp>
        <p:nvSpPr>
          <p:cNvPr id="3" name="Rectangle 15">
            <a:extLst>
              <a:ext uri="{FF2B5EF4-FFF2-40B4-BE49-F238E27FC236}">
                <a16:creationId xmlns:a16="http://schemas.microsoft.com/office/drawing/2014/main" id="{31C97CF9-9611-4865-913D-8C204E96020E}"/>
              </a:ext>
            </a:extLst>
          </p:cNvPr>
          <p:cNvSpPr>
            <a:spLocks noGrp="1" noChangeArrowheads="1"/>
          </p:cNvSpPr>
          <p:nvPr>
            <p:ph type="ftr" sz="quarter" idx="11"/>
          </p:nvPr>
        </p:nvSpPr>
        <p:spPr/>
        <p:txBody>
          <a:bodyPr/>
          <a:lstStyle>
            <a:lvl1pPr>
              <a:defRPr/>
            </a:lvl1pPr>
          </a:lstStyle>
          <a:p>
            <a:pPr>
              <a:defRPr/>
            </a:pPr>
            <a:endParaRPr lang="en-US"/>
          </a:p>
        </p:txBody>
      </p:sp>
      <p:sp>
        <p:nvSpPr>
          <p:cNvPr id="4" name="Date Placeholder 1">
            <a:extLst>
              <a:ext uri="{FF2B5EF4-FFF2-40B4-BE49-F238E27FC236}">
                <a16:creationId xmlns:a16="http://schemas.microsoft.com/office/drawing/2014/main" id="{1281EC80-3AE6-4946-BDE1-0B2812F79037}"/>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34534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8775" y="1268760"/>
            <a:ext cx="4508500" cy="49558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5019675" y="1268760"/>
            <a:ext cx="4510088" cy="4955828"/>
          </a:xfrm>
        </p:spPr>
        <p:txBody>
          <a:bodyPr/>
          <a:lstStyle/>
          <a:p>
            <a:pPr lvl="0"/>
            <a:r>
              <a:rPr lang="en-US" noProof="0"/>
              <a:t>Click icon to add chart</a:t>
            </a:r>
          </a:p>
        </p:txBody>
      </p:sp>
      <p:sp>
        <p:nvSpPr>
          <p:cNvPr id="5" name="Rectangle 14">
            <a:extLst>
              <a:ext uri="{FF2B5EF4-FFF2-40B4-BE49-F238E27FC236}">
                <a16:creationId xmlns:a16="http://schemas.microsoft.com/office/drawing/2014/main" id="{DDE95C9F-3F68-4612-84CC-29713ACA7F21}"/>
              </a:ext>
            </a:extLst>
          </p:cNvPr>
          <p:cNvSpPr>
            <a:spLocks noGrp="1" noChangeArrowheads="1"/>
          </p:cNvSpPr>
          <p:nvPr>
            <p:ph type="sldNum" sz="quarter" idx="10"/>
          </p:nvPr>
        </p:nvSpPr>
        <p:spPr>
          <a:ln/>
        </p:spPr>
        <p:txBody>
          <a:bodyPr/>
          <a:lstStyle>
            <a:lvl1pPr>
              <a:defRPr/>
            </a:lvl1pPr>
          </a:lstStyle>
          <a:p>
            <a:fld id="{57DA8761-4A97-4D80-9F7C-06AA7FAEDA87}" type="slidenum">
              <a:rPr lang="en-GB" altLang="en-US"/>
              <a:pPr/>
              <a:t>‹#›</a:t>
            </a:fld>
            <a:endParaRPr lang="en-GB" altLang="en-US"/>
          </a:p>
        </p:txBody>
      </p:sp>
      <p:sp>
        <p:nvSpPr>
          <p:cNvPr id="6" name="Rectangle 15">
            <a:extLst>
              <a:ext uri="{FF2B5EF4-FFF2-40B4-BE49-F238E27FC236}">
                <a16:creationId xmlns:a16="http://schemas.microsoft.com/office/drawing/2014/main" id="{52DE91CD-F49A-4CED-A800-6C1308298B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Date Placeholder 1">
            <a:extLst>
              <a:ext uri="{FF2B5EF4-FFF2-40B4-BE49-F238E27FC236}">
                <a16:creationId xmlns:a16="http://schemas.microsoft.com/office/drawing/2014/main" id="{BD513F63-A51D-4A6C-B580-B5E218DB48BF}"/>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29578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8775" y="1196752"/>
            <a:ext cx="9170988" cy="5027836"/>
          </a:xfrm>
        </p:spPr>
        <p:txBody>
          <a:bodyPr/>
          <a:lstStyle/>
          <a:p>
            <a:pPr lvl="0"/>
            <a:r>
              <a:rPr lang="en-US" noProof="0"/>
              <a:t>Click icon to add table</a:t>
            </a:r>
            <a:endParaRPr lang="en-US" noProof="0" dirty="0"/>
          </a:p>
        </p:txBody>
      </p:sp>
      <p:sp>
        <p:nvSpPr>
          <p:cNvPr id="4" name="Rectangle 14">
            <a:extLst>
              <a:ext uri="{FF2B5EF4-FFF2-40B4-BE49-F238E27FC236}">
                <a16:creationId xmlns:a16="http://schemas.microsoft.com/office/drawing/2014/main" id="{8E154698-CDE9-49FF-8FA4-033BC2304B40}"/>
              </a:ext>
            </a:extLst>
          </p:cNvPr>
          <p:cNvSpPr>
            <a:spLocks noGrp="1" noChangeArrowheads="1"/>
          </p:cNvSpPr>
          <p:nvPr>
            <p:ph type="sldNum" sz="quarter" idx="10"/>
          </p:nvPr>
        </p:nvSpPr>
        <p:spPr>
          <a:ln/>
        </p:spPr>
        <p:txBody>
          <a:bodyPr/>
          <a:lstStyle>
            <a:lvl1pPr>
              <a:defRPr/>
            </a:lvl1pPr>
          </a:lstStyle>
          <a:p>
            <a:fld id="{5F1AB74D-5C46-4BBF-9D47-497822CA4360}" type="slidenum">
              <a:rPr lang="en-GB" altLang="en-US"/>
              <a:pPr/>
              <a:t>‹#›</a:t>
            </a:fld>
            <a:endParaRPr lang="en-GB" altLang="en-US"/>
          </a:p>
        </p:txBody>
      </p:sp>
      <p:sp>
        <p:nvSpPr>
          <p:cNvPr id="5" name="Rectangle 15">
            <a:extLst>
              <a:ext uri="{FF2B5EF4-FFF2-40B4-BE49-F238E27FC236}">
                <a16:creationId xmlns:a16="http://schemas.microsoft.com/office/drawing/2014/main" id="{3E72585E-ECB4-47B1-BA63-129F32C806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466CBEA3-45FF-4224-80C6-BE0A598F0F39}"/>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421392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8086E2-E0B0-479A-AA65-9EEC2FE488FD}"/>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a:solidFill>
                  <a:srgbClr val="FFFFFF"/>
                </a:solidFill>
              </a:rPr>
              <a:t> </a:t>
            </a:r>
          </a:p>
        </p:txBody>
      </p:sp>
      <p:sp>
        <p:nvSpPr>
          <p:cNvPr id="5" name="TextBox 4">
            <a:extLst>
              <a:ext uri="{FF2B5EF4-FFF2-40B4-BE49-F238E27FC236}">
                <a16:creationId xmlns:a16="http://schemas.microsoft.com/office/drawing/2014/main" id="{44804E1B-835E-4D94-9D40-E6F3F279DD80}"/>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6" name="Picture 19">
            <a:extLst>
              <a:ext uri="{FF2B5EF4-FFF2-40B4-BE49-F238E27FC236}">
                <a16:creationId xmlns:a16="http://schemas.microsoft.com/office/drawing/2014/main" id="{5E05B2C1-BF8E-431D-B70F-C927E8051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2725" y="5445125"/>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471CC4A8-E10F-4554-BC7F-8375214383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Rectangle 3"/>
          <p:cNvSpPr>
            <a:spLocks noGrp="1" noChangeArrowheads="1"/>
          </p:cNvSpPr>
          <p:nvPr>
            <p:ph type="ctrTitle"/>
          </p:nvPr>
        </p:nvSpPr>
        <p:spPr>
          <a:xfrm>
            <a:off x="358775" y="2276475"/>
            <a:ext cx="9170988" cy="2736850"/>
          </a:xfrm>
          <a:prstGeom prst="rect">
            <a:avLst/>
          </a:prstGeom>
        </p:spPr>
        <p:txBody>
          <a:bodyPr/>
          <a:lstStyle>
            <a:lvl1pPr marL="0" indent="0">
              <a:lnSpc>
                <a:spcPts val="6000"/>
              </a:lnSpc>
              <a:defRPr sz="6000">
                <a:solidFill>
                  <a:schemeClr val="bg1"/>
                </a:solidFill>
              </a:defRPr>
            </a:lvl1pPr>
          </a:lstStyle>
          <a:p>
            <a:pPr lvl="0"/>
            <a:r>
              <a:rPr lang="en-US" noProof="0"/>
              <a:t>Click to edit Master title style</a:t>
            </a:r>
          </a:p>
        </p:txBody>
      </p:sp>
      <p:sp>
        <p:nvSpPr>
          <p:cNvPr id="215044" name="Rectangle 4"/>
          <p:cNvSpPr>
            <a:spLocks noGrp="1" noChangeArrowheads="1"/>
          </p:cNvSpPr>
          <p:nvPr>
            <p:ph type="subTitle" idx="1"/>
          </p:nvPr>
        </p:nvSpPr>
        <p:spPr>
          <a:xfrm>
            <a:off x="358775" y="5013325"/>
            <a:ext cx="9170988" cy="647700"/>
          </a:xfrm>
        </p:spPr>
        <p:txBody>
          <a:bodyPr/>
          <a:lstStyle>
            <a:lvl1pPr marL="0" indent="0">
              <a:lnSpc>
                <a:spcPts val="3000"/>
              </a:lnSpc>
              <a:spcAft>
                <a:spcPct val="0"/>
              </a:spcAft>
              <a:defRPr sz="11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78731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170707"/>
            <a:ext cx="9170988" cy="755650"/>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a:extLst>
              <a:ext uri="{FF2B5EF4-FFF2-40B4-BE49-F238E27FC236}">
                <a16:creationId xmlns:a16="http://schemas.microsoft.com/office/drawing/2014/main" id="{8CF9F2D0-B3BA-4ABD-93FA-334F7EB27162}"/>
              </a:ext>
            </a:extLst>
          </p:cNvPr>
          <p:cNvSpPr>
            <a:spLocks noGrp="1" noChangeArrowheads="1"/>
          </p:cNvSpPr>
          <p:nvPr>
            <p:ph type="sldNum" sz="quarter" idx="10"/>
          </p:nvPr>
        </p:nvSpPr>
        <p:spPr>
          <a:ln/>
        </p:spPr>
        <p:txBody>
          <a:bodyPr/>
          <a:lstStyle>
            <a:lvl1pPr>
              <a:defRPr/>
            </a:lvl1pPr>
          </a:lstStyle>
          <a:p>
            <a:fld id="{2070620B-91D4-40F7-9A4F-B9AB4847B70F}" type="slidenum">
              <a:rPr lang="en-GB" altLang="en-US"/>
              <a:pPr/>
              <a:t>‹#›</a:t>
            </a:fld>
            <a:endParaRPr lang="en-GB" altLang="en-US"/>
          </a:p>
        </p:txBody>
      </p:sp>
      <p:sp>
        <p:nvSpPr>
          <p:cNvPr id="5" name="Rectangle 15">
            <a:extLst>
              <a:ext uri="{FF2B5EF4-FFF2-40B4-BE49-F238E27FC236}">
                <a16:creationId xmlns:a16="http://schemas.microsoft.com/office/drawing/2014/main" id="{B5062BBA-373D-4B38-AE77-B11415776CF3}"/>
              </a:ext>
            </a:extLst>
          </p:cNvPr>
          <p:cNvSpPr>
            <a:spLocks noGrp="1" noChangeArrowheads="1"/>
          </p:cNvSpPr>
          <p:nvPr>
            <p:ph type="ftr" sz="quarter" idx="11"/>
          </p:nvPr>
        </p:nvSpPr>
        <p:spPr/>
        <p:txBody>
          <a:bodyPr/>
          <a:lstStyle>
            <a:lvl1pPr>
              <a:defRPr/>
            </a:lvl1pPr>
          </a:lstStyle>
          <a:p>
            <a:pPr>
              <a:defRPr/>
            </a:pPr>
            <a:endParaRPr lang="en-US"/>
          </a:p>
        </p:txBody>
      </p:sp>
      <p:sp>
        <p:nvSpPr>
          <p:cNvPr id="6" name="Date Placeholder 1">
            <a:extLst>
              <a:ext uri="{FF2B5EF4-FFF2-40B4-BE49-F238E27FC236}">
                <a16:creationId xmlns:a16="http://schemas.microsoft.com/office/drawing/2014/main" id="{37C813DB-1939-405B-8BED-C4113E273AD5}"/>
              </a:ext>
            </a:extLst>
          </p:cNvPr>
          <p:cNvSpPr>
            <a:spLocks noGrp="1"/>
          </p:cNvSpPr>
          <p:nvPr>
            <p:ph type="dt" sz="half" idx="12"/>
          </p:nvPr>
        </p:nvSpPr>
        <p:spPr/>
        <p:txBody>
          <a:bodyPr/>
          <a:lstStyle>
            <a:lvl1pPr>
              <a:defRPr/>
            </a:lvl1pPr>
          </a:lstStyle>
          <a:p>
            <a:pPr>
              <a:defRPr/>
            </a:pPr>
            <a:r>
              <a:rPr lang="en-US"/>
              <a:t>DD/MM/YYYY</a:t>
            </a:r>
            <a:endParaRPr lang="en-GB" dirty="0"/>
          </a:p>
        </p:txBody>
      </p:sp>
    </p:spTree>
    <p:extLst>
      <p:ext uri="{BB962C8B-B14F-4D97-AF65-F5344CB8AC3E}">
        <p14:creationId xmlns:p14="http://schemas.microsoft.com/office/powerpoint/2010/main" val="379706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13.xml"/><Relationship Id="rId4" Type="http://schemas.openxmlformats.org/officeDocument/2006/relationships/slideLayout" Target="../slideLayouts/slideLayout5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AE8A739-E67B-4A91-909A-282004F86308}"/>
              </a:ext>
            </a:extLst>
          </p:cNvPr>
          <p:cNvSpPr>
            <a:spLocks noGrp="1" noChangeArrowheads="1"/>
          </p:cNvSpPr>
          <p:nvPr>
            <p:ph type="body" idx="1"/>
          </p:nvPr>
        </p:nvSpPr>
        <p:spPr bwMode="auto">
          <a:xfrm>
            <a:off x="358775" y="2133600"/>
            <a:ext cx="9170988"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12">
            <a:extLst>
              <a:ext uri="{FF2B5EF4-FFF2-40B4-BE49-F238E27FC236}">
                <a16:creationId xmlns:a16="http://schemas.microsoft.com/office/drawing/2014/main" id="{C9956C64-01B6-4393-955F-544792D507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Rectangle 14">
            <a:extLst>
              <a:ext uri="{FF2B5EF4-FFF2-40B4-BE49-F238E27FC236}">
                <a16:creationId xmlns:a16="http://schemas.microsoft.com/office/drawing/2014/main" id="{D1F172A1-B60B-4D9E-87E1-AFB46DC8C7D6}"/>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328D807A-3B02-4D62-A446-A3810BA5C6C0}" type="slidenum">
              <a:rPr lang="en-GB" altLang="en-US"/>
              <a:pPr/>
              <a:t>‹#›</a:t>
            </a:fld>
            <a:endParaRPr lang="en-GB" altLang="en-US"/>
          </a:p>
        </p:txBody>
      </p:sp>
      <p:sp>
        <p:nvSpPr>
          <p:cNvPr id="83983" name="Rectangle 15">
            <a:extLst>
              <a:ext uri="{FF2B5EF4-FFF2-40B4-BE49-F238E27FC236}">
                <a16:creationId xmlns:a16="http://schemas.microsoft.com/office/drawing/2014/main" id="{E9B8914D-B355-42FD-8ECB-4FA104F2D164}"/>
              </a:ext>
            </a:extLst>
          </p:cNvPr>
          <p:cNvSpPr>
            <a:spLocks noGrp="1" noChangeArrowheads="1"/>
          </p:cNvSpPr>
          <p:nvPr>
            <p:ph type="ftr" sz="quarter" idx="3"/>
          </p:nvPr>
        </p:nvSpPr>
        <p:spPr bwMode="auto">
          <a:xfrm>
            <a:off x="1423988" y="6381750"/>
            <a:ext cx="6265862" cy="215900"/>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nSpc>
                <a:spcPts val="1400"/>
              </a:lnSpc>
              <a:defRPr sz="1100">
                <a:latin typeface="Arial" charset="0"/>
                <a:ea typeface="ＭＳ Ｐゴシック" charset="0"/>
                <a:cs typeface="Arial" charset="0"/>
              </a:defRPr>
            </a:lvl1pPr>
          </a:lstStyle>
          <a:p>
            <a:pPr>
              <a:defRPr/>
            </a:pPr>
            <a:endParaRPr lang="en-US"/>
          </a:p>
        </p:txBody>
      </p:sp>
      <p:sp>
        <p:nvSpPr>
          <p:cNvPr id="2" name="Date Placeholder 1">
            <a:extLst>
              <a:ext uri="{FF2B5EF4-FFF2-40B4-BE49-F238E27FC236}">
                <a16:creationId xmlns:a16="http://schemas.microsoft.com/office/drawing/2014/main" id="{81F1CB23-1CCA-411C-B2D0-ABEADDF38E29}"/>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accent4"/>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1CD9621B-D63D-4617-B332-ABD0BC89E0AB}"/>
              </a:ext>
            </a:extLst>
          </p:cNvPr>
          <p:cNvSpPr txBox="1">
            <a:spLocks noChangeArrowheads="1"/>
          </p:cNvSpPr>
          <p:nvPr userDrawn="1"/>
        </p:nvSpPr>
        <p:spPr bwMode="auto">
          <a:xfrm>
            <a:off x="5651500" y="179388"/>
            <a:ext cx="2413000"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0" name="Line 10">
            <a:extLst>
              <a:ext uri="{FF2B5EF4-FFF2-40B4-BE49-F238E27FC236}">
                <a16:creationId xmlns:a16="http://schemas.microsoft.com/office/drawing/2014/main" id="{6E702D66-47AF-4E34-8125-EE6BFE746960}"/>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1033" name="Rectangle 2">
            <a:extLst>
              <a:ext uri="{FF2B5EF4-FFF2-40B4-BE49-F238E27FC236}">
                <a16:creationId xmlns:a16="http://schemas.microsoft.com/office/drawing/2014/main" id="{F16769AE-E43D-478D-AB35-916C9E373C54}"/>
              </a:ext>
            </a:extLst>
          </p:cNvPr>
          <p:cNvSpPr>
            <a:spLocks noGrp="1" noChangeArrowheads="1"/>
          </p:cNvSpPr>
          <p:nvPr>
            <p:ph type="title"/>
          </p:nvPr>
        </p:nvSpPr>
        <p:spPr bwMode="auto">
          <a:xfrm>
            <a:off x="2216150" y="260350"/>
            <a:ext cx="73136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45" r:id="rId1"/>
    <p:sldLayoutId id="2147486716" r:id="rId2"/>
    <p:sldLayoutId id="2147486717" r:id="rId3"/>
    <p:sldLayoutId id="2147486718" r:id="rId4"/>
    <p:sldLayoutId id="2147486719" r:id="rId5"/>
    <p:sldLayoutId id="2147486720" r:id="rId6"/>
    <p:sldLayoutId id="2147486721" r:id="rId7"/>
  </p:sldLayoutIdLst>
  <p:hf sldNum="0" hdr="0" ftr="0" dt="0"/>
  <p:txStyles>
    <p:titleStyle>
      <a:lvl1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5pPr>
      <a:lvl6pPr marL="9525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rgbClr val="CF102D"/>
          </a:solidFill>
          <a:latin typeface="+mn-lt"/>
          <a:ea typeface="+mn-ea"/>
          <a:cs typeface="+mn-cs"/>
        </a:defRPr>
      </a:lvl1pPr>
      <a:lvl2pPr marL="1588" indent="-1588" algn="l" rtl="0" eaLnBrk="0" fontAlgn="base" hangingPunct="0">
        <a:lnSpc>
          <a:spcPts val="1400"/>
        </a:lnSpc>
        <a:spcBef>
          <a:spcPct val="0"/>
        </a:spcBef>
        <a:spcAft>
          <a:spcPct val="30000"/>
        </a:spcAft>
        <a:buClr>
          <a:schemeClr val="tx2"/>
        </a:buClr>
        <a:defRPr sz="1200" b="1">
          <a:solidFill>
            <a:srgbClr val="000000"/>
          </a:solidFill>
          <a:latin typeface="+mn-lt"/>
          <a:ea typeface="Arial" charset="0"/>
          <a:cs typeface="+mn-cs"/>
        </a:defRPr>
      </a:lvl2pPr>
      <a:lvl3pPr marL="3175" indent="-3175"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190500" indent="-185738" algn="l" rtl="0" eaLnBrk="0" fontAlgn="base" hangingPunct="0">
        <a:lnSpc>
          <a:spcPts val="1300"/>
        </a:lnSpc>
        <a:spcBef>
          <a:spcPct val="0"/>
        </a:spcBef>
        <a:spcAft>
          <a:spcPct val="30000"/>
        </a:spcAft>
        <a:buClr>
          <a:srgbClr val="000000"/>
        </a:buClr>
        <a:buSzPct val="55000"/>
        <a:buFont typeface="Webdings" panose="05030102010509060703" pitchFamily="18" charset="2"/>
        <a:buChar char="g"/>
        <a:defRPr sz="1100">
          <a:solidFill>
            <a:srgbClr val="000000"/>
          </a:solidFill>
          <a:latin typeface="+mn-lt"/>
          <a:ea typeface="Arial" charset="0"/>
          <a:cs typeface="+mn-cs"/>
        </a:defRPr>
      </a:lvl4pPr>
      <a:lvl5pPr marL="385763" indent="-185738" algn="l" rtl="0" eaLnBrk="0" fontAlgn="base" hangingPunct="0">
        <a:lnSpc>
          <a:spcPts val="1300"/>
        </a:lnSpc>
        <a:spcBef>
          <a:spcPct val="0"/>
        </a:spcBef>
        <a:spcAft>
          <a:spcPct val="30000"/>
        </a:spcAft>
        <a:buClr>
          <a:srgbClr val="CF102D"/>
        </a:buClr>
        <a:buFont typeface="Arial" panose="020B0604020202020204" pitchFamily="34" charset="0"/>
        <a:buChar char="─"/>
        <a:defRPr sz="1100">
          <a:solidFill>
            <a:srgbClr val="000000"/>
          </a:solidFill>
          <a:latin typeface="+mn-lt"/>
          <a:ea typeface="Arial" charset="0"/>
          <a:cs typeface="+mn-cs"/>
        </a:defRPr>
      </a:lvl5pPr>
      <a:lvl6pPr marL="8429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6pPr>
      <a:lvl7pPr marL="13001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7pPr>
      <a:lvl8pPr marL="17573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8pPr>
      <a:lvl9pPr marL="22145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B0A4D4-F77A-4A5E-90E5-54FE8515FE9D}"/>
              </a:ext>
            </a:extLst>
          </p:cNvPr>
          <p:cNvSpPr/>
          <p:nvPr userDrawn="1"/>
        </p:nvSpPr>
        <p:spPr>
          <a:xfrm>
            <a:off x="250825" y="1079500"/>
            <a:ext cx="9382125" cy="5445125"/>
          </a:xfrm>
          <a:prstGeom prst="rect">
            <a:avLst/>
          </a:prstGeom>
          <a:solidFill>
            <a:srgbClr val="00285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10243" name="Picture 12">
            <a:extLst>
              <a:ext uri="{FF2B5EF4-FFF2-40B4-BE49-F238E27FC236}">
                <a16:creationId xmlns:a16="http://schemas.microsoft.com/office/drawing/2014/main" id="{6C10DEB3-2DDC-4E61-8526-1AE99BAD0CC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a:extLst>
              <a:ext uri="{FF2B5EF4-FFF2-40B4-BE49-F238E27FC236}">
                <a16:creationId xmlns:a16="http://schemas.microsoft.com/office/drawing/2014/main" id="{D2CBCD6F-05CE-4978-958A-FD0E2EA00054}"/>
              </a:ext>
            </a:extLst>
          </p:cNvPr>
          <p:cNvSpPr>
            <a:spLocks noGrp="1" noChangeArrowheads="1"/>
          </p:cNvSpPr>
          <p:nvPr>
            <p:ph type="body" idx="1"/>
          </p:nvPr>
        </p:nvSpPr>
        <p:spPr bwMode="auto">
          <a:xfrm>
            <a:off x="358775" y="1819275"/>
            <a:ext cx="91313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
        <p:nvSpPr>
          <p:cNvPr id="183300" name="Line 4">
            <a:extLst>
              <a:ext uri="{FF2B5EF4-FFF2-40B4-BE49-F238E27FC236}">
                <a16:creationId xmlns:a16="http://schemas.microsoft.com/office/drawing/2014/main" id="{15EA1890-830C-4821-AFCE-0AA00272B072}"/>
              </a:ext>
            </a:extLst>
          </p:cNvPr>
          <p:cNvSpPr>
            <a:spLocks noChangeShapeType="1"/>
          </p:cNvSpPr>
          <p:nvPr/>
        </p:nvSpPr>
        <p:spPr bwMode="auto">
          <a:xfrm>
            <a:off x="358775" y="1590675"/>
            <a:ext cx="9131300"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83301" name="Rectangle 5">
            <a:extLst>
              <a:ext uri="{FF2B5EF4-FFF2-40B4-BE49-F238E27FC236}">
                <a16:creationId xmlns:a16="http://schemas.microsoft.com/office/drawing/2014/main" id="{14A7CE11-E664-4E83-8E13-6236CF88A370}"/>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36CED153-925E-4081-8CF7-29F6A95AA524}" type="slidenum">
              <a:rPr lang="en-GB" altLang="en-US"/>
              <a:pPr/>
              <a:t>‹#›</a:t>
            </a:fld>
            <a:endParaRPr lang="en-GB" altLang="en-US"/>
          </a:p>
        </p:txBody>
      </p:sp>
      <p:sp>
        <p:nvSpPr>
          <p:cNvPr id="12" name="TextBox 11">
            <a:extLst>
              <a:ext uri="{FF2B5EF4-FFF2-40B4-BE49-F238E27FC236}">
                <a16:creationId xmlns:a16="http://schemas.microsoft.com/office/drawing/2014/main" id="{F3B99DE9-2E83-41CE-99B9-9BE7EBCAEE91}"/>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8" name="Rectangle 15">
            <a:extLst>
              <a:ext uri="{FF2B5EF4-FFF2-40B4-BE49-F238E27FC236}">
                <a16:creationId xmlns:a16="http://schemas.microsoft.com/office/drawing/2014/main" id="{0C97EF8F-A0AB-44C8-B2F4-C8175ABE6B61}"/>
              </a:ext>
            </a:extLst>
          </p:cNvPr>
          <p:cNvSpPr>
            <a:spLocks noGrp="1" noChangeArrowheads="1"/>
          </p:cNvSpPr>
          <p:nvPr>
            <p:ph type="ftr" sz="quarter" idx="3"/>
          </p:nvPr>
        </p:nvSpPr>
        <p:spPr>
          <a:xfrm>
            <a:off x="1423988" y="6237288"/>
            <a:ext cx="5689600"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9" name="Date Placeholder 1">
            <a:extLst>
              <a:ext uri="{FF2B5EF4-FFF2-40B4-BE49-F238E27FC236}">
                <a16:creationId xmlns:a16="http://schemas.microsoft.com/office/drawing/2014/main" id="{36023E8B-6722-429A-BC51-2FA71E80FC14}"/>
              </a:ext>
            </a:extLst>
          </p:cNvPr>
          <p:cNvSpPr>
            <a:spLocks noGrp="1"/>
          </p:cNvSpPr>
          <p:nvPr>
            <p:ph type="dt" sz="half" idx="2"/>
          </p:nvPr>
        </p:nvSpPr>
        <p:spPr>
          <a:xfrm>
            <a:off x="358775" y="6249988"/>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spTree>
  </p:cSld>
  <p:clrMap bg1="lt1" tx1="dk1" bg2="lt2" tx2="dk2" accent1="accent1" accent2="accent2" accent3="accent3" accent4="accent4" accent5="accent5" accent6="accent6" hlink="hlink" folHlink="folHlink"/>
  <p:sldLayoutIdLst>
    <p:sldLayoutId id="2147486759" r:id="rId1"/>
    <p:sldLayoutId id="2147486737" r:id="rId2"/>
    <p:sldLayoutId id="2147486738" r:id="rId3"/>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algn="l" rtl="0" eaLnBrk="0" fontAlgn="base" hangingPunct="0">
        <a:lnSpc>
          <a:spcPts val="6000"/>
        </a:lnSpc>
        <a:spcBef>
          <a:spcPct val="0"/>
        </a:spcBef>
        <a:spcAft>
          <a:spcPct val="30000"/>
        </a:spcAft>
        <a:defRPr sz="5000" b="1">
          <a:solidFill>
            <a:schemeClr val="bg1"/>
          </a:solidFill>
          <a:latin typeface="+mn-lt"/>
          <a:ea typeface="+mn-ea"/>
          <a:cs typeface="+mn-cs"/>
        </a:defRPr>
      </a:lvl1pPr>
      <a:lvl2pPr marL="276225" indent="-184150"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2pPr>
      <a:lvl3pPr marL="469900" indent="-192088"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3pPr>
      <a:lvl4pPr marL="666750" indent="-195263" algn="l" rtl="0" eaLnBrk="0" fontAlgn="base" hangingPunct="0">
        <a:lnSpc>
          <a:spcPts val="1400"/>
        </a:lnSpc>
        <a:spcBef>
          <a:spcPct val="0"/>
        </a:spcBef>
        <a:spcAft>
          <a:spcPct val="30000"/>
        </a:spcAft>
        <a:buClr>
          <a:schemeClr val="accent1"/>
        </a:buClr>
        <a:buFont typeface="Webdings" panose="05030102010509060703" pitchFamily="18" charset="2"/>
        <a:defRPr sz="1200">
          <a:solidFill>
            <a:schemeClr val="bg1"/>
          </a:solidFill>
          <a:latin typeface="+mn-lt"/>
          <a:ea typeface="Arial" charset="0"/>
          <a:cs typeface="+mn-cs"/>
        </a:defRPr>
      </a:lvl4pPr>
      <a:lvl5pPr marL="668338" indent="1160463" algn="l" rtl="0" eaLnBrk="0" fontAlgn="base" hangingPunct="0">
        <a:lnSpc>
          <a:spcPts val="1400"/>
        </a:lnSpc>
        <a:spcBef>
          <a:spcPct val="0"/>
        </a:spcBef>
        <a:spcAft>
          <a:spcPct val="30000"/>
        </a:spcAft>
        <a:buClr>
          <a:schemeClr val="tx2"/>
        </a:buClr>
        <a:buFont typeface="Arial" panose="020B0604020202020204" pitchFamily="34" charset="0"/>
        <a:defRPr sz="1200">
          <a:solidFill>
            <a:schemeClr val="bg1"/>
          </a:solidFill>
          <a:latin typeface="+mn-lt"/>
          <a:ea typeface="Arial" charset="0"/>
          <a:cs typeface="+mn-cs"/>
        </a:defRPr>
      </a:lvl5pPr>
      <a:lvl6pPr marL="11255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6pPr>
      <a:lvl7pPr marL="15827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7pPr>
      <a:lvl8pPr marL="20399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8pPr>
      <a:lvl9pPr marL="24971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876D49-4B34-40EB-9CE2-316B22D126DA}"/>
              </a:ext>
            </a:extLst>
          </p:cNvPr>
          <p:cNvSpPr>
            <a:spLocks noGrp="1" noChangeArrowheads="1"/>
          </p:cNvSpPr>
          <p:nvPr>
            <p:ph type="title"/>
          </p:nvPr>
        </p:nvSpPr>
        <p:spPr bwMode="auto">
          <a:xfrm>
            <a:off x="2216150" y="260350"/>
            <a:ext cx="73136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D23A174A-E5D3-4645-ACAD-F21A3AEA3E08}"/>
              </a:ext>
            </a:extLst>
          </p:cNvPr>
          <p:cNvSpPr>
            <a:spLocks noGrp="1" noChangeArrowheads="1"/>
          </p:cNvSpPr>
          <p:nvPr>
            <p:ph type="body" idx="1"/>
          </p:nvPr>
        </p:nvSpPr>
        <p:spPr bwMode="auto">
          <a:xfrm>
            <a:off x="358775" y="1366838"/>
            <a:ext cx="917098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5351" name="Rectangle 7">
            <a:extLst>
              <a:ext uri="{FF2B5EF4-FFF2-40B4-BE49-F238E27FC236}">
                <a16:creationId xmlns:a16="http://schemas.microsoft.com/office/drawing/2014/main" id="{B1F64034-7FE7-40F9-A94D-56C3F886164F}"/>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lvl1pPr>
          </a:lstStyle>
          <a:p>
            <a:fld id="{B9D2C497-649A-4843-B3FC-39D7D5CCE69F}" type="slidenum">
              <a:rPr lang="en-GB" altLang="en-US"/>
              <a:pPr/>
              <a:t>‹#›</a:t>
            </a:fld>
            <a:endParaRPr lang="en-GB" altLang="en-US"/>
          </a:p>
        </p:txBody>
      </p:sp>
      <p:sp>
        <p:nvSpPr>
          <p:cNvPr id="9" name="Rectangle 15">
            <a:extLst>
              <a:ext uri="{FF2B5EF4-FFF2-40B4-BE49-F238E27FC236}">
                <a16:creationId xmlns:a16="http://schemas.microsoft.com/office/drawing/2014/main" id="{D96BC5F9-BB15-457F-80F3-AFABB14CAD93}"/>
              </a:ext>
            </a:extLst>
          </p:cNvPr>
          <p:cNvSpPr>
            <a:spLocks noGrp="1" noChangeArrowheads="1"/>
          </p:cNvSpPr>
          <p:nvPr>
            <p:ph type="ftr" sz="quarter" idx="3"/>
          </p:nvPr>
        </p:nvSpPr>
        <p:spPr>
          <a:xfrm>
            <a:off x="1423988" y="6381750"/>
            <a:ext cx="5905500" cy="215900"/>
          </a:xfrm>
          <a:prstGeom prst="rect">
            <a:avLst/>
          </a:prstGeom>
          <a:ln/>
        </p:spPr>
        <p:txBody>
          <a:bodyPr lIns="0" tIns="0" rIns="0" bIns="0"/>
          <a:lstStyle>
            <a:lvl1pPr>
              <a:defRPr sz="1100">
                <a:solidFill>
                  <a:schemeClr val="tx1"/>
                </a:solidFill>
                <a:latin typeface="Arial" pitchFamily="34" charset="0"/>
              </a:defRPr>
            </a:lvl1pPr>
          </a:lstStyle>
          <a:p>
            <a:pPr>
              <a:defRPr/>
            </a:pPr>
            <a:endParaRPr lang="en-US"/>
          </a:p>
        </p:txBody>
      </p:sp>
      <p:sp>
        <p:nvSpPr>
          <p:cNvPr id="10" name="Date Placeholder 1">
            <a:extLst>
              <a:ext uri="{FF2B5EF4-FFF2-40B4-BE49-F238E27FC236}">
                <a16:creationId xmlns:a16="http://schemas.microsoft.com/office/drawing/2014/main" id="{E865C0A3-C020-4066-8051-0E73BF314615}"/>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tx1"/>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F612A084-2B72-40AE-9AAD-E12B5B60551C}"/>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11272" name="Picture 12">
            <a:extLst>
              <a:ext uri="{FF2B5EF4-FFF2-40B4-BE49-F238E27FC236}">
                <a16:creationId xmlns:a16="http://schemas.microsoft.com/office/drawing/2014/main" id="{8EF5DC21-3DCA-43B6-ACDD-14F070B91F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3AEA29E3-2D64-4B8B-BA08-73B30D724E4C}"/>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6760" r:id="rId1"/>
    <p:sldLayoutId id="2147486761" r:id="rId2"/>
    <p:sldLayoutId id="2147486762" r:id="rId3"/>
    <p:sldLayoutId id="2147486739" r:id="rId4"/>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3600"/>
        </a:lnSpc>
        <a:spcBef>
          <a:spcPct val="0"/>
        </a:spcBef>
        <a:spcAft>
          <a:spcPct val="40000"/>
        </a:spcAft>
        <a:defRPr sz="3000" b="1">
          <a:solidFill>
            <a:srgbClr val="CF102D"/>
          </a:solidFill>
          <a:latin typeface="+mn-lt"/>
          <a:ea typeface="+mn-ea"/>
          <a:cs typeface="+mn-cs"/>
        </a:defRPr>
      </a:lvl1pPr>
      <a:lvl2pPr marL="504825" indent="-503238" algn="l" rtl="0" eaLnBrk="0" fontAlgn="base" hangingPunct="0">
        <a:lnSpc>
          <a:spcPts val="3600"/>
        </a:lnSpc>
        <a:spcBef>
          <a:spcPct val="0"/>
        </a:spcBef>
        <a:spcAft>
          <a:spcPct val="40000"/>
        </a:spcAft>
        <a:buClr>
          <a:srgbClr val="CF102D"/>
        </a:buClr>
        <a:buSzPct val="70000"/>
        <a:buFont typeface="Webdings" panose="05030102010509060703" pitchFamily="18" charset="2"/>
        <a:buChar char="g"/>
        <a:defRPr sz="3000" b="1">
          <a:solidFill>
            <a:srgbClr val="CF102D"/>
          </a:solidFill>
          <a:latin typeface="+mn-lt"/>
          <a:ea typeface="Arial" charset="0"/>
          <a:cs typeface="+mn-cs"/>
        </a:defRPr>
      </a:lvl2pPr>
      <a:lvl3pPr marL="982663" indent="-474663" algn="l" rtl="0" eaLnBrk="0" fontAlgn="base" hangingPunct="0">
        <a:lnSpc>
          <a:spcPts val="2800"/>
        </a:lnSpc>
        <a:spcBef>
          <a:spcPct val="0"/>
        </a:spcBef>
        <a:spcAft>
          <a:spcPct val="40000"/>
        </a:spcAft>
        <a:buClr>
          <a:schemeClr val="tx2"/>
        </a:buClr>
        <a:defRPr sz="2500">
          <a:solidFill>
            <a:srgbClr val="CF102D"/>
          </a:solidFill>
          <a:latin typeface="+mn-lt"/>
          <a:ea typeface="Arial" charset="0"/>
          <a:cs typeface="+mn-cs"/>
        </a:defRPr>
      </a:lvl3pPr>
      <a:lvl4pPr marL="1374775" indent="-388938" algn="l" rtl="0" eaLnBrk="0" fontAlgn="base" hangingPunct="0">
        <a:lnSpc>
          <a:spcPts val="2800"/>
        </a:lnSpc>
        <a:spcBef>
          <a:spcPct val="0"/>
        </a:spcBef>
        <a:spcAft>
          <a:spcPct val="40000"/>
        </a:spcAft>
        <a:buClr>
          <a:schemeClr val="accent1"/>
        </a:buClr>
        <a:buFont typeface="Webdings" panose="05030102010509060703" pitchFamily="18" charset="2"/>
        <a:defRPr sz="2500">
          <a:solidFill>
            <a:srgbClr val="CF102D"/>
          </a:solidFill>
          <a:latin typeface="+mn-lt"/>
          <a:ea typeface="Arial" charset="0"/>
          <a:cs typeface="+mn-cs"/>
        </a:defRPr>
      </a:lvl4pPr>
      <a:lvl5pPr marL="2090738" indent="-536575" algn="l" rtl="0" eaLnBrk="0" fontAlgn="base" hangingPunct="0">
        <a:lnSpc>
          <a:spcPts val="2800"/>
        </a:lnSpc>
        <a:spcBef>
          <a:spcPct val="0"/>
        </a:spcBef>
        <a:spcAft>
          <a:spcPct val="40000"/>
        </a:spcAft>
        <a:buClr>
          <a:schemeClr val="tx2"/>
        </a:buClr>
        <a:buFont typeface="Arial" panose="020B0604020202020204" pitchFamily="34" charset="0"/>
        <a:defRPr sz="2500">
          <a:solidFill>
            <a:srgbClr val="CF102D"/>
          </a:solidFill>
          <a:latin typeface="+mn-lt"/>
          <a:ea typeface="Arial" charset="0"/>
          <a:cs typeface="+mn-cs"/>
        </a:defRPr>
      </a:lvl5pPr>
      <a:lvl6pPr marL="2547938" indent="-536575" algn="l" rtl="0" fontAlgn="base">
        <a:lnSpc>
          <a:spcPts val="2800"/>
        </a:lnSpc>
        <a:spcBef>
          <a:spcPct val="0"/>
        </a:spcBef>
        <a:spcAft>
          <a:spcPct val="40000"/>
        </a:spcAft>
        <a:buClr>
          <a:schemeClr val="tx2"/>
        </a:buClr>
        <a:buFont typeface="Arial" charset="0"/>
        <a:defRPr sz="2500">
          <a:solidFill>
            <a:schemeClr val="tx2"/>
          </a:solidFill>
          <a:latin typeface="+mn-lt"/>
          <a:ea typeface="Arial" charset="0"/>
          <a:cs typeface="+mn-cs"/>
        </a:defRPr>
      </a:lvl6pPr>
      <a:lvl7pPr marL="3005138" indent="-536575" algn="l" rtl="0" fontAlgn="base">
        <a:lnSpc>
          <a:spcPts val="2800"/>
        </a:lnSpc>
        <a:spcBef>
          <a:spcPct val="0"/>
        </a:spcBef>
        <a:spcAft>
          <a:spcPct val="40000"/>
        </a:spcAft>
        <a:buClr>
          <a:schemeClr val="tx2"/>
        </a:buClr>
        <a:buFont typeface="Arial" charset="0"/>
        <a:defRPr sz="2500">
          <a:solidFill>
            <a:schemeClr val="tx2"/>
          </a:solidFill>
          <a:latin typeface="+mn-lt"/>
          <a:ea typeface="Arial" charset="0"/>
          <a:cs typeface="+mn-cs"/>
        </a:defRPr>
      </a:lvl7pPr>
      <a:lvl8pPr marL="3462338" indent="-536575" algn="l" rtl="0" fontAlgn="base">
        <a:lnSpc>
          <a:spcPts val="2800"/>
        </a:lnSpc>
        <a:spcBef>
          <a:spcPct val="0"/>
        </a:spcBef>
        <a:spcAft>
          <a:spcPct val="40000"/>
        </a:spcAft>
        <a:buClr>
          <a:schemeClr val="tx2"/>
        </a:buClr>
        <a:buFont typeface="Arial" charset="0"/>
        <a:defRPr sz="2500">
          <a:solidFill>
            <a:schemeClr val="tx2"/>
          </a:solidFill>
          <a:latin typeface="+mn-lt"/>
          <a:ea typeface="Arial" charset="0"/>
          <a:cs typeface="+mn-cs"/>
        </a:defRPr>
      </a:lvl8pPr>
      <a:lvl9pPr marL="3919538" indent="-536575" algn="l" rtl="0" fontAlgn="base">
        <a:lnSpc>
          <a:spcPts val="2800"/>
        </a:lnSpc>
        <a:spcBef>
          <a:spcPct val="0"/>
        </a:spcBef>
        <a:spcAft>
          <a:spcPct val="40000"/>
        </a:spcAft>
        <a:buClr>
          <a:schemeClr val="tx2"/>
        </a:buClr>
        <a:buFont typeface="Arial" charset="0"/>
        <a:defRPr sz="2500">
          <a:solidFill>
            <a:schemeClr val="tx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AA24E7E-EF88-4689-85CE-03A6F609A657}"/>
              </a:ext>
            </a:extLst>
          </p:cNvPr>
          <p:cNvSpPr>
            <a:spLocks noGrp="1" noChangeArrowheads="1"/>
          </p:cNvSpPr>
          <p:nvPr>
            <p:ph type="title"/>
          </p:nvPr>
        </p:nvSpPr>
        <p:spPr bwMode="auto">
          <a:xfrm>
            <a:off x="2144713" y="260350"/>
            <a:ext cx="73850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A65AE2ED-6DE1-4926-89DF-36FCF5290C76}"/>
              </a:ext>
            </a:extLst>
          </p:cNvPr>
          <p:cNvSpPr>
            <a:spLocks noGrp="1" noChangeArrowheads="1"/>
          </p:cNvSpPr>
          <p:nvPr>
            <p:ph type="body" idx="1"/>
          </p:nvPr>
        </p:nvSpPr>
        <p:spPr bwMode="auto">
          <a:xfrm>
            <a:off x="358775" y="1268413"/>
            <a:ext cx="91709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7399" name="Rectangle 7">
            <a:extLst>
              <a:ext uri="{FF2B5EF4-FFF2-40B4-BE49-F238E27FC236}">
                <a16:creationId xmlns:a16="http://schemas.microsoft.com/office/drawing/2014/main" id="{7AB38479-CCF6-432B-8CC0-CBC39E500BB8}"/>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lvl1pPr>
          </a:lstStyle>
          <a:p>
            <a:fld id="{10EDE480-03AB-433F-A329-812EFEFAEB45}" type="slidenum">
              <a:rPr lang="en-GB" altLang="en-US"/>
              <a:pPr/>
              <a:t>‹#›</a:t>
            </a:fld>
            <a:endParaRPr lang="en-GB" altLang="en-US"/>
          </a:p>
        </p:txBody>
      </p:sp>
      <p:sp>
        <p:nvSpPr>
          <p:cNvPr id="9" name="Rectangle 15">
            <a:extLst>
              <a:ext uri="{FF2B5EF4-FFF2-40B4-BE49-F238E27FC236}">
                <a16:creationId xmlns:a16="http://schemas.microsoft.com/office/drawing/2014/main" id="{3C7DD1C4-E02F-4CF5-8333-160C2D310462}"/>
              </a:ext>
            </a:extLst>
          </p:cNvPr>
          <p:cNvSpPr>
            <a:spLocks noGrp="1" noChangeArrowheads="1"/>
          </p:cNvSpPr>
          <p:nvPr>
            <p:ph type="ftr" sz="quarter" idx="3"/>
          </p:nvPr>
        </p:nvSpPr>
        <p:spPr>
          <a:xfrm>
            <a:off x="1423988" y="6381750"/>
            <a:ext cx="5832475" cy="215900"/>
          </a:xfrm>
          <a:prstGeom prst="rect">
            <a:avLst/>
          </a:prstGeom>
          <a:ln/>
        </p:spPr>
        <p:txBody>
          <a:bodyPr lIns="0" tIns="0" rIns="0" bIns="0"/>
          <a:lstStyle>
            <a:lvl1pPr>
              <a:defRPr sz="1100">
                <a:solidFill>
                  <a:schemeClr val="tx1"/>
                </a:solidFill>
                <a:latin typeface="Arial" pitchFamily="34" charset="0"/>
              </a:defRPr>
            </a:lvl1pPr>
          </a:lstStyle>
          <a:p>
            <a:pPr>
              <a:defRPr/>
            </a:pPr>
            <a:endParaRPr lang="en-US"/>
          </a:p>
        </p:txBody>
      </p:sp>
      <p:sp>
        <p:nvSpPr>
          <p:cNvPr id="10" name="Date Placeholder 1">
            <a:extLst>
              <a:ext uri="{FF2B5EF4-FFF2-40B4-BE49-F238E27FC236}">
                <a16:creationId xmlns:a16="http://schemas.microsoft.com/office/drawing/2014/main" id="{7E1950B4-0EFC-491F-9F7C-5B7907FE4309}"/>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tx1"/>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9FC58E48-41E1-4266-93A1-50B5A825C18C}"/>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12296" name="Picture 12">
            <a:extLst>
              <a:ext uri="{FF2B5EF4-FFF2-40B4-BE49-F238E27FC236}">
                <a16:creationId xmlns:a16="http://schemas.microsoft.com/office/drawing/2014/main" id="{DB6E6D24-22A5-411A-B3C8-F86EBB23823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DB56933C-5383-4933-9FD8-B19C723F81C6}"/>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6763" r:id="rId1"/>
    <p:sldLayoutId id="2147486740" r:id="rId2"/>
    <p:sldLayoutId id="2147486764" r:id="rId3"/>
    <p:sldLayoutId id="2147486765" r:id="rId4"/>
  </p:sldLayoutIdLst>
  <p:hf sldNum="0" hdr="0" ftr="0" dt="0"/>
  <p:txStyles>
    <p:titleStyle>
      <a:lvl1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rgbClr val="CF102D"/>
          </a:solidFill>
          <a:latin typeface="+mn-lt"/>
          <a:ea typeface="+mn-ea"/>
          <a:cs typeface="+mn-cs"/>
        </a:defRPr>
      </a:lvl1pPr>
      <a:lvl2pPr marL="214313" indent="-12700" algn="l" rtl="0" eaLnBrk="0" fontAlgn="base" hangingPunct="0">
        <a:lnSpc>
          <a:spcPts val="1300"/>
        </a:lnSpc>
        <a:spcBef>
          <a:spcPct val="0"/>
        </a:spcBef>
        <a:spcAft>
          <a:spcPct val="30000"/>
        </a:spcAft>
        <a:buClr>
          <a:schemeClr val="tx2"/>
        </a:buClr>
        <a:defRPr sz="1200" b="1">
          <a:solidFill>
            <a:srgbClr val="000000"/>
          </a:solidFill>
          <a:latin typeface="+mn-lt"/>
          <a:ea typeface="Arial" charset="0"/>
          <a:cs typeface="+mn-cs"/>
        </a:defRPr>
      </a:lvl2pPr>
      <a:lvl3pPr marL="201613"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200025" indent="-195263" algn="l" rtl="0" eaLnBrk="0" fontAlgn="base" hangingPunct="0">
        <a:lnSpc>
          <a:spcPts val="1300"/>
        </a:lnSpc>
        <a:spcBef>
          <a:spcPct val="0"/>
        </a:spcBef>
        <a:spcAft>
          <a:spcPct val="30000"/>
        </a:spcAft>
        <a:buClr>
          <a:srgbClr val="CF102D"/>
        </a:buClr>
        <a:buFont typeface="Webdings" panose="05030102010509060703" pitchFamily="18" charset="2"/>
        <a:buAutoNum type="arabicPeriod"/>
        <a:defRPr sz="1100">
          <a:solidFill>
            <a:srgbClr val="CF102D"/>
          </a:solidFill>
          <a:latin typeface="+mn-lt"/>
          <a:ea typeface="Arial" charset="0"/>
          <a:cs typeface="+mn-cs"/>
        </a:defRPr>
      </a:lvl4pPr>
      <a:lvl5pPr marL="201613" algn="l" rtl="0" eaLnBrk="0" fontAlgn="base" hangingPunct="0">
        <a:lnSpc>
          <a:spcPts val="1300"/>
        </a:lnSpc>
        <a:spcBef>
          <a:spcPct val="0"/>
        </a:spcBef>
        <a:spcAft>
          <a:spcPct val="30000"/>
        </a:spcAft>
        <a:buClr>
          <a:schemeClr val="tx2"/>
        </a:buClr>
        <a:buFont typeface="Arial" panose="020B0604020202020204" pitchFamily="34" charset="0"/>
        <a:defRPr sz="1100">
          <a:solidFill>
            <a:srgbClr val="000000"/>
          </a:solidFill>
          <a:latin typeface="+mn-lt"/>
          <a:ea typeface="Arial" charset="0"/>
          <a:cs typeface="+mn-cs"/>
        </a:defRPr>
      </a:lvl5pPr>
      <a:lvl6pPr marL="6588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6pPr>
      <a:lvl7pPr marL="11160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7pPr>
      <a:lvl8pPr marL="15732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8pPr>
      <a:lvl9pPr marL="20304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27B1B8-A8B0-4608-A801-2275E61BA9DA}"/>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Tree>
  </p:cSld>
  <p:clrMap bg1="lt1" tx1="dk1" bg2="lt2" tx2="dk2" accent1="accent1" accent2="accent2" accent3="accent3" accent4="accent4" accent5="accent5" accent6="accent6" hlink="hlink" folHlink="folHlink"/>
  <p:sldLayoutIdLst>
    <p:sldLayoutId id="2147486766" r:id="rId1"/>
    <p:sldLayoutId id="2147486767" r:id="rId2"/>
    <p:sldLayoutId id="2147486741" r:id="rId3"/>
    <p:sldLayoutId id="2147486742" r:id="rId4"/>
  </p:sldLayoutIdLst>
  <p:hf sldNum="0" hdr="0" ftr="0" dt="0"/>
  <p:txStyles>
    <p:titleStyle>
      <a:lvl1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chemeClr val="tx2"/>
          </a:solidFill>
          <a:latin typeface="+mn-lt"/>
          <a:ea typeface="+mn-ea"/>
          <a:cs typeface="+mn-cs"/>
        </a:defRPr>
      </a:lvl1pPr>
      <a:lvl2pPr marL="1588" indent="455613" algn="l" rtl="0" eaLnBrk="0" fontAlgn="base" hangingPunct="0">
        <a:lnSpc>
          <a:spcPts val="1400"/>
        </a:lnSpc>
        <a:spcBef>
          <a:spcPct val="0"/>
        </a:spcBef>
        <a:spcAft>
          <a:spcPct val="30000"/>
        </a:spcAft>
        <a:buClr>
          <a:schemeClr val="tx2"/>
        </a:buClr>
        <a:defRPr sz="1200" b="1">
          <a:solidFill>
            <a:srgbClr val="000000"/>
          </a:solidFill>
          <a:latin typeface="+mn-lt"/>
          <a:ea typeface="Arial" charset="0"/>
          <a:cs typeface="+mn-cs"/>
        </a:defRPr>
      </a:lvl2pPr>
      <a:lvl3pPr marL="3175" indent="911225"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190500" indent="-185738" algn="l" rtl="0" eaLnBrk="0" fontAlgn="base" hangingPunct="0">
        <a:lnSpc>
          <a:spcPts val="1300"/>
        </a:lnSpc>
        <a:spcBef>
          <a:spcPct val="0"/>
        </a:spcBef>
        <a:spcAft>
          <a:spcPct val="30000"/>
        </a:spcAft>
        <a:buClr>
          <a:srgbClr val="000000"/>
        </a:buClr>
        <a:buSzPct val="55000"/>
        <a:buFont typeface="Webdings" panose="05030102010509060703" pitchFamily="18" charset="2"/>
        <a:buChar char="g"/>
        <a:defRPr sz="1100">
          <a:solidFill>
            <a:srgbClr val="000000"/>
          </a:solidFill>
          <a:latin typeface="+mn-lt"/>
          <a:ea typeface="Arial" charset="0"/>
          <a:cs typeface="+mn-cs"/>
        </a:defRPr>
      </a:lvl4pPr>
      <a:lvl5pPr marL="385763" indent="-185738" algn="l" rtl="0" eaLnBrk="0" fontAlgn="base" hangingPunct="0">
        <a:lnSpc>
          <a:spcPts val="1300"/>
        </a:lnSpc>
        <a:spcBef>
          <a:spcPct val="0"/>
        </a:spcBef>
        <a:spcAft>
          <a:spcPct val="30000"/>
        </a:spcAft>
        <a:buClr>
          <a:schemeClr val="tx2"/>
        </a:buClr>
        <a:buFont typeface="Arial" panose="020B0604020202020204" pitchFamily="34" charset="0"/>
        <a:buChar char="─"/>
        <a:defRPr sz="1100">
          <a:solidFill>
            <a:srgbClr val="000000"/>
          </a:solidFill>
          <a:latin typeface="+mn-lt"/>
          <a:ea typeface="Arial" charset="0"/>
          <a:cs typeface="+mn-cs"/>
        </a:defRPr>
      </a:lvl5pPr>
      <a:lvl6pPr marL="842963" indent="-185738" algn="l" rtl="0" fontAlgn="base">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6pPr>
      <a:lvl7pPr marL="1300163" indent="-185738" algn="l" rtl="0" fontAlgn="base">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7pPr>
      <a:lvl8pPr marL="1757363" indent="-185738" algn="l" rtl="0" fontAlgn="base">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8pPr>
      <a:lvl9pPr marL="2214563" indent="-185738" algn="l" rtl="0" fontAlgn="base">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E6B97E2-F5EE-4DD0-A85F-9E3CAE0EAD53}"/>
              </a:ext>
            </a:extLst>
          </p:cNvPr>
          <p:cNvSpPr>
            <a:spLocks noGrp="1" noChangeArrowheads="1"/>
          </p:cNvSpPr>
          <p:nvPr>
            <p:ph type="title"/>
          </p:nvPr>
        </p:nvSpPr>
        <p:spPr bwMode="auto">
          <a:xfrm>
            <a:off x="2144713" y="115888"/>
            <a:ext cx="73850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15450850-E648-4B1E-83D1-2ADBEC598623}"/>
              </a:ext>
            </a:extLst>
          </p:cNvPr>
          <p:cNvSpPr>
            <a:spLocks noGrp="1" noChangeArrowheads="1"/>
          </p:cNvSpPr>
          <p:nvPr>
            <p:ph type="body" idx="1"/>
          </p:nvPr>
        </p:nvSpPr>
        <p:spPr bwMode="auto">
          <a:xfrm>
            <a:off x="358775" y="1268413"/>
            <a:ext cx="91709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9447" name="Rectangle 7">
            <a:extLst>
              <a:ext uri="{FF2B5EF4-FFF2-40B4-BE49-F238E27FC236}">
                <a16:creationId xmlns:a16="http://schemas.microsoft.com/office/drawing/2014/main" id="{910D98AA-434F-4C30-9B08-4CE7EF8A18B4}"/>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lvl1pPr>
          </a:lstStyle>
          <a:p>
            <a:fld id="{CAFB7398-FBF2-4858-8B09-DD74DEFB89A5}" type="slidenum">
              <a:rPr lang="en-GB" altLang="en-US"/>
              <a:pPr/>
              <a:t>‹#›</a:t>
            </a:fld>
            <a:endParaRPr lang="en-GB" altLang="en-US"/>
          </a:p>
        </p:txBody>
      </p:sp>
      <p:sp>
        <p:nvSpPr>
          <p:cNvPr id="9" name="Rectangle 15">
            <a:extLst>
              <a:ext uri="{FF2B5EF4-FFF2-40B4-BE49-F238E27FC236}">
                <a16:creationId xmlns:a16="http://schemas.microsoft.com/office/drawing/2014/main" id="{427640BE-F8F6-4795-ABC9-B68F7EAFE254}"/>
              </a:ext>
            </a:extLst>
          </p:cNvPr>
          <p:cNvSpPr>
            <a:spLocks noGrp="1" noChangeArrowheads="1"/>
          </p:cNvSpPr>
          <p:nvPr>
            <p:ph type="ftr" sz="quarter" idx="3"/>
          </p:nvPr>
        </p:nvSpPr>
        <p:spPr>
          <a:xfrm>
            <a:off x="1423988" y="6381750"/>
            <a:ext cx="5832475" cy="215900"/>
          </a:xfrm>
          <a:prstGeom prst="rect">
            <a:avLst/>
          </a:prstGeom>
          <a:ln/>
        </p:spPr>
        <p:txBody>
          <a:bodyPr lIns="0" tIns="0" rIns="0" bIns="0"/>
          <a:lstStyle>
            <a:lvl1pPr>
              <a:defRPr sz="1100">
                <a:solidFill>
                  <a:schemeClr val="tx1"/>
                </a:solidFill>
                <a:latin typeface="Arial" pitchFamily="34" charset="0"/>
              </a:defRPr>
            </a:lvl1pPr>
          </a:lstStyle>
          <a:p>
            <a:pPr>
              <a:defRPr/>
            </a:pPr>
            <a:endParaRPr lang="en-US"/>
          </a:p>
        </p:txBody>
      </p:sp>
      <p:sp>
        <p:nvSpPr>
          <p:cNvPr id="10" name="Date Placeholder 1">
            <a:extLst>
              <a:ext uri="{FF2B5EF4-FFF2-40B4-BE49-F238E27FC236}">
                <a16:creationId xmlns:a16="http://schemas.microsoft.com/office/drawing/2014/main" id="{6AB054DD-BBCF-4A2F-881C-9F1C753B2B63}"/>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tx1"/>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8DB790E4-93B1-4DF7-AFD2-C20C31FC9BEC}"/>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14344" name="Picture 12">
            <a:extLst>
              <a:ext uri="{FF2B5EF4-FFF2-40B4-BE49-F238E27FC236}">
                <a16:creationId xmlns:a16="http://schemas.microsoft.com/office/drawing/2014/main" id="{C595B187-23FB-468F-A5A6-50EAC1B7C77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FCFF8F38-7886-4FE2-9F4C-CC027D954D75}"/>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6768" r:id="rId1"/>
    <p:sldLayoutId id="2147486769" r:id="rId2"/>
    <p:sldLayoutId id="2147486743" r:id="rId3"/>
    <p:sldLayoutId id="2147486744" r:id="rId4"/>
  </p:sldLayoutIdLst>
  <p:hf sldNum="0" hdr="0" ftr="0" dt="0"/>
  <p:txStyles>
    <p:titleStyle>
      <a:lvl1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rgbClr val="CF102D"/>
          </a:solidFill>
          <a:latin typeface="+mn-lt"/>
          <a:ea typeface="+mn-ea"/>
          <a:cs typeface="+mn-cs"/>
        </a:defRPr>
      </a:lvl1pPr>
      <a:lvl2pPr marL="201613" algn="l" rtl="0" eaLnBrk="0" fontAlgn="base" hangingPunct="0">
        <a:lnSpc>
          <a:spcPts val="1300"/>
        </a:lnSpc>
        <a:spcBef>
          <a:spcPct val="0"/>
        </a:spcBef>
        <a:spcAft>
          <a:spcPct val="30000"/>
        </a:spcAft>
        <a:buClr>
          <a:schemeClr val="tx2"/>
        </a:buClr>
        <a:defRPr sz="1200" b="1">
          <a:solidFill>
            <a:srgbClr val="000000"/>
          </a:solidFill>
          <a:latin typeface="+mn-lt"/>
          <a:ea typeface="Arial" charset="0"/>
          <a:cs typeface="+mn-cs"/>
        </a:defRPr>
      </a:lvl2pPr>
      <a:lvl3pPr marL="201613"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200025" indent="-195263" algn="l" rtl="0" eaLnBrk="0" fontAlgn="base" hangingPunct="0">
        <a:lnSpc>
          <a:spcPts val="1300"/>
        </a:lnSpc>
        <a:spcBef>
          <a:spcPct val="0"/>
        </a:spcBef>
        <a:spcAft>
          <a:spcPct val="30000"/>
        </a:spcAft>
        <a:buClr>
          <a:srgbClr val="CF102D"/>
        </a:buClr>
        <a:buFont typeface="Webdings" panose="05030102010509060703" pitchFamily="18" charset="2"/>
        <a:buAutoNum type="arabicPeriod"/>
        <a:defRPr sz="1100">
          <a:solidFill>
            <a:srgbClr val="CF102D"/>
          </a:solidFill>
          <a:latin typeface="+mn-lt"/>
          <a:ea typeface="Arial" charset="0"/>
          <a:cs typeface="+mn-cs"/>
        </a:defRPr>
      </a:lvl4pPr>
      <a:lvl5pPr marL="201613" indent="12700" algn="l" rtl="0" eaLnBrk="0" fontAlgn="base" hangingPunct="0">
        <a:lnSpc>
          <a:spcPts val="1300"/>
        </a:lnSpc>
        <a:spcBef>
          <a:spcPct val="0"/>
        </a:spcBef>
        <a:spcAft>
          <a:spcPct val="30000"/>
        </a:spcAft>
        <a:buClr>
          <a:schemeClr val="tx2"/>
        </a:buClr>
        <a:buFont typeface="Arial" panose="020B0604020202020204" pitchFamily="34" charset="0"/>
        <a:defRPr sz="1100">
          <a:solidFill>
            <a:srgbClr val="000000"/>
          </a:solidFill>
          <a:latin typeface="+mn-lt"/>
          <a:ea typeface="Arial" charset="0"/>
          <a:cs typeface="+mn-cs"/>
        </a:defRPr>
      </a:lvl5pPr>
      <a:lvl6pPr marL="6588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6pPr>
      <a:lvl7pPr marL="11160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7pPr>
      <a:lvl8pPr marL="15732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8pPr>
      <a:lvl9pPr marL="20304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B5FAFDF6-5D8B-4958-8939-C1536CC78BE5}"/>
              </a:ext>
            </a:extLst>
          </p:cNvPr>
          <p:cNvSpPr>
            <a:spLocks noGrp="1" noChangeArrowheads="1"/>
          </p:cNvSpPr>
          <p:nvPr>
            <p:ph type="body" idx="1"/>
          </p:nvPr>
        </p:nvSpPr>
        <p:spPr bwMode="auto">
          <a:xfrm>
            <a:off x="358775" y="2393950"/>
            <a:ext cx="5754688"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4021" name="Line 5">
            <a:extLst>
              <a:ext uri="{FF2B5EF4-FFF2-40B4-BE49-F238E27FC236}">
                <a16:creationId xmlns:a16="http://schemas.microsoft.com/office/drawing/2014/main" id="{3CA6EB50-4355-4DB6-ABF4-88397EACBED7}"/>
              </a:ext>
            </a:extLst>
          </p:cNvPr>
          <p:cNvSpPr>
            <a:spLocks noChangeShapeType="1"/>
          </p:cNvSpPr>
          <p:nvPr/>
        </p:nvSpPr>
        <p:spPr bwMode="auto">
          <a:xfrm>
            <a:off x="358775" y="2132013"/>
            <a:ext cx="5754688" cy="0"/>
          </a:xfrm>
          <a:prstGeom prst="line">
            <a:avLst/>
          </a:prstGeom>
          <a:noFill/>
          <a:ln w="1016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214022" name="Rectangle 6">
            <a:extLst>
              <a:ext uri="{FF2B5EF4-FFF2-40B4-BE49-F238E27FC236}">
                <a16:creationId xmlns:a16="http://schemas.microsoft.com/office/drawing/2014/main" id="{A171AD9F-C5DF-4B04-A450-CB1B6E4E549A}"/>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E67ABFA3-2823-4093-80B4-56F1163E7301}" type="slidenum">
              <a:rPr lang="en-GB" altLang="en-US"/>
              <a:pPr/>
              <a:t>‹#›</a:t>
            </a:fld>
            <a:endParaRPr lang="en-GB" altLang="en-US"/>
          </a:p>
        </p:txBody>
      </p:sp>
      <p:sp>
        <p:nvSpPr>
          <p:cNvPr id="214024" name="Line 8">
            <a:extLst>
              <a:ext uri="{FF2B5EF4-FFF2-40B4-BE49-F238E27FC236}">
                <a16:creationId xmlns:a16="http://schemas.microsoft.com/office/drawing/2014/main" id="{BBCE6861-E385-4CBB-A933-D6F5D74C7AD9}"/>
              </a:ext>
            </a:extLst>
          </p:cNvPr>
          <p:cNvSpPr>
            <a:spLocks noChangeShapeType="1"/>
          </p:cNvSpPr>
          <p:nvPr/>
        </p:nvSpPr>
        <p:spPr bwMode="auto">
          <a:xfrm>
            <a:off x="6691313" y="2132013"/>
            <a:ext cx="2838450" cy="0"/>
          </a:xfrm>
          <a:prstGeom prst="line">
            <a:avLst/>
          </a:prstGeom>
          <a:noFill/>
          <a:ln w="101600">
            <a:solidFill>
              <a:srgbClr val="00285F"/>
            </a:solidFill>
            <a:round/>
            <a:headEnd/>
            <a:tailEnd/>
          </a:ln>
          <a:effectLst/>
        </p:spPr>
        <p:txBody>
          <a:bodyPr/>
          <a:lstStyle/>
          <a:p>
            <a:pPr>
              <a:defRPr/>
            </a:pPr>
            <a:endParaRPr lang="en-US">
              <a:latin typeface="Arial" charset="0"/>
              <a:ea typeface="ＭＳ Ｐゴシック" charset="0"/>
            </a:endParaRPr>
          </a:p>
        </p:txBody>
      </p:sp>
      <p:sp>
        <p:nvSpPr>
          <p:cNvPr id="12" name="Rectangle 15">
            <a:extLst>
              <a:ext uri="{FF2B5EF4-FFF2-40B4-BE49-F238E27FC236}">
                <a16:creationId xmlns:a16="http://schemas.microsoft.com/office/drawing/2014/main" id="{B3CDD0C1-E2D4-487F-8975-53B44C3BC3B8}"/>
              </a:ext>
            </a:extLst>
          </p:cNvPr>
          <p:cNvSpPr>
            <a:spLocks noGrp="1" noChangeArrowheads="1"/>
          </p:cNvSpPr>
          <p:nvPr>
            <p:ph type="ftr" sz="quarter" idx="3"/>
          </p:nvPr>
        </p:nvSpPr>
        <p:spPr>
          <a:xfrm>
            <a:off x="1423988" y="6381750"/>
            <a:ext cx="6265862" cy="215900"/>
          </a:xfrm>
          <a:prstGeom prst="rect">
            <a:avLst/>
          </a:prstGeom>
          <a:ln/>
        </p:spPr>
        <p:txBody>
          <a:bodyPr lIns="0" tIns="0" rIns="0" bIns="0"/>
          <a:lstStyle>
            <a:lvl1pPr>
              <a:defRPr sz="1100">
                <a:latin typeface="Arial" pitchFamily="34" charset="0"/>
              </a:defRPr>
            </a:lvl1pPr>
          </a:lstStyle>
          <a:p>
            <a:pPr>
              <a:defRPr/>
            </a:pPr>
            <a:endParaRPr lang="en-US"/>
          </a:p>
        </p:txBody>
      </p:sp>
      <p:sp>
        <p:nvSpPr>
          <p:cNvPr id="13" name="Date Placeholder 1">
            <a:extLst>
              <a:ext uri="{FF2B5EF4-FFF2-40B4-BE49-F238E27FC236}">
                <a16:creationId xmlns:a16="http://schemas.microsoft.com/office/drawing/2014/main" id="{16EA0BC3-C380-44EC-AB6E-AD098B8E8888}"/>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accent4"/>
                </a:solidFill>
                <a:latin typeface="Arial" pitchFamily="34" charset="0"/>
              </a:defRPr>
            </a:lvl1pPr>
          </a:lstStyle>
          <a:p>
            <a:pPr>
              <a:defRPr/>
            </a:pPr>
            <a:r>
              <a:rPr lang="en-US"/>
              <a:t>DD/MM/YYYY</a:t>
            </a:r>
            <a:endParaRPr lang="en-GB" dirty="0"/>
          </a:p>
        </p:txBody>
      </p:sp>
      <p:sp>
        <p:nvSpPr>
          <p:cNvPr id="15" name="TextBox 14">
            <a:extLst>
              <a:ext uri="{FF2B5EF4-FFF2-40B4-BE49-F238E27FC236}">
                <a16:creationId xmlns:a16="http://schemas.microsoft.com/office/drawing/2014/main" id="{AC8017DD-6326-4AD3-94BD-55A9736292A6}"/>
              </a:ext>
            </a:extLst>
          </p:cNvPr>
          <p:cNvSpPr txBox="1">
            <a:spLocks noChangeArrowheads="1"/>
          </p:cNvSpPr>
          <p:nvPr userDrawn="1"/>
        </p:nvSpPr>
        <p:spPr bwMode="auto">
          <a:xfrm>
            <a:off x="5651500" y="179388"/>
            <a:ext cx="2413000"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2057" name="Picture 12">
            <a:extLst>
              <a:ext uri="{FF2B5EF4-FFF2-40B4-BE49-F238E27FC236}">
                <a16:creationId xmlns:a16="http://schemas.microsoft.com/office/drawing/2014/main" id="{C8EEB5E2-B3B6-431B-B463-B30331F78D7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10">
            <a:extLst>
              <a:ext uri="{FF2B5EF4-FFF2-40B4-BE49-F238E27FC236}">
                <a16:creationId xmlns:a16="http://schemas.microsoft.com/office/drawing/2014/main" id="{46EE6430-1E06-40B6-938D-C55B991B1B55}"/>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
        <p:nvSpPr>
          <p:cNvPr id="2059" name="Rectangle 2">
            <a:extLst>
              <a:ext uri="{FF2B5EF4-FFF2-40B4-BE49-F238E27FC236}">
                <a16:creationId xmlns:a16="http://schemas.microsoft.com/office/drawing/2014/main" id="{D3873C7A-AC9E-4855-B9FB-2BF160D55922}"/>
              </a:ext>
            </a:extLst>
          </p:cNvPr>
          <p:cNvSpPr>
            <a:spLocks noGrp="1" noChangeArrowheads="1"/>
          </p:cNvSpPr>
          <p:nvPr>
            <p:ph type="title"/>
          </p:nvPr>
        </p:nvSpPr>
        <p:spPr bwMode="auto">
          <a:xfrm>
            <a:off x="2216150" y="260350"/>
            <a:ext cx="73136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46" r:id="rId1"/>
    <p:sldLayoutId id="2147486722" r:id="rId2"/>
  </p:sldLayoutIdLst>
  <p:hf sldNum="0" hdr="0" ftr="0" dt="0"/>
  <p:txStyles>
    <p:titleStyle>
      <a:lvl1pPr marL="495300" indent="-495300" algn="l" rtl="0" eaLnBrk="0" fontAlgn="base" hangingPunct="0">
        <a:lnSpc>
          <a:spcPts val="4300"/>
        </a:lnSpc>
        <a:spcBef>
          <a:spcPct val="0"/>
        </a:spcBef>
        <a:spcAft>
          <a:spcPct val="0"/>
        </a:spcAft>
        <a:buClr>
          <a:schemeClr val="tx2"/>
        </a:buClr>
        <a:defRPr sz="24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tx1"/>
          </a:solidFill>
          <a:latin typeface="Arial" charset="0"/>
          <a:ea typeface="ＭＳ Ｐゴシック" charset="0"/>
          <a:cs typeface="Arial" charset="0"/>
        </a:defRPr>
      </a:lvl9pPr>
    </p:titleStyle>
    <p:bodyStyle>
      <a:lvl1pPr marL="90488" indent="-90488" algn="l" rtl="0" eaLnBrk="0" fontAlgn="base" hangingPunct="0">
        <a:lnSpc>
          <a:spcPts val="1400"/>
        </a:lnSpc>
        <a:spcBef>
          <a:spcPct val="0"/>
        </a:spcBef>
        <a:spcAft>
          <a:spcPct val="10000"/>
        </a:spcAft>
        <a:defRPr sz="1200">
          <a:solidFill>
            <a:srgbClr val="000000"/>
          </a:solidFill>
          <a:latin typeface="+mn-lt"/>
          <a:ea typeface="+mn-ea"/>
          <a:cs typeface="+mn-cs"/>
        </a:defRPr>
      </a:lvl1pPr>
      <a:lvl2pPr marL="276225" indent="-184150" algn="l" rtl="0" eaLnBrk="0" fontAlgn="base" hangingPunct="0">
        <a:lnSpc>
          <a:spcPts val="1400"/>
        </a:lnSpc>
        <a:spcBef>
          <a:spcPct val="0"/>
        </a:spcBef>
        <a:spcAft>
          <a:spcPct val="10000"/>
        </a:spcAft>
        <a:buClr>
          <a:schemeClr val="tx2"/>
        </a:buClr>
        <a:defRPr sz="1200">
          <a:solidFill>
            <a:srgbClr val="000000"/>
          </a:solidFill>
          <a:latin typeface="+mn-lt"/>
          <a:ea typeface="Arial" charset="0"/>
          <a:cs typeface="+mn-cs"/>
        </a:defRPr>
      </a:lvl2pPr>
      <a:lvl3pPr marL="469900" indent="-192088" algn="l" rtl="0" eaLnBrk="0" fontAlgn="base" hangingPunct="0">
        <a:lnSpc>
          <a:spcPts val="1400"/>
        </a:lnSpc>
        <a:spcBef>
          <a:spcPct val="0"/>
        </a:spcBef>
        <a:spcAft>
          <a:spcPct val="10000"/>
        </a:spcAft>
        <a:buClr>
          <a:schemeClr val="tx2"/>
        </a:buClr>
        <a:defRPr sz="1200">
          <a:solidFill>
            <a:srgbClr val="000000"/>
          </a:solidFill>
          <a:latin typeface="+mn-lt"/>
          <a:ea typeface="Arial" charset="0"/>
          <a:cs typeface="+mn-cs"/>
        </a:defRPr>
      </a:lvl3pPr>
      <a:lvl4pPr marL="666750" indent="-195263" algn="l" rtl="0" eaLnBrk="0" fontAlgn="base" hangingPunct="0">
        <a:lnSpc>
          <a:spcPts val="1400"/>
        </a:lnSpc>
        <a:spcBef>
          <a:spcPct val="0"/>
        </a:spcBef>
        <a:spcAft>
          <a:spcPct val="10000"/>
        </a:spcAft>
        <a:buClr>
          <a:schemeClr val="accent1"/>
        </a:buClr>
        <a:buFont typeface="Webdings" panose="05030102010509060703" pitchFamily="18" charset="2"/>
        <a:defRPr sz="1200">
          <a:solidFill>
            <a:srgbClr val="000000"/>
          </a:solidFill>
          <a:latin typeface="+mn-lt"/>
          <a:ea typeface="Arial" charset="0"/>
          <a:cs typeface="+mn-cs"/>
        </a:defRPr>
      </a:lvl4pPr>
      <a:lvl5pPr marL="668338" indent="-109538" algn="l" rtl="0" eaLnBrk="0" fontAlgn="base" hangingPunct="0">
        <a:lnSpc>
          <a:spcPts val="1400"/>
        </a:lnSpc>
        <a:spcBef>
          <a:spcPct val="0"/>
        </a:spcBef>
        <a:spcAft>
          <a:spcPct val="10000"/>
        </a:spcAft>
        <a:buClr>
          <a:schemeClr val="tx2"/>
        </a:buClr>
        <a:buFont typeface="Arial" panose="020B0604020202020204" pitchFamily="34" charset="0"/>
        <a:defRPr sz="1200">
          <a:solidFill>
            <a:srgbClr val="000000"/>
          </a:solidFill>
          <a:latin typeface="+mn-lt"/>
          <a:ea typeface="Arial" charset="0"/>
          <a:cs typeface="+mn-cs"/>
        </a:defRPr>
      </a:lvl5pPr>
      <a:lvl6pPr marL="1125538" algn="l" rtl="0" fontAlgn="base">
        <a:lnSpc>
          <a:spcPts val="1400"/>
        </a:lnSpc>
        <a:spcBef>
          <a:spcPct val="0"/>
        </a:spcBef>
        <a:spcAft>
          <a:spcPct val="10000"/>
        </a:spcAft>
        <a:buClr>
          <a:schemeClr val="tx2"/>
        </a:buClr>
        <a:buFont typeface="Arial" charset="0"/>
        <a:defRPr sz="1200">
          <a:solidFill>
            <a:srgbClr val="000000"/>
          </a:solidFill>
          <a:latin typeface="+mn-lt"/>
          <a:ea typeface="Arial" charset="0"/>
          <a:cs typeface="+mn-cs"/>
        </a:defRPr>
      </a:lvl6pPr>
      <a:lvl7pPr marL="1582738" algn="l" rtl="0" fontAlgn="base">
        <a:lnSpc>
          <a:spcPts val="1400"/>
        </a:lnSpc>
        <a:spcBef>
          <a:spcPct val="0"/>
        </a:spcBef>
        <a:spcAft>
          <a:spcPct val="10000"/>
        </a:spcAft>
        <a:buClr>
          <a:schemeClr val="tx2"/>
        </a:buClr>
        <a:buFont typeface="Arial" charset="0"/>
        <a:defRPr sz="1200">
          <a:solidFill>
            <a:srgbClr val="000000"/>
          </a:solidFill>
          <a:latin typeface="+mn-lt"/>
          <a:ea typeface="Arial" charset="0"/>
          <a:cs typeface="+mn-cs"/>
        </a:defRPr>
      </a:lvl7pPr>
      <a:lvl8pPr marL="2039938" algn="l" rtl="0" fontAlgn="base">
        <a:lnSpc>
          <a:spcPts val="1400"/>
        </a:lnSpc>
        <a:spcBef>
          <a:spcPct val="0"/>
        </a:spcBef>
        <a:spcAft>
          <a:spcPct val="10000"/>
        </a:spcAft>
        <a:buClr>
          <a:schemeClr val="tx2"/>
        </a:buClr>
        <a:buFont typeface="Arial" charset="0"/>
        <a:defRPr sz="1200">
          <a:solidFill>
            <a:srgbClr val="000000"/>
          </a:solidFill>
          <a:latin typeface="+mn-lt"/>
          <a:ea typeface="Arial" charset="0"/>
          <a:cs typeface="+mn-cs"/>
        </a:defRPr>
      </a:lvl8pPr>
      <a:lvl9pPr marL="2497138" algn="l" rtl="0" fontAlgn="base">
        <a:lnSpc>
          <a:spcPts val="1400"/>
        </a:lnSpc>
        <a:spcBef>
          <a:spcPct val="0"/>
        </a:spcBef>
        <a:spcAft>
          <a:spcPct val="10000"/>
        </a:spcAft>
        <a:buClr>
          <a:schemeClr val="tx2"/>
        </a:buClr>
        <a:buFont typeface="Arial" charset="0"/>
        <a:defRPr sz="1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00C025F-7544-46F3-A66E-9C2E29C69D44}"/>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3075" name="Rectangle 2">
            <a:extLst>
              <a:ext uri="{FF2B5EF4-FFF2-40B4-BE49-F238E27FC236}">
                <a16:creationId xmlns:a16="http://schemas.microsoft.com/office/drawing/2014/main" id="{41EF4F65-5161-48D1-BD36-E63B55AB0887}"/>
              </a:ext>
            </a:extLst>
          </p:cNvPr>
          <p:cNvSpPr>
            <a:spLocks noGrp="1" noChangeArrowheads="1"/>
          </p:cNvSpPr>
          <p:nvPr>
            <p:ph type="title"/>
          </p:nvPr>
        </p:nvSpPr>
        <p:spPr bwMode="auto">
          <a:xfrm>
            <a:off x="358775" y="1196975"/>
            <a:ext cx="91709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6" name="Rectangle 3">
            <a:extLst>
              <a:ext uri="{FF2B5EF4-FFF2-40B4-BE49-F238E27FC236}">
                <a16:creationId xmlns:a16="http://schemas.microsoft.com/office/drawing/2014/main" id="{E8902857-5725-4E70-B0B9-1C0A0AEAD656}"/>
              </a:ext>
            </a:extLst>
          </p:cNvPr>
          <p:cNvSpPr>
            <a:spLocks noGrp="1" noChangeArrowheads="1"/>
          </p:cNvSpPr>
          <p:nvPr>
            <p:ph type="body" idx="1"/>
          </p:nvPr>
        </p:nvSpPr>
        <p:spPr bwMode="auto">
          <a:xfrm>
            <a:off x="358775" y="2420938"/>
            <a:ext cx="57546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6919" name="Rectangle 7">
            <a:extLst>
              <a:ext uri="{FF2B5EF4-FFF2-40B4-BE49-F238E27FC236}">
                <a16:creationId xmlns:a16="http://schemas.microsoft.com/office/drawing/2014/main" id="{0466CF5D-3E77-45F9-9455-99EA4244588E}"/>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B693CE62-043F-4BC6-8651-ABAF7CB74649}" type="slidenum">
              <a:rPr lang="en-GB" altLang="en-US"/>
              <a:pPr/>
              <a:t>‹#›</a:t>
            </a:fld>
            <a:endParaRPr lang="en-GB" altLang="en-US"/>
          </a:p>
        </p:txBody>
      </p:sp>
      <p:sp>
        <p:nvSpPr>
          <p:cNvPr id="12" name="Rectangle 15">
            <a:extLst>
              <a:ext uri="{FF2B5EF4-FFF2-40B4-BE49-F238E27FC236}">
                <a16:creationId xmlns:a16="http://schemas.microsoft.com/office/drawing/2014/main" id="{62F914C4-FAF2-4523-83B6-231378946EF0}"/>
              </a:ext>
            </a:extLst>
          </p:cNvPr>
          <p:cNvSpPr>
            <a:spLocks noGrp="1" noChangeArrowheads="1"/>
          </p:cNvSpPr>
          <p:nvPr>
            <p:ph type="ftr" sz="quarter" idx="3"/>
          </p:nvPr>
        </p:nvSpPr>
        <p:spPr>
          <a:xfrm>
            <a:off x="1423988" y="6237288"/>
            <a:ext cx="6265862"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3" name="Date Placeholder 1">
            <a:extLst>
              <a:ext uri="{FF2B5EF4-FFF2-40B4-BE49-F238E27FC236}">
                <a16:creationId xmlns:a16="http://schemas.microsoft.com/office/drawing/2014/main" id="{43276243-4976-4AE8-8D45-E0AC1E8D3DBE}"/>
              </a:ext>
            </a:extLst>
          </p:cNvPr>
          <p:cNvSpPr>
            <a:spLocks noGrp="1"/>
          </p:cNvSpPr>
          <p:nvPr>
            <p:ph type="dt" sz="half" idx="2"/>
          </p:nvPr>
        </p:nvSpPr>
        <p:spPr>
          <a:xfrm>
            <a:off x="358775" y="6249988"/>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pic>
        <p:nvPicPr>
          <p:cNvPr id="3080" name="Picture 12">
            <a:extLst>
              <a:ext uri="{FF2B5EF4-FFF2-40B4-BE49-F238E27FC236}">
                <a16:creationId xmlns:a16="http://schemas.microsoft.com/office/drawing/2014/main" id="{E05CC227-0C9C-4D0A-9C0F-8825EDAAB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FC73457A-B0FE-4B22-8573-C83C22DBAAE3}"/>
              </a:ext>
            </a:extLst>
          </p:cNvPr>
          <p:cNvSpPr txBox="1">
            <a:spLocks noChangeArrowheads="1"/>
          </p:cNvSpPr>
          <p:nvPr userDrawn="1"/>
        </p:nvSpPr>
        <p:spPr bwMode="auto">
          <a:xfrm>
            <a:off x="2216150" y="260350"/>
            <a:ext cx="7313613" cy="755650"/>
          </a:xfrm>
          <a:prstGeom prst="rect">
            <a:avLst/>
          </a:prstGeom>
          <a:noFill/>
          <a:ln>
            <a:noFill/>
          </a:ln>
          <a:effectLst/>
          <a:extLst>
            <a:ext uri="{FAA26D3D-D897-4be2-8F04-BA451C77F1D7}"/>
          </a:extLst>
        </p:spPr>
        <p:txBody>
          <a:bodyPr lIns="0" tIns="0" rIns="0" bIns="0" anchor="b"/>
          <a:lst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a:lstStyle>
          <a:p>
            <a:pPr>
              <a:defRPr/>
            </a:pPr>
            <a:r>
              <a:rPr lang="en-US" kern="0"/>
              <a:t>Click to edit Master title style</a:t>
            </a:r>
            <a:endParaRPr lang="en-US" kern="0" dirty="0"/>
          </a:p>
        </p:txBody>
      </p:sp>
      <p:sp>
        <p:nvSpPr>
          <p:cNvPr id="15" name="Line 5">
            <a:extLst>
              <a:ext uri="{FF2B5EF4-FFF2-40B4-BE49-F238E27FC236}">
                <a16:creationId xmlns:a16="http://schemas.microsoft.com/office/drawing/2014/main" id="{9D63E3D4-83E0-4040-A10D-9896E9E0C0BD}"/>
              </a:ext>
            </a:extLst>
          </p:cNvPr>
          <p:cNvSpPr>
            <a:spLocks noChangeShapeType="1"/>
          </p:cNvSpPr>
          <p:nvPr userDrawn="1"/>
        </p:nvSpPr>
        <p:spPr bwMode="auto">
          <a:xfrm>
            <a:off x="358775" y="1798638"/>
            <a:ext cx="5754688"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6" name="Line 12">
            <a:extLst>
              <a:ext uri="{FF2B5EF4-FFF2-40B4-BE49-F238E27FC236}">
                <a16:creationId xmlns:a16="http://schemas.microsoft.com/office/drawing/2014/main" id="{E2BB0349-C4B1-42DB-B77B-DD835257836F}"/>
              </a:ext>
            </a:extLst>
          </p:cNvPr>
          <p:cNvSpPr>
            <a:spLocks noChangeShapeType="1"/>
          </p:cNvSpPr>
          <p:nvPr userDrawn="1"/>
        </p:nvSpPr>
        <p:spPr bwMode="auto">
          <a:xfrm>
            <a:off x="6691313" y="1798638"/>
            <a:ext cx="2838450"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6747" r:id="rId1"/>
    <p:sldLayoutId id="2147486748" r:id="rId2"/>
    <p:sldLayoutId id="2147486749" r:id="rId3"/>
    <p:sldLayoutId id="2147486750" r:id="rId4"/>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marL="90488" indent="-90488" algn="l" rtl="0" eaLnBrk="0" fontAlgn="base" hangingPunct="0">
        <a:lnSpc>
          <a:spcPts val="1400"/>
        </a:lnSpc>
        <a:spcBef>
          <a:spcPct val="0"/>
        </a:spcBef>
        <a:spcAft>
          <a:spcPct val="10000"/>
        </a:spcAft>
        <a:defRPr sz="1200">
          <a:solidFill>
            <a:schemeClr val="bg1"/>
          </a:solidFill>
          <a:latin typeface="+mn-lt"/>
          <a:ea typeface="+mn-ea"/>
          <a:cs typeface="+mn-cs"/>
        </a:defRPr>
      </a:lvl1pPr>
      <a:lvl2pPr marL="276225" indent="-184150"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2pPr>
      <a:lvl3pPr marL="469900" indent="-192088"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3pPr>
      <a:lvl4pPr marL="666750" indent="-195263" algn="l" rtl="0" eaLnBrk="0" fontAlgn="base" hangingPunct="0">
        <a:lnSpc>
          <a:spcPts val="1400"/>
        </a:lnSpc>
        <a:spcBef>
          <a:spcPct val="0"/>
        </a:spcBef>
        <a:spcAft>
          <a:spcPct val="10000"/>
        </a:spcAft>
        <a:buClr>
          <a:schemeClr val="accent1"/>
        </a:buClr>
        <a:buFont typeface="Webdings" panose="05030102010509060703" pitchFamily="18" charset="2"/>
        <a:defRPr sz="1200">
          <a:solidFill>
            <a:schemeClr val="bg1"/>
          </a:solidFill>
          <a:latin typeface="+mn-lt"/>
          <a:ea typeface="Arial" charset="0"/>
          <a:cs typeface="+mn-cs"/>
        </a:defRPr>
      </a:lvl4pPr>
      <a:lvl5pPr marL="668338" indent="-3175" algn="l" rtl="0" eaLnBrk="0" fontAlgn="base" hangingPunct="0">
        <a:lnSpc>
          <a:spcPts val="1400"/>
        </a:lnSpc>
        <a:spcBef>
          <a:spcPct val="0"/>
        </a:spcBef>
        <a:spcAft>
          <a:spcPct val="10000"/>
        </a:spcAft>
        <a:buClr>
          <a:schemeClr val="tx2"/>
        </a:buClr>
        <a:buFont typeface="Arial" panose="020B0604020202020204" pitchFamily="34" charset="0"/>
        <a:defRPr sz="1200">
          <a:solidFill>
            <a:schemeClr val="bg1"/>
          </a:solidFill>
          <a:latin typeface="+mn-lt"/>
          <a:ea typeface="Arial" charset="0"/>
          <a:cs typeface="+mn-cs"/>
        </a:defRPr>
      </a:lvl5pPr>
      <a:lvl6pPr marL="11255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6pPr>
      <a:lvl7pPr marL="15827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7pPr>
      <a:lvl8pPr marL="20399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8pPr>
      <a:lvl9pPr marL="24971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34FD33-BCC9-488B-911F-40C5278D0009}"/>
              </a:ext>
            </a:extLst>
          </p:cNvPr>
          <p:cNvSpPr/>
          <p:nvPr userDrawn="1"/>
        </p:nvSpPr>
        <p:spPr>
          <a:xfrm>
            <a:off x="250825" y="1079500"/>
            <a:ext cx="9382125"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4099" name="Rectangle 4">
            <a:extLst>
              <a:ext uri="{FF2B5EF4-FFF2-40B4-BE49-F238E27FC236}">
                <a16:creationId xmlns:a16="http://schemas.microsoft.com/office/drawing/2014/main" id="{98F32DAE-78AF-436E-A42C-2621CA46DB93}"/>
              </a:ext>
            </a:extLst>
          </p:cNvPr>
          <p:cNvSpPr>
            <a:spLocks noGrp="1" noChangeArrowheads="1"/>
          </p:cNvSpPr>
          <p:nvPr>
            <p:ph type="body" idx="1"/>
          </p:nvPr>
        </p:nvSpPr>
        <p:spPr bwMode="auto">
          <a:xfrm>
            <a:off x="358775" y="1497013"/>
            <a:ext cx="91709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
        <p:nvSpPr>
          <p:cNvPr id="173062" name="Rectangle 6">
            <a:extLst>
              <a:ext uri="{FF2B5EF4-FFF2-40B4-BE49-F238E27FC236}">
                <a16:creationId xmlns:a16="http://schemas.microsoft.com/office/drawing/2014/main" id="{650E6D0E-EB79-4CE7-B5B9-974360E4C04A}"/>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B9137D44-BDC2-4AC1-8057-BAC16687F2C6}" type="slidenum">
              <a:rPr lang="en-GB" altLang="en-US"/>
              <a:pPr/>
              <a:t>‹#›</a:t>
            </a:fld>
            <a:endParaRPr lang="en-GB" altLang="en-US"/>
          </a:p>
        </p:txBody>
      </p:sp>
      <p:sp>
        <p:nvSpPr>
          <p:cNvPr id="12" name="TextBox 11">
            <a:extLst>
              <a:ext uri="{FF2B5EF4-FFF2-40B4-BE49-F238E27FC236}">
                <a16:creationId xmlns:a16="http://schemas.microsoft.com/office/drawing/2014/main" id="{800C57A7-8281-433C-A893-73220A75F1D0}"/>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4" name="Rectangle 15">
            <a:extLst>
              <a:ext uri="{FF2B5EF4-FFF2-40B4-BE49-F238E27FC236}">
                <a16:creationId xmlns:a16="http://schemas.microsoft.com/office/drawing/2014/main" id="{1E7D420A-8B6F-484C-B3D3-8A009B9A1AC1}"/>
              </a:ext>
            </a:extLst>
          </p:cNvPr>
          <p:cNvSpPr>
            <a:spLocks noGrp="1" noChangeArrowheads="1"/>
          </p:cNvSpPr>
          <p:nvPr>
            <p:ph type="ftr" sz="quarter" idx="3"/>
          </p:nvPr>
        </p:nvSpPr>
        <p:spPr>
          <a:xfrm>
            <a:off x="1423988" y="6175375"/>
            <a:ext cx="5832475"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5" name="Date Placeholder 1">
            <a:extLst>
              <a:ext uri="{FF2B5EF4-FFF2-40B4-BE49-F238E27FC236}">
                <a16:creationId xmlns:a16="http://schemas.microsoft.com/office/drawing/2014/main" id="{3312777C-0F76-4FCD-B4E8-74F2C459333F}"/>
              </a:ext>
            </a:extLst>
          </p:cNvPr>
          <p:cNvSpPr>
            <a:spLocks noGrp="1"/>
          </p:cNvSpPr>
          <p:nvPr>
            <p:ph type="dt" sz="half" idx="2"/>
          </p:nvPr>
        </p:nvSpPr>
        <p:spPr>
          <a:xfrm>
            <a:off x="358775" y="6188075"/>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pic>
        <p:nvPicPr>
          <p:cNvPr id="4104" name="Picture 12">
            <a:extLst>
              <a:ext uri="{FF2B5EF4-FFF2-40B4-BE49-F238E27FC236}">
                <a16:creationId xmlns:a16="http://schemas.microsoft.com/office/drawing/2014/main" id="{3064FF8C-CA1A-423A-9E96-302B7AB9222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2">
            <a:extLst>
              <a:ext uri="{FF2B5EF4-FFF2-40B4-BE49-F238E27FC236}">
                <a16:creationId xmlns:a16="http://schemas.microsoft.com/office/drawing/2014/main" id="{EB151050-E114-48F9-9792-6C7FEB9F94FA}"/>
              </a:ext>
            </a:extLst>
          </p:cNvPr>
          <p:cNvSpPr>
            <a:spLocks noGrp="1" noChangeArrowheads="1"/>
          </p:cNvSpPr>
          <p:nvPr>
            <p:ph type="title"/>
          </p:nvPr>
        </p:nvSpPr>
        <p:spPr bwMode="auto">
          <a:xfrm>
            <a:off x="2216150" y="260350"/>
            <a:ext cx="73136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51" r:id="rId1"/>
    <p:sldLayoutId id="2147486723" r:id="rId2"/>
    <p:sldLayoutId id="2147486724" r:id="rId3"/>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algn="l" rtl="0" eaLnBrk="0" fontAlgn="base" hangingPunct="0">
        <a:lnSpc>
          <a:spcPts val="6000"/>
        </a:lnSpc>
        <a:spcBef>
          <a:spcPct val="0"/>
        </a:spcBef>
        <a:spcAft>
          <a:spcPct val="30000"/>
        </a:spcAft>
        <a:defRPr sz="5000" b="1">
          <a:solidFill>
            <a:schemeClr val="bg1"/>
          </a:solidFill>
          <a:latin typeface="+mn-lt"/>
          <a:ea typeface="+mn-ea"/>
          <a:cs typeface="+mn-cs"/>
        </a:defRPr>
      </a:lvl1pPr>
      <a:lvl2pPr marL="276225" indent="-184150"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2pPr>
      <a:lvl3pPr marL="469900" indent="-192088"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3pPr>
      <a:lvl4pPr marL="666750" indent="-195263" algn="l" rtl="0" eaLnBrk="0" fontAlgn="base" hangingPunct="0">
        <a:lnSpc>
          <a:spcPts val="1400"/>
        </a:lnSpc>
        <a:spcBef>
          <a:spcPct val="0"/>
        </a:spcBef>
        <a:spcAft>
          <a:spcPct val="30000"/>
        </a:spcAft>
        <a:buClr>
          <a:schemeClr val="accent1"/>
        </a:buClr>
        <a:buFont typeface="Webdings" panose="05030102010509060703" pitchFamily="18" charset="2"/>
        <a:defRPr sz="1200">
          <a:solidFill>
            <a:schemeClr val="bg1"/>
          </a:solidFill>
          <a:latin typeface="+mn-lt"/>
          <a:ea typeface="Arial" charset="0"/>
          <a:cs typeface="+mn-cs"/>
        </a:defRPr>
      </a:lvl4pPr>
      <a:lvl5pPr marL="668338" indent="1160463" algn="l" rtl="0" eaLnBrk="0" fontAlgn="base" hangingPunct="0">
        <a:lnSpc>
          <a:spcPts val="1400"/>
        </a:lnSpc>
        <a:spcBef>
          <a:spcPct val="0"/>
        </a:spcBef>
        <a:spcAft>
          <a:spcPct val="30000"/>
        </a:spcAft>
        <a:buClr>
          <a:schemeClr val="tx2"/>
        </a:buClr>
        <a:buFont typeface="Arial" panose="020B0604020202020204" pitchFamily="34" charset="0"/>
        <a:defRPr sz="1200">
          <a:solidFill>
            <a:schemeClr val="bg1"/>
          </a:solidFill>
          <a:latin typeface="+mn-lt"/>
          <a:ea typeface="Arial" charset="0"/>
          <a:cs typeface="+mn-cs"/>
        </a:defRPr>
      </a:lvl5pPr>
      <a:lvl6pPr marL="11255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6pPr>
      <a:lvl7pPr marL="15827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7pPr>
      <a:lvl8pPr marL="20399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8pPr>
      <a:lvl9pPr marL="2497138"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BC6F49-F0EA-4BFE-8214-F011393473A0}"/>
              </a:ext>
            </a:extLst>
          </p:cNvPr>
          <p:cNvSpPr/>
          <p:nvPr userDrawn="1"/>
        </p:nvSpPr>
        <p:spPr>
          <a:xfrm>
            <a:off x="250825" y="1125538"/>
            <a:ext cx="9382125" cy="53990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5123" name="Rectangle 3">
            <a:extLst>
              <a:ext uri="{FF2B5EF4-FFF2-40B4-BE49-F238E27FC236}">
                <a16:creationId xmlns:a16="http://schemas.microsoft.com/office/drawing/2014/main" id="{32BAFE68-22B8-4A42-8A46-B17A34974479}"/>
              </a:ext>
            </a:extLst>
          </p:cNvPr>
          <p:cNvSpPr>
            <a:spLocks noGrp="1" noChangeArrowheads="1"/>
          </p:cNvSpPr>
          <p:nvPr>
            <p:ph type="body" idx="1"/>
          </p:nvPr>
        </p:nvSpPr>
        <p:spPr bwMode="auto">
          <a:xfrm>
            <a:off x="358775" y="2322513"/>
            <a:ext cx="915987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
        <p:nvSpPr>
          <p:cNvPr id="232453" name="Rectangle 5">
            <a:extLst>
              <a:ext uri="{FF2B5EF4-FFF2-40B4-BE49-F238E27FC236}">
                <a16:creationId xmlns:a16="http://schemas.microsoft.com/office/drawing/2014/main" id="{56D2ED7A-9E47-41E0-A5D9-D00EE910BAE2}"/>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5D3F229B-9F7D-4977-9710-A791E91163CE}" type="slidenum">
              <a:rPr lang="en-GB" altLang="en-US"/>
              <a:pPr/>
              <a:t>‹#›</a:t>
            </a:fld>
            <a:endParaRPr lang="en-GB" altLang="en-US"/>
          </a:p>
        </p:txBody>
      </p:sp>
      <p:sp>
        <p:nvSpPr>
          <p:cNvPr id="11" name="TextBox 10">
            <a:extLst>
              <a:ext uri="{FF2B5EF4-FFF2-40B4-BE49-F238E27FC236}">
                <a16:creationId xmlns:a16="http://schemas.microsoft.com/office/drawing/2014/main" id="{FF84B8E1-042C-4ECD-AED9-6E1CAFB4A426}"/>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3" name="Rectangle 15">
            <a:extLst>
              <a:ext uri="{FF2B5EF4-FFF2-40B4-BE49-F238E27FC236}">
                <a16:creationId xmlns:a16="http://schemas.microsoft.com/office/drawing/2014/main" id="{380976AD-B7B9-4454-ACC6-56D35239B3C4}"/>
              </a:ext>
            </a:extLst>
          </p:cNvPr>
          <p:cNvSpPr>
            <a:spLocks noGrp="1" noChangeArrowheads="1"/>
          </p:cNvSpPr>
          <p:nvPr>
            <p:ph type="ftr" sz="quarter" idx="3"/>
          </p:nvPr>
        </p:nvSpPr>
        <p:spPr>
          <a:xfrm>
            <a:off x="1423988" y="6175375"/>
            <a:ext cx="5832475"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4" name="Date Placeholder 1">
            <a:extLst>
              <a:ext uri="{FF2B5EF4-FFF2-40B4-BE49-F238E27FC236}">
                <a16:creationId xmlns:a16="http://schemas.microsoft.com/office/drawing/2014/main" id="{6B63F511-5467-44D6-9FB4-B9F3C5DB536A}"/>
              </a:ext>
            </a:extLst>
          </p:cNvPr>
          <p:cNvSpPr>
            <a:spLocks noGrp="1"/>
          </p:cNvSpPr>
          <p:nvPr>
            <p:ph type="dt" sz="half" idx="2"/>
          </p:nvPr>
        </p:nvSpPr>
        <p:spPr>
          <a:xfrm>
            <a:off x="358775" y="6188075"/>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pic>
        <p:nvPicPr>
          <p:cNvPr id="5128" name="Picture 12">
            <a:extLst>
              <a:ext uri="{FF2B5EF4-FFF2-40B4-BE49-F238E27FC236}">
                <a16:creationId xmlns:a16="http://schemas.microsoft.com/office/drawing/2014/main" id="{ABE960D0-6CEF-45FF-851E-CC5359CB4F4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2">
            <a:extLst>
              <a:ext uri="{FF2B5EF4-FFF2-40B4-BE49-F238E27FC236}">
                <a16:creationId xmlns:a16="http://schemas.microsoft.com/office/drawing/2014/main" id="{E98519BC-71F0-4D03-9DFE-6D2195780905}"/>
              </a:ext>
            </a:extLst>
          </p:cNvPr>
          <p:cNvSpPr>
            <a:spLocks noGrp="1" noChangeArrowheads="1"/>
          </p:cNvSpPr>
          <p:nvPr>
            <p:ph type="title"/>
          </p:nvPr>
        </p:nvSpPr>
        <p:spPr bwMode="auto">
          <a:xfrm>
            <a:off x="2144713" y="260350"/>
            <a:ext cx="73850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52" r:id="rId1"/>
    <p:sldLayoutId id="2147486725" r:id="rId2"/>
    <p:sldLayoutId id="2147486726" r:id="rId3"/>
  </p:sldLayoutIdLst>
  <p:hf sldNum="0" hdr="0" ftr="0" dt="0"/>
  <p:txStyles>
    <p:titleStyle>
      <a:lvl1pPr marL="495300" indent="-495300" algn="l" rtl="0" eaLnBrk="0" fontAlgn="base" hangingPunct="0">
        <a:lnSpc>
          <a:spcPts val="4300"/>
        </a:lnSpc>
        <a:spcBef>
          <a:spcPct val="0"/>
        </a:spcBef>
        <a:spcAft>
          <a:spcPct val="0"/>
        </a:spcAft>
        <a:buClr>
          <a:schemeClr val="tx2"/>
        </a:buClr>
        <a:defRPr sz="24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24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marL="806450" indent="-806450" algn="l" rtl="0" eaLnBrk="0" fontAlgn="base" hangingPunct="0">
        <a:lnSpc>
          <a:spcPts val="6000"/>
        </a:lnSpc>
        <a:spcBef>
          <a:spcPct val="0"/>
        </a:spcBef>
        <a:spcAft>
          <a:spcPct val="30000"/>
        </a:spcAft>
        <a:buAutoNum type="arabicPeriod"/>
        <a:defRPr sz="5000" b="1">
          <a:solidFill>
            <a:schemeClr val="bg1"/>
          </a:solidFill>
          <a:latin typeface="+mn-lt"/>
          <a:ea typeface="+mn-ea"/>
          <a:cs typeface="+mn-cs"/>
        </a:defRPr>
      </a:lvl1pPr>
      <a:lvl2pPr marL="1176338" indent="-228600"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2pPr>
      <a:lvl3pPr marL="1406525" indent="-228600" algn="l" rtl="0" eaLnBrk="0" fontAlgn="base" hangingPunct="0">
        <a:lnSpc>
          <a:spcPts val="1400"/>
        </a:lnSpc>
        <a:spcBef>
          <a:spcPct val="0"/>
        </a:spcBef>
        <a:spcAft>
          <a:spcPct val="30000"/>
        </a:spcAft>
        <a:buClr>
          <a:schemeClr val="tx2"/>
        </a:buClr>
        <a:defRPr sz="1200">
          <a:solidFill>
            <a:schemeClr val="bg1"/>
          </a:solidFill>
          <a:latin typeface="+mn-lt"/>
          <a:ea typeface="Arial" charset="0"/>
          <a:cs typeface="+mn-cs"/>
        </a:defRPr>
      </a:lvl3pPr>
      <a:lvl4pPr marL="1636713" indent="-228600" algn="l" rtl="0" eaLnBrk="0" fontAlgn="base" hangingPunct="0">
        <a:lnSpc>
          <a:spcPts val="1400"/>
        </a:lnSpc>
        <a:spcBef>
          <a:spcPct val="0"/>
        </a:spcBef>
        <a:spcAft>
          <a:spcPct val="30000"/>
        </a:spcAft>
        <a:buClr>
          <a:schemeClr val="accent1"/>
        </a:buClr>
        <a:buFont typeface="Webdings" panose="05030102010509060703" pitchFamily="18" charset="2"/>
        <a:defRPr sz="1200">
          <a:solidFill>
            <a:schemeClr val="bg1"/>
          </a:solidFill>
          <a:latin typeface="+mn-lt"/>
          <a:ea typeface="Arial" charset="0"/>
          <a:cs typeface="+mn-cs"/>
        </a:defRPr>
      </a:lvl4pPr>
      <a:lvl5pPr marL="1866900" indent="-228600" algn="l" rtl="0" eaLnBrk="0" fontAlgn="base" hangingPunct="0">
        <a:lnSpc>
          <a:spcPts val="1400"/>
        </a:lnSpc>
        <a:spcBef>
          <a:spcPct val="0"/>
        </a:spcBef>
        <a:spcAft>
          <a:spcPct val="30000"/>
        </a:spcAft>
        <a:buClr>
          <a:schemeClr val="tx2"/>
        </a:buClr>
        <a:buFont typeface="Arial" panose="020B0604020202020204" pitchFamily="34" charset="0"/>
        <a:defRPr sz="1200">
          <a:solidFill>
            <a:schemeClr val="bg1"/>
          </a:solidFill>
          <a:latin typeface="+mn-lt"/>
          <a:ea typeface="Arial" charset="0"/>
          <a:cs typeface="+mn-cs"/>
        </a:defRPr>
      </a:lvl5pPr>
      <a:lvl6pPr marL="2324100" indent="-228600"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6pPr>
      <a:lvl7pPr marL="2781300" indent="-228600"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7pPr>
      <a:lvl8pPr marL="3238500" indent="-228600"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8pPr>
      <a:lvl9pPr marL="3695700" indent="-228600" algn="l" rtl="0" fontAlgn="base">
        <a:lnSpc>
          <a:spcPts val="1400"/>
        </a:lnSpc>
        <a:spcBef>
          <a:spcPct val="0"/>
        </a:spcBef>
        <a:spcAft>
          <a:spcPct val="3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1088E3ED-083F-4CD6-91C9-968C30816765}"/>
              </a:ext>
            </a:extLst>
          </p:cNvPr>
          <p:cNvSpPr>
            <a:spLocks noGrp="1" noChangeArrowheads="1"/>
          </p:cNvSpPr>
          <p:nvPr>
            <p:ph type="body" idx="1"/>
          </p:nvPr>
        </p:nvSpPr>
        <p:spPr bwMode="auto">
          <a:xfrm>
            <a:off x="358775" y="1719263"/>
            <a:ext cx="917098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5" name="Rectangle 7">
            <a:extLst>
              <a:ext uri="{FF2B5EF4-FFF2-40B4-BE49-F238E27FC236}">
                <a16:creationId xmlns:a16="http://schemas.microsoft.com/office/drawing/2014/main" id="{83F0F825-8FBB-4454-B954-A9B36EAC9066}"/>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lvl1pPr>
          </a:lstStyle>
          <a:p>
            <a:fld id="{4B54DBB8-65E2-4E78-B226-6E893CEFE022}" type="slidenum">
              <a:rPr lang="en-GB" altLang="en-US"/>
              <a:pPr/>
              <a:t>‹#›</a:t>
            </a:fld>
            <a:endParaRPr lang="en-GB" altLang="en-US"/>
          </a:p>
        </p:txBody>
      </p:sp>
      <p:sp>
        <p:nvSpPr>
          <p:cNvPr id="9" name="Rectangle 15">
            <a:extLst>
              <a:ext uri="{FF2B5EF4-FFF2-40B4-BE49-F238E27FC236}">
                <a16:creationId xmlns:a16="http://schemas.microsoft.com/office/drawing/2014/main" id="{5EAB3401-2977-431A-B773-8C19C4E4B90A}"/>
              </a:ext>
            </a:extLst>
          </p:cNvPr>
          <p:cNvSpPr>
            <a:spLocks noGrp="1" noChangeArrowheads="1"/>
          </p:cNvSpPr>
          <p:nvPr>
            <p:ph type="ftr" sz="quarter" idx="3"/>
          </p:nvPr>
        </p:nvSpPr>
        <p:spPr>
          <a:xfrm>
            <a:off x="1423988" y="6381750"/>
            <a:ext cx="5832475" cy="215900"/>
          </a:xfrm>
          <a:prstGeom prst="rect">
            <a:avLst/>
          </a:prstGeom>
          <a:ln/>
        </p:spPr>
        <p:txBody>
          <a:bodyPr lIns="0" tIns="0" rIns="0" bIns="0"/>
          <a:lstStyle>
            <a:lvl1pPr>
              <a:defRPr sz="1100">
                <a:solidFill>
                  <a:schemeClr val="tx1"/>
                </a:solidFill>
                <a:latin typeface="Arial" pitchFamily="34" charset="0"/>
              </a:defRPr>
            </a:lvl1pPr>
          </a:lstStyle>
          <a:p>
            <a:pPr>
              <a:defRPr/>
            </a:pPr>
            <a:endParaRPr lang="en-US"/>
          </a:p>
        </p:txBody>
      </p:sp>
      <p:sp>
        <p:nvSpPr>
          <p:cNvPr id="10" name="Date Placeholder 1">
            <a:extLst>
              <a:ext uri="{FF2B5EF4-FFF2-40B4-BE49-F238E27FC236}">
                <a16:creationId xmlns:a16="http://schemas.microsoft.com/office/drawing/2014/main" id="{EA4B7A0B-E80A-4889-B972-8904786B3E94}"/>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tx1"/>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897276D0-71AF-431D-A9A4-96821F396BD6}"/>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
        <p:nvSpPr>
          <p:cNvPr id="13" name="Line 10">
            <a:extLst>
              <a:ext uri="{FF2B5EF4-FFF2-40B4-BE49-F238E27FC236}">
                <a16:creationId xmlns:a16="http://schemas.microsoft.com/office/drawing/2014/main" id="{8AD5BA27-5B68-4196-9A0F-B3AA54867B68}"/>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pic>
        <p:nvPicPr>
          <p:cNvPr id="6152" name="Picture 12">
            <a:extLst>
              <a:ext uri="{FF2B5EF4-FFF2-40B4-BE49-F238E27FC236}">
                <a16:creationId xmlns:a16="http://schemas.microsoft.com/office/drawing/2014/main" id="{83289B7A-23DD-41DF-B66A-6B2C9E4B21E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2">
            <a:extLst>
              <a:ext uri="{FF2B5EF4-FFF2-40B4-BE49-F238E27FC236}">
                <a16:creationId xmlns:a16="http://schemas.microsoft.com/office/drawing/2014/main" id="{F1C73856-7EB3-490A-8CE4-89224FD2D18B}"/>
              </a:ext>
            </a:extLst>
          </p:cNvPr>
          <p:cNvSpPr>
            <a:spLocks noGrp="1" noChangeArrowheads="1"/>
          </p:cNvSpPr>
          <p:nvPr>
            <p:ph type="title"/>
          </p:nvPr>
        </p:nvSpPr>
        <p:spPr bwMode="auto">
          <a:xfrm>
            <a:off x="2144713" y="260350"/>
            <a:ext cx="73850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53" r:id="rId1"/>
    <p:sldLayoutId id="2147486727" r:id="rId2"/>
    <p:sldLayoutId id="2147486728" r:id="rId3"/>
    <p:sldLayoutId id="2147486729" r:id="rId4"/>
  </p:sldLayoutIdLst>
  <p:hf sldNum="0" hdr="0" ftr="0" dt="0"/>
  <p:txStyles>
    <p:titleStyle>
      <a:lvl1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24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chemeClr val="tx2"/>
          </a:solidFill>
          <a:latin typeface="+mn-lt"/>
          <a:ea typeface="+mn-ea"/>
          <a:cs typeface="+mn-cs"/>
        </a:defRPr>
      </a:lvl1pPr>
      <a:lvl2pPr marL="249238" algn="l" rtl="0" eaLnBrk="0" fontAlgn="base" hangingPunct="0">
        <a:lnSpc>
          <a:spcPts val="1300"/>
        </a:lnSpc>
        <a:spcBef>
          <a:spcPct val="0"/>
        </a:spcBef>
        <a:spcAft>
          <a:spcPct val="30000"/>
        </a:spcAft>
        <a:buClr>
          <a:schemeClr val="tx2"/>
        </a:buClr>
        <a:defRPr sz="1200" b="1">
          <a:solidFill>
            <a:srgbClr val="000000"/>
          </a:solidFill>
          <a:latin typeface="+mn-lt"/>
          <a:ea typeface="Arial" charset="0"/>
          <a:cs typeface="+mn-cs"/>
        </a:defRPr>
      </a:lvl2pPr>
      <a:lvl3pPr marL="249238"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238125" indent="-238125" algn="l" rtl="0" eaLnBrk="0" fontAlgn="base" hangingPunct="0">
        <a:lnSpc>
          <a:spcPts val="1300"/>
        </a:lnSpc>
        <a:spcBef>
          <a:spcPct val="0"/>
        </a:spcBef>
        <a:spcAft>
          <a:spcPct val="30000"/>
        </a:spcAft>
        <a:buClr>
          <a:srgbClr val="CF102D"/>
        </a:buClr>
        <a:buFont typeface="Webdings" panose="05030102010509060703" pitchFamily="18" charset="2"/>
        <a:buAutoNum type="arabicPeriod"/>
        <a:defRPr sz="1100">
          <a:solidFill>
            <a:srgbClr val="CF102D"/>
          </a:solidFill>
          <a:latin typeface="+mn-lt"/>
          <a:ea typeface="Arial" charset="0"/>
          <a:cs typeface="+mn-cs"/>
        </a:defRPr>
      </a:lvl4pPr>
      <a:lvl5pPr marL="238125" algn="l" rtl="0" eaLnBrk="0" fontAlgn="base" hangingPunct="0">
        <a:lnSpc>
          <a:spcPts val="1300"/>
        </a:lnSpc>
        <a:spcBef>
          <a:spcPct val="0"/>
        </a:spcBef>
        <a:spcAft>
          <a:spcPct val="30000"/>
        </a:spcAft>
        <a:buClr>
          <a:schemeClr val="tx2"/>
        </a:buClr>
        <a:buFont typeface="Arial" panose="020B0604020202020204" pitchFamily="34" charset="0"/>
        <a:defRPr sz="1100">
          <a:solidFill>
            <a:srgbClr val="000000"/>
          </a:solidFill>
          <a:latin typeface="+mn-lt"/>
          <a:ea typeface="Arial" charset="0"/>
          <a:cs typeface="+mn-cs"/>
        </a:defRPr>
      </a:lvl5pPr>
      <a:lvl6pPr marL="695325"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6pPr>
      <a:lvl7pPr marL="1152525"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7pPr>
      <a:lvl8pPr marL="1609725"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8pPr>
      <a:lvl9pPr marL="2066925"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52943F3-EBC3-48C0-9864-B91F4EAB2607}"/>
              </a:ext>
            </a:extLst>
          </p:cNvPr>
          <p:cNvSpPr/>
          <p:nvPr userDrawn="1"/>
        </p:nvSpPr>
        <p:spPr>
          <a:xfrm>
            <a:off x="250825" y="1079500"/>
            <a:ext cx="9382125" cy="544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sp>
        <p:nvSpPr>
          <p:cNvPr id="7171" name="Rectangle 3">
            <a:extLst>
              <a:ext uri="{FF2B5EF4-FFF2-40B4-BE49-F238E27FC236}">
                <a16:creationId xmlns:a16="http://schemas.microsoft.com/office/drawing/2014/main" id="{6F45C069-B130-4DF8-A392-8A1F8848D4BD}"/>
              </a:ext>
            </a:extLst>
          </p:cNvPr>
          <p:cNvSpPr>
            <a:spLocks noGrp="1" noChangeArrowheads="1"/>
          </p:cNvSpPr>
          <p:nvPr>
            <p:ph type="title"/>
          </p:nvPr>
        </p:nvSpPr>
        <p:spPr bwMode="auto">
          <a:xfrm>
            <a:off x="358775" y="1125538"/>
            <a:ext cx="91709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7172" name="Rectangle 4">
            <a:extLst>
              <a:ext uri="{FF2B5EF4-FFF2-40B4-BE49-F238E27FC236}">
                <a16:creationId xmlns:a16="http://schemas.microsoft.com/office/drawing/2014/main" id="{BAAD0683-FE24-4E12-B9D7-4CABC53F7599}"/>
              </a:ext>
            </a:extLst>
          </p:cNvPr>
          <p:cNvSpPr>
            <a:spLocks noGrp="1" noChangeArrowheads="1"/>
          </p:cNvSpPr>
          <p:nvPr>
            <p:ph type="body" idx="1"/>
          </p:nvPr>
        </p:nvSpPr>
        <p:spPr bwMode="auto">
          <a:xfrm>
            <a:off x="358775" y="2060575"/>
            <a:ext cx="57546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5109" name="Line 5">
            <a:extLst>
              <a:ext uri="{FF2B5EF4-FFF2-40B4-BE49-F238E27FC236}">
                <a16:creationId xmlns:a16="http://schemas.microsoft.com/office/drawing/2014/main" id="{F7E82BF2-9A1D-493A-B62B-44AA5C57557B}"/>
              </a:ext>
            </a:extLst>
          </p:cNvPr>
          <p:cNvSpPr>
            <a:spLocks noChangeShapeType="1"/>
          </p:cNvSpPr>
          <p:nvPr/>
        </p:nvSpPr>
        <p:spPr bwMode="auto">
          <a:xfrm>
            <a:off x="358775" y="1798638"/>
            <a:ext cx="5754688"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75110" name="Rectangle 6">
            <a:extLst>
              <a:ext uri="{FF2B5EF4-FFF2-40B4-BE49-F238E27FC236}">
                <a16:creationId xmlns:a16="http://schemas.microsoft.com/office/drawing/2014/main" id="{49CB81D3-5E67-408E-9A25-34265A7459DC}"/>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EA23C2C0-3148-42E5-BABF-69F49CD4A929}" type="slidenum">
              <a:rPr lang="en-GB" altLang="en-US"/>
              <a:pPr/>
              <a:t>‹#›</a:t>
            </a:fld>
            <a:endParaRPr lang="en-GB" altLang="en-US"/>
          </a:p>
        </p:txBody>
      </p:sp>
      <p:sp>
        <p:nvSpPr>
          <p:cNvPr id="175116" name="Line 12">
            <a:extLst>
              <a:ext uri="{FF2B5EF4-FFF2-40B4-BE49-F238E27FC236}">
                <a16:creationId xmlns:a16="http://schemas.microsoft.com/office/drawing/2014/main" id="{865FF2C9-5776-4255-890C-EEB62C3E4896}"/>
              </a:ext>
            </a:extLst>
          </p:cNvPr>
          <p:cNvSpPr>
            <a:spLocks noChangeShapeType="1"/>
          </p:cNvSpPr>
          <p:nvPr/>
        </p:nvSpPr>
        <p:spPr bwMode="auto">
          <a:xfrm>
            <a:off x="6691313" y="1798638"/>
            <a:ext cx="2838450"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2" name="Rectangle 15">
            <a:extLst>
              <a:ext uri="{FF2B5EF4-FFF2-40B4-BE49-F238E27FC236}">
                <a16:creationId xmlns:a16="http://schemas.microsoft.com/office/drawing/2014/main" id="{539A5EE9-2EE0-495A-B1A7-371C8AADC009}"/>
              </a:ext>
            </a:extLst>
          </p:cNvPr>
          <p:cNvSpPr>
            <a:spLocks noGrp="1" noChangeArrowheads="1"/>
          </p:cNvSpPr>
          <p:nvPr>
            <p:ph type="ftr" sz="quarter" idx="3"/>
          </p:nvPr>
        </p:nvSpPr>
        <p:spPr>
          <a:xfrm>
            <a:off x="1423988" y="6237288"/>
            <a:ext cx="5761037"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3" name="Date Placeholder 1">
            <a:extLst>
              <a:ext uri="{FF2B5EF4-FFF2-40B4-BE49-F238E27FC236}">
                <a16:creationId xmlns:a16="http://schemas.microsoft.com/office/drawing/2014/main" id="{05089305-F2DB-4136-AEB8-34F6B1912EA5}"/>
              </a:ext>
            </a:extLst>
          </p:cNvPr>
          <p:cNvSpPr>
            <a:spLocks noGrp="1"/>
          </p:cNvSpPr>
          <p:nvPr>
            <p:ph type="dt" sz="half" idx="2"/>
          </p:nvPr>
        </p:nvSpPr>
        <p:spPr>
          <a:xfrm>
            <a:off x="358775" y="6249988"/>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sp>
        <p:nvSpPr>
          <p:cNvPr id="14" name="TextBox 13">
            <a:extLst>
              <a:ext uri="{FF2B5EF4-FFF2-40B4-BE49-F238E27FC236}">
                <a16:creationId xmlns:a16="http://schemas.microsoft.com/office/drawing/2014/main" id="{6B52047F-C6D6-494F-BA82-F87768D3D216}"/>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7179" name="Picture 12">
            <a:extLst>
              <a:ext uri="{FF2B5EF4-FFF2-40B4-BE49-F238E27FC236}">
                <a16:creationId xmlns:a16="http://schemas.microsoft.com/office/drawing/2014/main" id="{9076B2BA-3E77-4025-91A2-8BA3DCC3648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id="{6E0C7BF2-8702-4448-98F9-F7ED0EF170DD}"/>
              </a:ext>
            </a:extLst>
          </p:cNvPr>
          <p:cNvSpPr txBox="1">
            <a:spLocks noChangeArrowheads="1"/>
          </p:cNvSpPr>
          <p:nvPr userDrawn="1"/>
        </p:nvSpPr>
        <p:spPr bwMode="auto">
          <a:xfrm>
            <a:off x="2144713" y="260350"/>
            <a:ext cx="7385050" cy="720725"/>
          </a:xfrm>
          <a:prstGeom prst="rect">
            <a:avLst/>
          </a:prstGeom>
          <a:noFill/>
          <a:ln>
            <a:noFill/>
          </a:ln>
          <a:effectLst/>
          <a:extLst>
            <a:ext uri="{FAA26D3D-D897-4be2-8F04-BA451C77F1D7}"/>
          </a:extLst>
        </p:spPr>
        <p:txBody>
          <a:bodyPr lIns="0" tIns="0" rIns="0" bIns="0" anchor="b"/>
          <a:lst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a:lstStyle>
          <a:p>
            <a:pPr>
              <a:defRPr/>
            </a:pPr>
            <a:r>
              <a:rPr lang="en-US" kern="0"/>
              <a:t>Click to edit Master title style</a:t>
            </a:r>
            <a:endParaRPr lang="en-US" kern="0" dirty="0"/>
          </a:p>
        </p:txBody>
      </p:sp>
    </p:spTree>
  </p:cSld>
  <p:clrMap bg1="lt1" tx1="dk1" bg2="lt2" tx2="dk2" accent1="accent1" accent2="accent2" accent3="accent3" accent4="accent4" accent5="accent5" accent6="accent6" hlink="hlink" folHlink="folHlink"/>
  <p:sldLayoutIdLst>
    <p:sldLayoutId id="2147486754" r:id="rId1"/>
    <p:sldLayoutId id="2147486730" r:id="rId2"/>
    <p:sldLayoutId id="2147486731" r:id="rId3"/>
    <p:sldLayoutId id="2147486732" r:id="rId4"/>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chemeClr val="bg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marL="90488" indent="-90488" algn="l" rtl="0" eaLnBrk="0" fontAlgn="base" hangingPunct="0">
        <a:lnSpc>
          <a:spcPts val="1400"/>
        </a:lnSpc>
        <a:spcBef>
          <a:spcPct val="0"/>
        </a:spcBef>
        <a:spcAft>
          <a:spcPct val="10000"/>
        </a:spcAft>
        <a:defRPr sz="1200">
          <a:solidFill>
            <a:schemeClr val="bg1"/>
          </a:solidFill>
          <a:latin typeface="+mn-lt"/>
          <a:ea typeface="+mn-ea"/>
          <a:cs typeface="+mn-cs"/>
        </a:defRPr>
      </a:lvl1pPr>
      <a:lvl2pPr marL="276225" indent="-184150"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2pPr>
      <a:lvl3pPr marL="469900" indent="-192088"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3pPr>
      <a:lvl4pPr marL="666750" indent="-195263" algn="l" rtl="0" eaLnBrk="0" fontAlgn="base" hangingPunct="0">
        <a:lnSpc>
          <a:spcPts val="1400"/>
        </a:lnSpc>
        <a:spcBef>
          <a:spcPct val="0"/>
        </a:spcBef>
        <a:spcAft>
          <a:spcPct val="10000"/>
        </a:spcAft>
        <a:buClr>
          <a:schemeClr val="accent1"/>
        </a:buClr>
        <a:buFont typeface="Webdings" panose="05030102010509060703" pitchFamily="18" charset="2"/>
        <a:defRPr sz="1200">
          <a:solidFill>
            <a:schemeClr val="bg1"/>
          </a:solidFill>
          <a:latin typeface="+mn-lt"/>
          <a:ea typeface="Arial" charset="0"/>
          <a:cs typeface="+mn-cs"/>
        </a:defRPr>
      </a:lvl4pPr>
      <a:lvl5pPr marL="668338" indent="7938" algn="l" rtl="0" eaLnBrk="0" fontAlgn="base" hangingPunct="0">
        <a:lnSpc>
          <a:spcPts val="1400"/>
        </a:lnSpc>
        <a:spcBef>
          <a:spcPct val="0"/>
        </a:spcBef>
        <a:spcAft>
          <a:spcPct val="10000"/>
        </a:spcAft>
        <a:buClr>
          <a:schemeClr val="tx2"/>
        </a:buClr>
        <a:buFont typeface="Arial" panose="020B0604020202020204" pitchFamily="34" charset="0"/>
        <a:defRPr sz="1200">
          <a:solidFill>
            <a:schemeClr val="bg1"/>
          </a:solidFill>
          <a:latin typeface="+mn-lt"/>
          <a:ea typeface="Arial" charset="0"/>
          <a:cs typeface="+mn-cs"/>
        </a:defRPr>
      </a:lvl5pPr>
      <a:lvl6pPr marL="11255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6pPr>
      <a:lvl7pPr marL="15827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7pPr>
      <a:lvl8pPr marL="20399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8pPr>
      <a:lvl9pPr marL="24971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34A5488-7862-44ED-A945-75D642294DA6}"/>
              </a:ext>
            </a:extLst>
          </p:cNvPr>
          <p:cNvSpPr>
            <a:spLocks noGrp="1" noChangeArrowheads="1"/>
          </p:cNvSpPr>
          <p:nvPr>
            <p:ph type="title"/>
          </p:nvPr>
        </p:nvSpPr>
        <p:spPr bwMode="auto">
          <a:xfrm>
            <a:off x="2216150" y="381000"/>
            <a:ext cx="73136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43E656C6-C043-411F-BC0C-530818A6E83B}"/>
              </a:ext>
            </a:extLst>
          </p:cNvPr>
          <p:cNvSpPr>
            <a:spLocks noGrp="1" noChangeArrowheads="1"/>
          </p:cNvSpPr>
          <p:nvPr>
            <p:ph type="body" idx="1"/>
          </p:nvPr>
        </p:nvSpPr>
        <p:spPr bwMode="auto">
          <a:xfrm>
            <a:off x="358775" y="1268413"/>
            <a:ext cx="91709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9207" name="Rectangle 7">
            <a:extLst>
              <a:ext uri="{FF2B5EF4-FFF2-40B4-BE49-F238E27FC236}">
                <a16:creationId xmlns:a16="http://schemas.microsoft.com/office/drawing/2014/main" id="{B6D59213-50E1-41C5-B534-3C02FA9342B2}"/>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lvl1pPr>
          </a:lstStyle>
          <a:p>
            <a:fld id="{F5368780-8517-4711-BFA3-0D7BA8E08F2A}" type="slidenum">
              <a:rPr lang="en-GB" altLang="en-US"/>
              <a:pPr/>
              <a:t>‹#›</a:t>
            </a:fld>
            <a:endParaRPr lang="en-GB" altLang="en-US"/>
          </a:p>
        </p:txBody>
      </p:sp>
      <p:sp>
        <p:nvSpPr>
          <p:cNvPr id="9" name="Rectangle 15">
            <a:extLst>
              <a:ext uri="{FF2B5EF4-FFF2-40B4-BE49-F238E27FC236}">
                <a16:creationId xmlns:a16="http://schemas.microsoft.com/office/drawing/2014/main" id="{07B2E783-A2BD-41E5-96DA-EC9F57D405AB}"/>
              </a:ext>
            </a:extLst>
          </p:cNvPr>
          <p:cNvSpPr>
            <a:spLocks noGrp="1" noChangeArrowheads="1"/>
          </p:cNvSpPr>
          <p:nvPr>
            <p:ph type="ftr" sz="quarter" idx="3"/>
          </p:nvPr>
        </p:nvSpPr>
        <p:spPr>
          <a:xfrm>
            <a:off x="1423988" y="6381750"/>
            <a:ext cx="5832475" cy="215900"/>
          </a:xfrm>
          <a:prstGeom prst="rect">
            <a:avLst/>
          </a:prstGeom>
          <a:ln/>
        </p:spPr>
        <p:txBody>
          <a:bodyPr lIns="0" tIns="0" rIns="0" bIns="0"/>
          <a:lstStyle>
            <a:lvl1pPr>
              <a:defRPr sz="1100">
                <a:solidFill>
                  <a:schemeClr val="tx1"/>
                </a:solidFill>
                <a:latin typeface="Arial" pitchFamily="34" charset="0"/>
              </a:defRPr>
            </a:lvl1pPr>
          </a:lstStyle>
          <a:p>
            <a:pPr>
              <a:defRPr/>
            </a:pPr>
            <a:endParaRPr lang="en-US"/>
          </a:p>
        </p:txBody>
      </p:sp>
      <p:sp>
        <p:nvSpPr>
          <p:cNvPr id="10" name="Date Placeholder 1">
            <a:extLst>
              <a:ext uri="{FF2B5EF4-FFF2-40B4-BE49-F238E27FC236}">
                <a16:creationId xmlns:a16="http://schemas.microsoft.com/office/drawing/2014/main" id="{49174019-B2FE-4A93-A9E1-13BEF10DAE8D}"/>
              </a:ext>
            </a:extLst>
          </p:cNvPr>
          <p:cNvSpPr>
            <a:spLocks noGrp="1"/>
          </p:cNvSpPr>
          <p:nvPr>
            <p:ph type="dt" sz="half" idx="2"/>
          </p:nvPr>
        </p:nvSpPr>
        <p:spPr>
          <a:xfrm>
            <a:off x="358775" y="6394450"/>
            <a:ext cx="993775" cy="203200"/>
          </a:xfrm>
          <a:prstGeom prst="rect">
            <a:avLst/>
          </a:prstGeom>
        </p:spPr>
        <p:txBody>
          <a:bodyPr vert="horz" wrap="square" lIns="0" tIns="0" rIns="0" bIns="0" rtlCol="0" anchor="t" anchorCtr="0"/>
          <a:lstStyle>
            <a:lvl1pPr algn="l">
              <a:defRPr sz="1100" smtClean="0">
                <a:solidFill>
                  <a:schemeClr val="tx1"/>
                </a:solidFill>
                <a:latin typeface="Arial" pitchFamily="34" charset="0"/>
              </a:defRPr>
            </a:lvl1pPr>
          </a:lstStyle>
          <a:p>
            <a:pPr>
              <a:defRPr/>
            </a:pPr>
            <a:r>
              <a:rPr lang="en-US"/>
              <a:t>DD/MM/YYYY</a:t>
            </a:r>
            <a:endParaRPr lang="en-GB" dirty="0"/>
          </a:p>
        </p:txBody>
      </p:sp>
      <p:sp>
        <p:nvSpPr>
          <p:cNvPr id="11" name="TextBox 10">
            <a:extLst>
              <a:ext uri="{FF2B5EF4-FFF2-40B4-BE49-F238E27FC236}">
                <a16:creationId xmlns:a16="http://schemas.microsoft.com/office/drawing/2014/main" id="{B88706E0-9623-4192-955E-E90BBB0568DB}"/>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8200" name="Picture 12">
            <a:extLst>
              <a:ext uri="{FF2B5EF4-FFF2-40B4-BE49-F238E27FC236}">
                <a16:creationId xmlns:a16="http://schemas.microsoft.com/office/drawing/2014/main" id="{F7232690-B871-4E0B-8E1E-4C0B460C66A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E278C0F8-241B-4631-9F90-C0D734D61C32}"/>
              </a:ext>
            </a:extLst>
          </p:cNvPr>
          <p:cNvSpPr>
            <a:spLocks noChangeShapeType="1"/>
          </p:cNvSpPr>
          <p:nvPr userDrawn="1"/>
        </p:nvSpPr>
        <p:spPr bwMode="auto">
          <a:xfrm>
            <a:off x="250825" y="1052513"/>
            <a:ext cx="9382125" cy="0"/>
          </a:xfrm>
          <a:prstGeom prst="line">
            <a:avLst/>
          </a:prstGeom>
          <a:noFill/>
          <a:ln w="25400">
            <a:solidFill>
              <a:srgbClr val="CF102D"/>
            </a:solidFill>
            <a:round/>
            <a:headEnd/>
            <a:tailEnd/>
          </a:ln>
          <a:effec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6755" r:id="rId1"/>
    <p:sldLayoutId id="2147486733" r:id="rId2"/>
    <p:sldLayoutId id="2147486756" r:id="rId3"/>
    <p:sldLayoutId id="2147486757" r:id="rId4"/>
  </p:sldLayoutIdLst>
  <p:hf sldNum="0" hdr="0" ftr="0" dt="0"/>
  <p:txStyles>
    <p:titleStyle>
      <a:lvl1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chemeClr val="tx2"/>
          </a:solidFill>
          <a:latin typeface="+mn-lt"/>
          <a:ea typeface="+mn-ea"/>
          <a:cs typeface="+mn-cs"/>
        </a:defRPr>
      </a:lvl1pPr>
      <a:lvl2pPr marL="200025" indent="1588" algn="l" rtl="0" eaLnBrk="0" fontAlgn="base" hangingPunct="0">
        <a:lnSpc>
          <a:spcPts val="1300"/>
        </a:lnSpc>
        <a:spcBef>
          <a:spcPct val="0"/>
        </a:spcBef>
        <a:spcAft>
          <a:spcPct val="30000"/>
        </a:spcAft>
        <a:buClr>
          <a:schemeClr val="tx2"/>
        </a:buClr>
        <a:defRPr sz="1200" b="1">
          <a:solidFill>
            <a:srgbClr val="000000"/>
          </a:solidFill>
          <a:latin typeface="+mn-lt"/>
          <a:ea typeface="Arial" charset="0"/>
          <a:cs typeface="+mn-cs"/>
        </a:defRPr>
      </a:lvl2pPr>
      <a:lvl3pPr marL="200025" indent="1588"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200025" indent="-195263" algn="l" rtl="0" eaLnBrk="0" fontAlgn="base" hangingPunct="0">
        <a:lnSpc>
          <a:spcPts val="1300"/>
        </a:lnSpc>
        <a:spcBef>
          <a:spcPct val="0"/>
        </a:spcBef>
        <a:spcAft>
          <a:spcPct val="30000"/>
        </a:spcAft>
        <a:buClr>
          <a:srgbClr val="CF102D"/>
        </a:buClr>
        <a:buFont typeface="Webdings" panose="05030102010509060703" pitchFamily="18" charset="2"/>
        <a:buAutoNum type="arabicPeriod"/>
        <a:defRPr sz="1100">
          <a:solidFill>
            <a:srgbClr val="CF102D"/>
          </a:solidFill>
          <a:latin typeface="+mn-lt"/>
          <a:ea typeface="Arial" charset="0"/>
          <a:cs typeface="+mn-cs"/>
        </a:defRPr>
      </a:lvl4pPr>
      <a:lvl5pPr marL="201613" algn="l" rtl="0" eaLnBrk="0" fontAlgn="base" hangingPunct="0">
        <a:lnSpc>
          <a:spcPts val="1300"/>
        </a:lnSpc>
        <a:spcBef>
          <a:spcPct val="0"/>
        </a:spcBef>
        <a:spcAft>
          <a:spcPct val="30000"/>
        </a:spcAft>
        <a:buClr>
          <a:schemeClr val="tx2"/>
        </a:buClr>
        <a:buFont typeface="Arial" panose="020B0604020202020204" pitchFamily="34" charset="0"/>
        <a:defRPr sz="1100">
          <a:solidFill>
            <a:srgbClr val="000000"/>
          </a:solidFill>
          <a:latin typeface="+mn-lt"/>
          <a:ea typeface="Arial" charset="0"/>
          <a:cs typeface="+mn-cs"/>
        </a:defRPr>
      </a:lvl5pPr>
      <a:lvl6pPr marL="6588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6pPr>
      <a:lvl7pPr marL="11160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7pPr>
      <a:lvl8pPr marL="15732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8pPr>
      <a:lvl9pPr marL="20304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F77429-EB8E-4A99-874E-B26299DE4B84}"/>
              </a:ext>
            </a:extLst>
          </p:cNvPr>
          <p:cNvSpPr/>
          <p:nvPr userDrawn="1"/>
        </p:nvSpPr>
        <p:spPr>
          <a:xfrm>
            <a:off x="250825" y="1079500"/>
            <a:ext cx="9382125" cy="5445125"/>
          </a:xfrm>
          <a:prstGeom prst="rect">
            <a:avLst/>
          </a:prstGeom>
          <a:solidFill>
            <a:srgbClr val="00285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dirty="0">
                <a:solidFill>
                  <a:srgbClr val="FFFFFF"/>
                </a:solidFill>
              </a:rPr>
              <a:t> </a:t>
            </a:r>
          </a:p>
        </p:txBody>
      </p:sp>
      <p:pic>
        <p:nvPicPr>
          <p:cNvPr id="9219" name="Picture 12">
            <a:extLst>
              <a:ext uri="{FF2B5EF4-FFF2-40B4-BE49-F238E27FC236}">
                <a16:creationId xmlns:a16="http://schemas.microsoft.com/office/drawing/2014/main" id="{851EE031-0820-41C4-B09B-E7274A46E42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58775" y="153988"/>
            <a:ext cx="1492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87912F84-C355-4F5F-8C96-CCCCBB090972}"/>
              </a:ext>
            </a:extLst>
          </p:cNvPr>
          <p:cNvSpPr>
            <a:spLocks noGrp="1" noChangeArrowheads="1"/>
          </p:cNvSpPr>
          <p:nvPr>
            <p:ph type="title"/>
          </p:nvPr>
        </p:nvSpPr>
        <p:spPr bwMode="auto">
          <a:xfrm>
            <a:off x="2360613" y="206375"/>
            <a:ext cx="7169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9221" name="Rectangle 4">
            <a:extLst>
              <a:ext uri="{FF2B5EF4-FFF2-40B4-BE49-F238E27FC236}">
                <a16:creationId xmlns:a16="http://schemas.microsoft.com/office/drawing/2014/main" id="{8F09A013-A857-4E15-AE65-0279E03FF2A5}"/>
              </a:ext>
            </a:extLst>
          </p:cNvPr>
          <p:cNvSpPr>
            <a:spLocks noGrp="1" noChangeArrowheads="1"/>
          </p:cNvSpPr>
          <p:nvPr>
            <p:ph type="body" idx="1"/>
          </p:nvPr>
        </p:nvSpPr>
        <p:spPr bwMode="auto">
          <a:xfrm>
            <a:off x="358775" y="2060575"/>
            <a:ext cx="57546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3" name="Line 5">
            <a:extLst>
              <a:ext uri="{FF2B5EF4-FFF2-40B4-BE49-F238E27FC236}">
                <a16:creationId xmlns:a16="http://schemas.microsoft.com/office/drawing/2014/main" id="{03DE0D75-82E4-4F3C-9959-4D090C9A7343}"/>
              </a:ext>
            </a:extLst>
          </p:cNvPr>
          <p:cNvSpPr>
            <a:spLocks noChangeShapeType="1"/>
          </p:cNvSpPr>
          <p:nvPr/>
        </p:nvSpPr>
        <p:spPr bwMode="auto">
          <a:xfrm>
            <a:off x="358775" y="1798638"/>
            <a:ext cx="5754688"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81254" name="Rectangle 6">
            <a:extLst>
              <a:ext uri="{FF2B5EF4-FFF2-40B4-BE49-F238E27FC236}">
                <a16:creationId xmlns:a16="http://schemas.microsoft.com/office/drawing/2014/main" id="{935A6C19-031D-4487-BB31-D4AA20F44143}"/>
              </a:ext>
            </a:extLst>
          </p:cNvPr>
          <p:cNvSpPr>
            <a:spLocks noGrp="1" noChangeArrowheads="1"/>
          </p:cNvSpPr>
          <p:nvPr>
            <p:ph type="sldNum" sz="quarter" idx="4"/>
          </p:nvPr>
        </p:nvSpPr>
        <p:spPr bwMode="auto">
          <a:xfrm>
            <a:off x="8985250" y="188913"/>
            <a:ext cx="544513" cy="1920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defRPr sz="1400">
                <a:solidFill>
                  <a:srgbClr val="000000"/>
                </a:solidFill>
              </a:defRPr>
            </a:lvl1pPr>
          </a:lstStyle>
          <a:p>
            <a:fld id="{F7F3D64E-147F-4D1E-84F3-516A16C55A2C}" type="slidenum">
              <a:rPr lang="en-GB" altLang="en-US"/>
              <a:pPr/>
              <a:t>‹#›</a:t>
            </a:fld>
            <a:endParaRPr lang="en-GB" altLang="en-US"/>
          </a:p>
        </p:txBody>
      </p:sp>
      <p:sp>
        <p:nvSpPr>
          <p:cNvPr id="181260" name="Line 12">
            <a:extLst>
              <a:ext uri="{FF2B5EF4-FFF2-40B4-BE49-F238E27FC236}">
                <a16:creationId xmlns:a16="http://schemas.microsoft.com/office/drawing/2014/main" id="{4CFD3391-0A37-48F7-B137-8A8EFD18998B}"/>
              </a:ext>
            </a:extLst>
          </p:cNvPr>
          <p:cNvSpPr>
            <a:spLocks noChangeShapeType="1"/>
          </p:cNvSpPr>
          <p:nvPr/>
        </p:nvSpPr>
        <p:spPr bwMode="auto">
          <a:xfrm>
            <a:off x="6691313" y="1798638"/>
            <a:ext cx="2838450" cy="0"/>
          </a:xfrm>
          <a:prstGeom prst="line">
            <a:avLst/>
          </a:prstGeom>
          <a:noFill/>
          <a:ln w="101600">
            <a:solidFill>
              <a:schemeClr val="bg1"/>
            </a:solidFill>
            <a:round/>
            <a:headEnd/>
            <a:tailEnd/>
          </a:ln>
          <a:effectLst/>
        </p:spPr>
        <p:txBody>
          <a:bodyPr/>
          <a:lstStyle/>
          <a:p>
            <a:pPr>
              <a:defRPr/>
            </a:pPr>
            <a:endParaRPr lang="en-US">
              <a:latin typeface="Arial" charset="0"/>
              <a:ea typeface="ＭＳ Ｐゴシック" charset="0"/>
            </a:endParaRPr>
          </a:p>
        </p:txBody>
      </p:sp>
      <p:sp>
        <p:nvSpPr>
          <p:cNvPr id="12" name="Rectangle 15">
            <a:extLst>
              <a:ext uri="{FF2B5EF4-FFF2-40B4-BE49-F238E27FC236}">
                <a16:creationId xmlns:a16="http://schemas.microsoft.com/office/drawing/2014/main" id="{EC21748B-84FC-4A2D-8571-0FFA45943840}"/>
              </a:ext>
            </a:extLst>
          </p:cNvPr>
          <p:cNvSpPr>
            <a:spLocks noGrp="1" noChangeArrowheads="1"/>
          </p:cNvSpPr>
          <p:nvPr>
            <p:ph type="ftr" sz="quarter" idx="3"/>
          </p:nvPr>
        </p:nvSpPr>
        <p:spPr>
          <a:xfrm>
            <a:off x="1423988" y="6237288"/>
            <a:ext cx="5689600" cy="215900"/>
          </a:xfrm>
          <a:prstGeom prst="rect">
            <a:avLst/>
          </a:prstGeom>
          <a:ln/>
        </p:spPr>
        <p:txBody>
          <a:bodyPr lIns="0" tIns="0" rIns="0" bIns="0"/>
          <a:lstStyle>
            <a:lvl1pPr>
              <a:defRPr sz="1100">
                <a:solidFill>
                  <a:schemeClr val="bg1"/>
                </a:solidFill>
                <a:latin typeface="Arial" pitchFamily="34" charset="0"/>
              </a:defRPr>
            </a:lvl1pPr>
          </a:lstStyle>
          <a:p>
            <a:pPr>
              <a:defRPr/>
            </a:pPr>
            <a:endParaRPr lang="en-US"/>
          </a:p>
        </p:txBody>
      </p:sp>
      <p:sp>
        <p:nvSpPr>
          <p:cNvPr id="13" name="Date Placeholder 1">
            <a:extLst>
              <a:ext uri="{FF2B5EF4-FFF2-40B4-BE49-F238E27FC236}">
                <a16:creationId xmlns:a16="http://schemas.microsoft.com/office/drawing/2014/main" id="{E6F1B040-1D5B-4D7F-8F5E-9D09F09E51DA}"/>
              </a:ext>
            </a:extLst>
          </p:cNvPr>
          <p:cNvSpPr>
            <a:spLocks noGrp="1"/>
          </p:cNvSpPr>
          <p:nvPr>
            <p:ph type="dt" sz="half" idx="2"/>
          </p:nvPr>
        </p:nvSpPr>
        <p:spPr>
          <a:xfrm>
            <a:off x="358775" y="6249988"/>
            <a:ext cx="993775" cy="203200"/>
          </a:xfrm>
          <a:prstGeom prst="rect">
            <a:avLst/>
          </a:prstGeom>
        </p:spPr>
        <p:txBody>
          <a:bodyPr vert="horz" wrap="square" lIns="0" tIns="0" rIns="0" bIns="0" rtlCol="0" anchor="t" anchorCtr="0"/>
          <a:lstStyle>
            <a:lvl1pPr algn="l">
              <a:defRPr sz="1100" smtClean="0">
                <a:solidFill>
                  <a:schemeClr val="bg1"/>
                </a:solidFill>
                <a:latin typeface="Arial" pitchFamily="34" charset="0"/>
              </a:defRPr>
            </a:lvl1pPr>
          </a:lstStyle>
          <a:p>
            <a:pPr>
              <a:defRPr/>
            </a:pPr>
            <a:r>
              <a:rPr lang="en-US"/>
              <a:t>DD/MM/YYYY</a:t>
            </a:r>
            <a:endParaRPr lang="en-GB"/>
          </a:p>
        </p:txBody>
      </p:sp>
      <p:sp>
        <p:nvSpPr>
          <p:cNvPr id="14" name="TextBox 13">
            <a:extLst>
              <a:ext uri="{FF2B5EF4-FFF2-40B4-BE49-F238E27FC236}">
                <a16:creationId xmlns:a16="http://schemas.microsoft.com/office/drawing/2014/main" id="{C335718D-2094-480F-AA35-B9B5B7D7F465}"/>
              </a:ext>
            </a:extLst>
          </p:cNvPr>
          <p:cNvSpPr txBox="1">
            <a:spLocks noChangeArrowheads="1"/>
          </p:cNvSpPr>
          <p:nvPr userDrawn="1"/>
        </p:nvSpPr>
        <p:spPr bwMode="auto">
          <a:xfrm>
            <a:off x="5651500" y="179388"/>
            <a:ext cx="2376488" cy="263525"/>
          </a:xfrm>
          <a:prstGeom prst="rect">
            <a:avLst/>
          </a:prstGeom>
          <a:extLs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spTree>
  </p:cSld>
  <p:clrMap bg1="lt1" tx1="dk1" bg2="lt2" tx2="dk2" accent1="accent1" accent2="accent2" accent3="accent3" accent4="accent4" accent5="accent5" accent6="accent6" hlink="hlink" folHlink="folHlink"/>
  <p:sldLayoutIdLst>
    <p:sldLayoutId id="2147486758" r:id="rId1"/>
    <p:sldLayoutId id="2147486734" r:id="rId2"/>
    <p:sldLayoutId id="2147486735" r:id="rId3"/>
    <p:sldLayoutId id="2147486736" r:id="rId4"/>
  </p:sldLayoutIdLst>
  <p:hf sldNum="0" hdr="0" ftr="0" dt="0"/>
  <p:txStyles>
    <p:titleStyle>
      <a:lvl1pPr marL="495300" indent="-495300" algn="l" rtl="0" eaLnBrk="0" fontAlgn="base" hangingPunct="0">
        <a:lnSpc>
          <a:spcPts val="4300"/>
        </a:lnSpc>
        <a:spcBef>
          <a:spcPct val="0"/>
        </a:spcBef>
        <a:spcAft>
          <a:spcPct val="0"/>
        </a:spcAft>
        <a:buClr>
          <a:schemeClr val="tx2"/>
        </a:buClr>
        <a:defRPr sz="3000" b="1">
          <a:solidFill>
            <a:srgbClr val="000000"/>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defRPr sz="3000" b="1">
          <a:solidFill>
            <a:srgbClr val="000000"/>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defRPr sz="3000" b="1">
          <a:solidFill>
            <a:schemeClr val="bg1"/>
          </a:solidFill>
          <a:latin typeface="Arial" charset="0"/>
          <a:ea typeface="ＭＳ Ｐゴシック" charset="0"/>
          <a:cs typeface="Arial" charset="0"/>
        </a:defRPr>
      </a:lvl9pPr>
    </p:titleStyle>
    <p:bodyStyle>
      <a:lvl1pPr marL="90488" indent="-90488" algn="l" rtl="0" eaLnBrk="0" fontAlgn="base" hangingPunct="0">
        <a:lnSpc>
          <a:spcPts val="1400"/>
        </a:lnSpc>
        <a:spcBef>
          <a:spcPct val="0"/>
        </a:spcBef>
        <a:spcAft>
          <a:spcPct val="10000"/>
        </a:spcAft>
        <a:defRPr sz="1200">
          <a:solidFill>
            <a:schemeClr val="bg1"/>
          </a:solidFill>
          <a:latin typeface="+mn-lt"/>
          <a:ea typeface="+mn-ea"/>
          <a:cs typeface="+mn-cs"/>
        </a:defRPr>
      </a:lvl1pPr>
      <a:lvl2pPr marL="276225" indent="-184150"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2pPr>
      <a:lvl3pPr marL="469900" indent="-192088" algn="l" rtl="0" eaLnBrk="0" fontAlgn="base" hangingPunct="0">
        <a:lnSpc>
          <a:spcPts val="1400"/>
        </a:lnSpc>
        <a:spcBef>
          <a:spcPct val="0"/>
        </a:spcBef>
        <a:spcAft>
          <a:spcPct val="10000"/>
        </a:spcAft>
        <a:buClr>
          <a:schemeClr val="tx2"/>
        </a:buClr>
        <a:defRPr sz="1200">
          <a:solidFill>
            <a:schemeClr val="bg1"/>
          </a:solidFill>
          <a:latin typeface="+mn-lt"/>
          <a:ea typeface="Arial" charset="0"/>
          <a:cs typeface="+mn-cs"/>
        </a:defRPr>
      </a:lvl3pPr>
      <a:lvl4pPr marL="666750" indent="-195263" algn="l" rtl="0" eaLnBrk="0" fontAlgn="base" hangingPunct="0">
        <a:lnSpc>
          <a:spcPts val="1400"/>
        </a:lnSpc>
        <a:spcBef>
          <a:spcPct val="0"/>
        </a:spcBef>
        <a:spcAft>
          <a:spcPct val="10000"/>
        </a:spcAft>
        <a:buClr>
          <a:schemeClr val="accent1"/>
        </a:buClr>
        <a:buFont typeface="Webdings" panose="05030102010509060703" pitchFamily="18" charset="2"/>
        <a:defRPr sz="1200">
          <a:solidFill>
            <a:schemeClr val="bg1"/>
          </a:solidFill>
          <a:latin typeface="+mn-lt"/>
          <a:ea typeface="Arial" charset="0"/>
          <a:cs typeface="+mn-cs"/>
        </a:defRPr>
      </a:lvl4pPr>
      <a:lvl5pPr marL="668338" indent="7938" algn="l" rtl="0" eaLnBrk="0" fontAlgn="base" hangingPunct="0">
        <a:lnSpc>
          <a:spcPts val="1400"/>
        </a:lnSpc>
        <a:spcBef>
          <a:spcPct val="0"/>
        </a:spcBef>
        <a:spcAft>
          <a:spcPct val="10000"/>
        </a:spcAft>
        <a:buClr>
          <a:schemeClr val="tx2"/>
        </a:buClr>
        <a:buFont typeface="Arial" panose="020B0604020202020204" pitchFamily="34" charset="0"/>
        <a:defRPr sz="1200">
          <a:solidFill>
            <a:schemeClr val="bg1"/>
          </a:solidFill>
          <a:latin typeface="+mn-lt"/>
          <a:ea typeface="Arial" charset="0"/>
          <a:cs typeface="+mn-cs"/>
        </a:defRPr>
      </a:lvl5pPr>
      <a:lvl6pPr marL="11255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6pPr>
      <a:lvl7pPr marL="15827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7pPr>
      <a:lvl8pPr marL="20399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8pPr>
      <a:lvl9pPr marL="2497138" algn="l" rtl="0" fontAlgn="base">
        <a:lnSpc>
          <a:spcPts val="1400"/>
        </a:lnSpc>
        <a:spcBef>
          <a:spcPct val="0"/>
        </a:spcBef>
        <a:spcAft>
          <a:spcPct val="10000"/>
        </a:spcAft>
        <a:buClr>
          <a:schemeClr val="tx2"/>
        </a:buClr>
        <a:buFont typeface="Arial" charset="0"/>
        <a:defRPr sz="12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mailto:Claudia.Giunchiglia@fcdo.gov.uk" TargetMode="External"/><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hyperlink" Target="mailto:Carolina.DellaVentura@fcdo.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B438B2B3-BC75-42E6-BB0C-6F2130EC3E32}"/>
              </a:ext>
            </a:extLst>
          </p:cNvPr>
          <p:cNvSpPr txBox="1">
            <a:spLocks noChangeArrowheads="1"/>
          </p:cNvSpPr>
          <p:nvPr/>
        </p:nvSpPr>
        <p:spPr bwMode="auto">
          <a:xfrm>
            <a:off x="4132169" y="135478"/>
            <a:ext cx="1569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5400" b="1" dirty="0" smtClean="0">
                <a:solidFill>
                  <a:srgbClr val="C00000"/>
                </a:solidFill>
              </a:rPr>
              <a:t>Italy</a:t>
            </a:r>
            <a:endParaRPr lang="en-GB" altLang="en-US" sz="5400" b="1" dirty="0">
              <a:solidFill>
                <a:srgbClr val="C00000"/>
              </a:solidFill>
            </a:endParaRPr>
          </a:p>
        </p:txBody>
      </p:sp>
      <p:sp>
        <p:nvSpPr>
          <p:cNvPr id="6" name="Rectangle 5">
            <a:extLst>
              <a:ext uri="{FF2B5EF4-FFF2-40B4-BE49-F238E27FC236}">
                <a16:creationId xmlns:a16="http://schemas.microsoft.com/office/drawing/2014/main" id="{C1BA22A5-FAC4-4F48-A8F6-A6958459F578}"/>
              </a:ext>
            </a:extLst>
          </p:cNvPr>
          <p:cNvSpPr/>
          <p:nvPr/>
        </p:nvSpPr>
        <p:spPr>
          <a:xfrm>
            <a:off x="5586413" y="115888"/>
            <a:ext cx="2663825" cy="6207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pic>
        <p:nvPicPr>
          <p:cNvPr id="1028" name="Picture 4" descr="https://greatcdn.brandworkz.com/assetThumbnails/0366/36610_1_thumbnail_2525x1220_page1_2272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338587"/>
            <a:ext cx="8785572" cy="433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9003" y="5877272"/>
            <a:ext cx="5328589" cy="369332"/>
          </a:xfrm>
          <a:prstGeom prst="rect">
            <a:avLst/>
          </a:prstGeom>
          <a:noFill/>
        </p:spPr>
        <p:txBody>
          <a:bodyPr wrap="square" rtlCol="0">
            <a:spAutoFit/>
          </a:bodyPr>
          <a:lstStyle/>
          <a:p>
            <a:r>
              <a:rPr lang="en-GB" b="1" dirty="0" smtClean="0">
                <a:solidFill>
                  <a:srgbClr val="C00000"/>
                </a:solidFill>
              </a:rPr>
              <a:t>Carolina Della Ventura </a:t>
            </a:r>
            <a:r>
              <a:rPr lang="en-GB" b="1" dirty="0" smtClean="0"/>
              <a:t>| </a:t>
            </a:r>
            <a:r>
              <a:rPr lang="en-GB" b="1" dirty="0"/>
              <a:t>Export Growth </a:t>
            </a:r>
            <a:r>
              <a:rPr lang="en-GB" b="1" dirty="0" smtClean="0"/>
              <a:t>Adviser</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OLDi Power Chair | Product | Independent L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958" y="3741473"/>
            <a:ext cx="5781649" cy="3096344"/>
          </a:xfrm>
          <a:prstGeom prst="rect">
            <a:avLst/>
          </a:prstGeom>
          <a:noFill/>
          <a:extLst>
            <a:ext uri="{909E8E84-426E-40DD-AFC4-6F175D3DCCD1}">
              <a14:hiddenFill xmlns:a14="http://schemas.microsoft.com/office/drawing/2010/main">
                <a:solidFill>
                  <a:srgbClr val="FFFFFF"/>
                </a:solidFill>
              </a14:hiddenFill>
            </a:ext>
          </a:extLst>
        </p:spPr>
      </p:pic>
      <p:sp>
        <p:nvSpPr>
          <p:cNvPr id="46082"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Case study 2: </a:t>
            </a:r>
            <a:r>
              <a:rPr lang="en-GB" altLang="en-US" dirty="0" err="1" smtClean="0">
                <a:solidFill>
                  <a:srgbClr val="C00000"/>
                </a:solidFill>
              </a:rPr>
              <a:t>Suntech</a:t>
            </a:r>
            <a:r>
              <a:rPr lang="en-GB" altLang="en-US" dirty="0" smtClean="0">
                <a:solidFill>
                  <a:srgbClr val="C00000"/>
                </a:solidFill>
              </a:rPr>
              <a:t> - </a:t>
            </a:r>
            <a:r>
              <a:rPr lang="en-GB" altLang="en-US" dirty="0" err="1" smtClean="0">
                <a:solidFill>
                  <a:srgbClr val="C00000"/>
                </a:solidFill>
              </a:rPr>
              <a:t>Efoldi</a:t>
            </a:r>
            <a:endParaRPr lang="en-GB" altLang="en-US" dirty="0">
              <a:solidFill>
                <a:srgbClr val="C00000"/>
              </a:solidFill>
            </a:endParaRPr>
          </a:p>
        </p:txBody>
      </p:sp>
      <p:sp>
        <p:nvSpPr>
          <p:cNvPr id="4" name="Rectangle 3">
            <a:extLst>
              <a:ext uri="{FF2B5EF4-FFF2-40B4-BE49-F238E27FC236}">
                <a16:creationId xmlns:a16="http://schemas.microsoft.com/office/drawing/2014/main" id="{F4747B1C-C9C5-403D-B544-B194BDE573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5" name="TextBox 4">
            <a:extLst>
              <a:ext uri="{FF2B5EF4-FFF2-40B4-BE49-F238E27FC236}">
                <a16:creationId xmlns:a16="http://schemas.microsoft.com/office/drawing/2014/main" id="{97186523-0546-304B-BB68-768CA13604A2}"/>
              </a:ext>
            </a:extLst>
          </p:cNvPr>
          <p:cNvSpPr txBox="1"/>
          <p:nvPr/>
        </p:nvSpPr>
        <p:spPr>
          <a:xfrm>
            <a:off x="356030" y="1364073"/>
            <a:ext cx="9421506" cy="2585323"/>
          </a:xfrm>
          <a:prstGeom prst="rect">
            <a:avLst/>
          </a:prstGeom>
          <a:noFill/>
        </p:spPr>
        <p:txBody>
          <a:bodyPr wrap="square" rtlCol="0">
            <a:spAutoFit/>
          </a:bodyPr>
          <a:lstStyle/>
          <a:p>
            <a:pPr lvl="0">
              <a:defRPr/>
            </a:pPr>
            <a:r>
              <a:rPr lang="en-GB" b="1" dirty="0">
                <a:solidFill>
                  <a:srgbClr val="1D3557"/>
                </a:solidFill>
                <a:cs typeface="Arial" panose="020B0604020202020204" pitchFamily="34" charset="0"/>
              </a:rPr>
              <a:t>Who</a:t>
            </a:r>
            <a:r>
              <a:rPr lang="en-GB" b="1" dirty="0" smtClean="0">
                <a:solidFill>
                  <a:srgbClr val="1D3557"/>
                </a:solidFill>
                <a:cs typeface="Arial" panose="020B0604020202020204" pitchFamily="34" charset="0"/>
              </a:rPr>
              <a:t>: </a:t>
            </a:r>
            <a:r>
              <a:rPr lang="en-GB" b="1" dirty="0" err="1" smtClean="0">
                <a:solidFill>
                  <a:srgbClr val="1D3557"/>
                </a:solidFill>
                <a:cs typeface="Arial" panose="020B0604020202020204" pitchFamily="34" charset="0"/>
              </a:rPr>
              <a:t>Suntech</a:t>
            </a:r>
            <a:r>
              <a:rPr lang="en-GB" b="1" dirty="0" smtClean="0">
                <a:solidFill>
                  <a:srgbClr val="1D3557"/>
                </a:solidFill>
                <a:cs typeface="Arial" panose="020B0604020202020204" pitchFamily="34" charset="0"/>
              </a:rPr>
              <a:t> – </a:t>
            </a:r>
            <a:r>
              <a:rPr lang="en-GB" b="1" dirty="0" err="1" smtClean="0">
                <a:solidFill>
                  <a:srgbClr val="1D3557"/>
                </a:solidFill>
                <a:cs typeface="Arial" panose="020B0604020202020204" pitchFamily="34" charset="0"/>
              </a:rPr>
              <a:t>eFoldi</a:t>
            </a:r>
            <a:endParaRPr lang="en-GB" b="1" dirty="0" smtClean="0">
              <a:solidFill>
                <a:srgbClr val="1D3557"/>
              </a:solidFill>
              <a:cs typeface="Arial" panose="020B0604020202020204" pitchFamily="34" charset="0"/>
            </a:endParaRPr>
          </a:p>
          <a:p>
            <a:pPr lvl="0">
              <a:defRPr/>
            </a:pPr>
            <a:r>
              <a:rPr lang="en-GB" dirty="0" smtClean="0">
                <a:solidFill>
                  <a:srgbClr val="1D3557"/>
                </a:solidFill>
                <a:cs typeface="Arial" panose="020B0604020202020204" pitchFamily="34" charset="0"/>
              </a:rPr>
              <a:t>Manufacturer </a:t>
            </a:r>
            <a:r>
              <a:rPr lang="en-GB" dirty="0">
                <a:solidFill>
                  <a:srgbClr val="1D3557"/>
                </a:solidFill>
                <a:cs typeface="Arial" panose="020B0604020202020204" pitchFamily="34" charset="0"/>
              </a:rPr>
              <a:t>of the lightest and most compact folding mobility scooter and </a:t>
            </a:r>
            <a:r>
              <a:rPr lang="en-GB" dirty="0" smtClean="0">
                <a:solidFill>
                  <a:srgbClr val="1D3557"/>
                </a:solidFill>
                <a:cs typeface="Arial" panose="020B0604020202020204" pitchFamily="34" charset="0"/>
              </a:rPr>
              <a:t>power chair.</a:t>
            </a:r>
            <a:endParaRPr lang="en-GB" dirty="0">
              <a:solidFill>
                <a:srgbClr val="1D3557"/>
              </a:solidFill>
              <a:cs typeface="Arial" panose="020B0604020202020204" pitchFamily="34" charset="0"/>
            </a:endParaRPr>
          </a:p>
          <a:p>
            <a:pPr lvl="0">
              <a:defRPr/>
            </a:pPr>
            <a:endParaRPr lang="en-GB" dirty="0">
              <a:solidFill>
                <a:srgbClr val="1D3557"/>
              </a:solidFill>
              <a:cs typeface="Arial" panose="020B0604020202020204" pitchFamily="34" charset="0"/>
            </a:endParaRPr>
          </a:p>
          <a:p>
            <a:pPr lvl="0">
              <a:defRPr/>
            </a:pPr>
            <a:r>
              <a:rPr lang="en-GB" b="1" dirty="0">
                <a:solidFill>
                  <a:srgbClr val="1D3557"/>
                </a:solidFill>
                <a:cs typeface="Arial" panose="020B0604020202020204" pitchFamily="34" charset="0"/>
              </a:rPr>
              <a:t>Need: </a:t>
            </a:r>
            <a:r>
              <a:rPr lang="en-GB" dirty="0">
                <a:solidFill>
                  <a:srgbClr val="1D3557"/>
                </a:solidFill>
                <a:cs typeface="Arial" panose="020B0604020202020204" pitchFamily="34" charset="0"/>
              </a:rPr>
              <a:t>To identify a partner in Italy for product </a:t>
            </a:r>
            <a:r>
              <a:rPr lang="en-GB" dirty="0" smtClean="0">
                <a:solidFill>
                  <a:srgbClr val="1D3557"/>
                </a:solidFill>
                <a:cs typeface="Arial" panose="020B0604020202020204" pitchFamily="34" charset="0"/>
              </a:rPr>
              <a:t>distribution.</a:t>
            </a:r>
            <a:endParaRPr lang="en-GB" dirty="0">
              <a:solidFill>
                <a:srgbClr val="1D3557"/>
              </a:solidFill>
              <a:cs typeface="Arial" panose="020B0604020202020204" pitchFamily="34" charset="0"/>
            </a:endParaRPr>
          </a:p>
          <a:p>
            <a:pPr lvl="0">
              <a:defRPr/>
            </a:pPr>
            <a:endParaRPr lang="en-GB" dirty="0">
              <a:solidFill>
                <a:srgbClr val="1D3557"/>
              </a:solidFill>
              <a:cs typeface="Arial" panose="020B0604020202020204" pitchFamily="34" charset="0"/>
            </a:endParaRPr>
          </a:p>
          <a:p>
            <a:pPr lvl="0">
              <a:defRPr/>
            </a:pPr>
            <a:r>
              <a:rPr lang="en-GB" b="1" dirty="0">
                <a:solidFill>
                  <a:srgbClr val="1D3557"/>
                </a:solidFill>
                <a:cs typeface="Arial" panose="020B0604020202020204" pitchFamily="34" charset="0"/>
              </a:rPr>
              <a:t>Service provided: </a:t>
            </a:r>
            <a:r>
              <a:rPr lang="en-GB" dirty="0">
                <a:solidFill>
                  <a:srgbClr val="1D3557"/>
                </a:solidFill>
                <a:cs typeface="Arial" panose="020B0604020202020204" pitchFamily="34" charset="0"/>
              </a:rPr>
              <a:t>Support and assistance with their entry strategy in the Italian market  providing information over the healthcare system, relevant exhibition for the orthopaedic/ devices sector, distributors' details, orthopaedic retail shops and organisation in the country, device registration process with the Italian </a:t>
            </a:r>
            <a:r>
              <a:rPr lang="en-GB" dirty="0" err="1">
                <a:solidFill>
                  <a:srgbClr val="1D3557"/>
                </a:solidFill>
                <a:cs typeface="Arial" panose="020B0604020202020204" pitchFamily="34" charset="0"/>
              </a:rPr>
              <a:t>MoH</a:t>
            </a:r>
            <a:r>
              <a:rPr lang="en-GB" dirty="0">
                <a:solidFill>
                  <a:srgbClr val="1D3557"/>
                </a:solidFill>
                <a:cs typeface="Arial" panose="020B0604020202020204" pitchFamily="34" charset="0"/>
              </a:rPr>
              <a:t>.</a:t>
            </a:r>
          </a:p>
        </p:txBody>
      </p:sp>
      <p:sp>
        <p:nvSpPr>
          <p:cNvPr id="3" name="AutoShape 4" descr="SunTech UK (eFOLDi)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3768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a:solidFill>
                  <a:srgbClr val="C00000"/>
                </a:solidFill>
              </a:rPr>
              <a:t>How </a:t>
            </a:r>
            <a:r>
              <a:rPr lang="en-GB" altLang="en-US" dirty="0" smtClean="0">
                <a:solidFill>
                  <a:srgbClr val="C00000"/>
                </a:solidFill>
              </a:rPr>
              <a:t>to do </a:t>
            </a:r>
            <a:r>
              <a:rPr lang="en-GB" altLang="en-US" dirty="0">
                <a:solidFill>
                  <a:srgbClr val="C00000"/>
                </a:solidFill>
              </a:rPr>
              <a:t>business in Italy </a:t>
            </a:r>
          </a:p>
        </p:txBody>
      </p:sp>
      <p:sp>
        <p:nvSpPr>
          <p:cNvPr id="4" name="Rectangle 3">
            <a:extLst>
              <a:ext uri="{FF2B5EF4-FFF2-40B4-BE49-F238E27FC236}">
                <a16:creationId xmlns:a16="http://schemas.microsoft.com/office/drawing/2014/main" id="{F4747B1C-C9C5-403D-B544-B194BDE573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5" name="TextBox 4">
            <a:extLst>
              <a:ext uri="{FF2B5EF4-FFF2-40B4-BE49-F238E27FC236}">
                <a16:creationId xmlns:a16="http://schemas.microsoft.com/office/drawing/2014/main" id="{97186523-0546-304B-BB68-768CA13604A2}"/>
              </a:ext>
            </a:extLst>
          </p:cNvPr>
          <p:cNvSpPr txBox="1"/>
          <p:nvPr/>
        </p:nvSpPr>
        <p:spPr>
          <a:xfrm>
            <a:off x="356030" y="1364073"/>
            <a:ext cx="9173733" cy="5078313"/>
          </a:xfrm>
          <a:prstGeom prst="rect">
            <a:avLst/>
          </a:prstGeom>
          <a:noFill/>
        </p:spPr>
        <p:txBody>
          <a:bodyPr wrap="square" rtlCol="0">
            <a:spAutoFit/>
          </a:bodyPr>
          <a:lstStyle/>
          <a:p>
            <a:pPr lvl="0" algn="just">
              <a:defRPr/>
            </a:pPr>
            <a:r>
              <a:rPr lang="en-GB" b="1" dirty="0" smtClean="0">
                <a:solidFill>
                  <a:srgbClr val="1D3557"/>
                </a:solidFill>
                <a:cs typeface="Arial" panose="020B0604020202020204" pitchFamily="34" charset="0"/>
              </a:rPr>
              <a:t>Business etiquette</a:t>
            </a:r>
            <a:endParaRPr lang="en-GB" b="1" dirty="0">
              <a:solidFill>
                <a:srgbClr val="1D3557"/>
              </a:solidFill>
              <a:cs typeface="Arial" panose="020B0604020202020204" pitchFamily="34" charset="0"/>
            </a:endParaRPr>
          </a:p>
          <a:p>
            <a:pPr lvl="0" algn="just">
              <a:defRPr/>
            </a:pPr>
            <a:endParaRPr lang="en-GB" dirty="0">
              <a:solidFill>
                <a:srgbClr val="1D3557"/>
              </a:solidFill>
              <a:cs typeface="Arial" panose="020B0604020202020204" pitchFamily="34" charset="0"/>
            </a:endParaRPr>
          </a:p>
          <a:p>
            <a:pPr algn="just"/>
            <a:r>
              <a:rPr lang="en-GB" dirty="0">
                <a:solidFill>
                  <a:srgbClr val="1D3557"/>
                </a:solidFill>
                <a:cs typeface="Arial" panose="020B0604020202020204" pitchFamily="34" charset="0"/>
              </a:rPr>
              <a:t>Italy was a founder member of the EU and is an advanced and sophisticated market. As such there are no particular national characteristics that UK exporters should be aware of apart from normal business practice and behaviour.</a:t>
            </a:r>
          </a:p>
          <a:p>
            <a:pPr algn="just"/>
            <a:endParaRPr lang="en-GB" dirty="0">
              <a:solidFill>
                <a:srgbClr val="1D3557"/>
              </a:solidFill>
              <a:cs typeface="Arial" panose="020B0604020202020204" pitchFamily="34" charset="0"/>
            </a:endParaRPr>
          </a:p>
          <a:p>
            <a:pPr algn="just"/>
            <a:r>
              <a:rPr lang="en-GB" dirty="0">
                <a:solidFill>
                  <a:srgbClr val="1D3557"/>
                </a:solidFill>
                <a:cs typeface="Arial" panose="020B0604020202020204" pitchFamily="34" charset="0"/>
              </a:rPr>
              <a:t>Business in Italy is built on the basis of </a:t>
            </a:r>
            <a:r>
              <a:rPr lang="en-GB" b="1" dirty="0">
                <a:solidFill>
                  <a:srgbClr val="1D3557"/>
                </a:solidFill>
                <a:cs typeface="Arial" panose="020B0604020202020204" pitchFamily="34" charset="0"/>
              </a:rPr>
              <a:t>personal contact </a:t>
            </a:r>
            <a:r>
              <a:rPr lang="en-GB" dirty="0">
                <a:solidFill>
                  <a:srgbClr val="1D3557"/>
                </a:solidFill>
                <a:cs typeface="Arial" panose="020B0604020202020204" pitchFamily="34" charset="0"/>
              </a:rPr>
              <a:t>and at the outset relationships are usually conducted in a fairly </a:t>
            </a:r>
            <a:r>
              <a:rPr lang="en-GB" b="1" dirty="0">
                <a:solidFill>
                  <a:srgbClr val="1D3557"/>
                </a:solidFill>
                <a:cs typeface="Arial" panose="020B0604020202020204" pitchFamily="34" charset="0"/>
              </a:rPr>
              <a:t>formal manner</a:t>
            </a:r>
            <a:r>
              <a:rPr lang="en-GB" dirty="0">
                <a:solidFill>
                  <a:srgbClr val="1D3557"/>
                </a:solidFill>
                <a:cs typeface="Arial" panose="020B0604020202020204" pitchFamily="34" charset="0"/>
              </a:rPr>
              <a:t>. Do not immediately use first names unless you are invited to do so, ensure that you have an adequate supply of business cards and pay attention to Italian business </a:t>
            </a:r>
            <a:r>
              <a:rPr lang="en-GB" dirty="0" smtClean="0">
                <a:solidFill>
                  <a:srgbClr val="1D3557"/>
                </a:solidFill>
                <a:cs typeface="Arial" panose="020B0604020202020204" pitchFamily="34" charset="0"/>
              </a:rPr>
              <a:t>cards. </a:t>
            </a:r>
          </a:p>
          <a:p>
            <a:pPr algn="just"/>
            <a:endParaRPr lang="en-GB" dirty="0">
              <a:solidFill>
                <a:srgbClr val="1D3557"/>
              </a:solidFill>
              <a:cs typeface="Arial" panose="020B0604020202020204" pitchFamily="34" charset="0"/>
            </a:endParaRPr>
          </a:p>
          <a:p>
            <a:pPr algn="just"/>
            <a:r>
              <a:rPr lang="en-GB" dirty="0">
                <a:solidFill>
                  <a:srgbClr val="1D3557"/>
                </a:solidFill>
                <a:cs typeface="Arial" panose="020B0604020202020204" pitchFamily="34" charset="0"/>
              </a:rPr>
              <a:t>While many Italian business representatives speak English it is unlikely to be perfect and even less likely to be punctuated with trendy phrases known only to mother-tongue English speakers - </a:t>
            </a:r>
            <a:r>
              <a:rPr lang="en-GB" b="1" dirty="0">
                <a:solidFill>
                  <a:srgbClr val="1D3557"/>
                </a:solidFill>
                <a:cs typeface="Arial" panose="020B0604020202020204" pitchFamily="34" charset="0"/>
              </a:rPr>
              <a:t>keep your conversation clear and coherent.</a:t>
            </a:r>
          </a:p>
          <a:p>
            <a:pPr algn="just"/>
            <a:endParaRPr lang="en-GB" b="1" dirty="0">
              <a:solidFill>
                <a:srgbClr val="1D3557"/>
              </a:solidFill>
              <a:cs typeface="Arial" panose="020B0604020202020204" pitchFamily="34" charset="0"/>
            </a:endParaRPr>
          </a:p>
          <a:p>
            <a:pPr algn="just"/>
            <a:r>
              <a:rPr lang="en-GB" b="1" dirty="0">
                <a:solidFill>
                  <a:srgbClr val="1D3557"/>
                </a:solidFill>
                <a:cs typeface="Arial" panose="020B0604020202020204" pitchFamily="34" charset="0"/>
              </a:rPr>
              <a:t>Do not expect immediate results</a:t>
            </a:r>
            <a:r>
              <a:rPr lang="en-GB" dirty="0">
                <a:solidFill>
                  <a:srgbClr val="1D3557"/>
                </a:solidFill>
                <a:cs typeface="Arial" panose="020B0604020202020204" pitchFamily="34" charset="0"/>
              </a:rPr>
              <a:t>. You must be prepared to invest time and money in the market and can expect to wait some time before seeing a real return.</a:t>
            </a:r>
          </a:p>
          <a:p>
            <a:pPr lvl="0" algn="just">
              <a:defRPr/>
            </a:pPr>
            <a:endParaRPr lang="en-GB" dirty="0">
              <a:solidFill>
                <a:srgbClr val="1D3557"/>
              </a:solidFill>
              <a:cs typeface="Arial" panose="020B0604020202020204" pitchFamily="34" charset="0"/>
            </a:endParaRPr>
          </a:p>
        </p:txBody>
      </p:sp>
      <p:sp>
        <p:nvSpPr>
          <p:cNvPr id="3" name="AutoShape 4" descr="SunTech UK (eFOLDi)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977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8134F9-61A7-4106-9F8E-A751F9DCC017}"/>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6"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Contact us </a:t>
            </a:r>
            <a:endParaRPr lang="en-GB" altLang="en-US" dirty="0">
              <a:solidFill>
                <a:srgbClr val="C00000"/>
              </a:solidFill>
            </a:endParaRPr>
          </a:p>
        </p:txBody>
      </p:sp>
      <p:pic>
        <p:nvPicPr>
          <p:cNvPr id="7" name="Picture 2" descr="Outline Map of Italy with Regions and Labels | Free Vector Maps"/>
          <p:cNvPicPr>
            <a:picLocks noChangeAspect="1" noChangeArrowheads="1"/>
          </p:cNvPicPr>
          <p:nvPr/>
        </p:nvPicPr>
        <p:blipFill rotWithShape="1">
          <a:blip r:embed="rId2">
            <a:extLst>
              <a:ext uri="{28A0092B-C50C-407E-A947-70E740481C1C}">
                <a14:useLocalDpi xmlns:a14="http://schemas.microsoft.com/office/drawing/2010/main" val="0"/>
              </a:ext>
            </a:extLst>
          </a:blip>
          <a:srcRect l="19264" r="21371" b="4693"/>
          <a:stretch/>
        </p:blipFill>
        <p:spPr bwMode="auto">
          <a:xfrm>
            <a:off x="5889104" y="1484784"/>
            <a:ext cx="3528392" cy="42484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89304" y="3573016"/>
            <a:ext cx="72008" cy="72008"/>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flipV="1">
            <a:off x="4765159" y="1988840"/>
            <a:ext cx="2088232" cy="324036"/>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H="1">
            <a:off x="5313040" y="3632705"/>
            <a:ext cx="2368760" cy="1446461"/>
          </a:xfrm>
          <a:prstGeom prst="line">
            <a:avLst/>
          </a:prstGeom>
          <a:ln>
            <a:solidFill>
              <a:srgbClr val="00285F"/>
            </a:solidFill>
          </a:ln>
        </p:spPr>
        <p:style>
          <a:lnRef idx="1">
            <a:schemeClr val="accent6"/>
          </a:lnRef>
          <a:fillRef idx="0">
            <a:schemeClr val="accent6"/>
          </a:fillRef>
          <a:effectRef idx="0">
            <a:schemeClr val="accent6"/>
          </a:effectRef>
          <a:fontRef idx="minor">
            <a:schemeClr val="tx1"/>
          </a:fontRef>
        </p:style>
      </p:cxnSp>
      <p:sp>
        <p:nvSpPr>
          <p:cNvPr id="12" name="Rectangle 11"/>
          <p:cNvSpPr/>
          <p:nvPr/>
        </p:nvSpPr>
        <p:spPr>
          <a:xfrm>
            <a:off x="396044" y="4554994"/>
            <a:ext cx="4953000" cy="1754326"/>
          </a:xfrm>
          <a:prstGeom prst="rect">
            <a:avLst/>
          </a:prstGeom>
        </p:spPr>
        <p:txBody>
          <a:bodyPr>
            <a:spAutoFit/>
          </a:bodyPr>
          <a:lstStyle/>
          <a:p>
            <a:pPr algn="ctr"/>
            <a:r>
              <a:rPr lang="en-GB" b="1" dirty="0">
                <a:solidFill>
                  <a:srgbClr val="C00000"/>
                </a:solidFill>
              </a:rPr>
              <a:t>Claudia Giunchiglia </a:t>
            </a:r>
          </a:p>
          <a:p>
            <a:pPr algn="ctr"/>
            <a:r>
              <a:rPr lang="en-GB" b="1" dirty="0">
                <a:solidFill>
                  <a:srgbClr val="00285F"/>
                </a:solidFill>
              </a:rPr>
              <a:t>Senior Trade Advisor Life Sciences &amp; Healthcare</a:t>
            </a:r>
          </a:p>
          <a:p>
            <a:pPr algn="ctr"/>
            <a:r>
              <a:rPr lang="en-GB" b="1" dirty="0">
                <a:solidFill>
                  <a:srgbClr val="00285F"/>
                </a:solidFill>
              </a:rPr>
              <a:t>DIT – British Embassy Rome</a:t>
            </a:r>
          </a:p>
          <a:p>
            <a:pPr algn="ctr"/>
            <a:r>
              <a:rPr lang="en-GB" dirty="0">
                <a:hlinkClick r:id="rId3"/>
              </a:rPr>
              <a:t>Claudia.Giunchiglia@fcdo.gov.uk</a:t>
            </a:r>
            <a:r>
              <a:rPr lang="en-GB" dirty="0"/>
              <a:t> </a:t>
            </a:r>
          </a:p>
          <a:p>
            <a:pPr algn="ctr"/>
            <a:endParaRPr lang="en-GB" dirty="0"/>
          </a:p>
        </p:txBody>
      </p:sp>
      <p:sp>
        <p:nvSpPr>
          <p:cNvPr id="13" name="Rectangle 12"/>
          <p:cNvSpPr/>
          <p:nvPr/>
        </p:nvSpPr>
        <p:spPr>
          <a:xfrm>
            <a:off x="396044" y="1652607"/>
            <a:ext cx="4953000" cy="1200329"/>
          </a:xfrm>
          <a:prstGeom prst="rect">
            <a:avLst/>
          </a:prstGeom>
        </p:spPr>
        <p:txBody>
          <a:bodyPr>
            <a:spAutoFit/>
          </a:bodyPr>
          <a:lstStyle/>
          <a:p>
            <a:pPr algn="ctr"/>
            <a:r>
              <a:rPr lang="en-GB" b="1" dirty="0">
                <a:solidFill>
                  <a:srgbClr val="C00000"/>
                </a:solidFill>
              </a:rPr>
              <a:t>Carolina Della Ventura </a:t>
            </a:r>
          </a:p>
          <a:p>
            <a:pPr algn="ctr"/>
            <a:r>
              <a:rPr lang="en-GB" b="1" dirty="0">
                <a:solidFill>
                  <a:srgbClr val="00285F"/>
                </a:solidFill>
              </a:rPr>
              <a:t>Export Growth </a:t>
            </a:r>
            <a:r>
              <a:rPr lang="en-GB" b="1" dirty="0" smtClean="0">
                <a:solidFill>
                  <a:srgbClr val="00285F"/>
                </a:solidFill>
              </a:rPr>
              <a:t>Adviser </a:t>
            </a:r>
            <a:endParaRPr lang="en-GB" b="1" dirty="0">
              <a:solidFill>
                <a:srgbClr val="00285F"/>
              </a:solidFill>
            </a:endParaRPr>
          </a:p>
          <a:p>
            <a:pPr algn="ctr"/>
            <a:r>
              <a:rPr lang="en-GB" b="1" dirty="0">
                <a:solidFill>
                  <a:srgbClr val="00285F"/>
                </a:solidFill>
              </a:rPr>
              <a:t>DIT – British Consulate-General Milan</a:t>
            </a:r>
          </a:p>
          <a:p>
            <a:pPr algn="ctr"/>
            <a:r>
              <a:rPr lang="en-GB" dirty="0">
                <a:hlinkClick r:id="rId4"/>
              </a:rPr>
              <a:t>Carolina.DellaVentura@fcdo.gov.uk</a:t>
            </a:r>
            <a:r>
              <a:rPr lang="en-GB" dirty="0"/>
              <a:t> </a:t>
            </a:r>
          </a:p>
        </p:txBody>
      </p:sp>
      <p:sp>
        <p:nvSpPr>
          <p:cNvPr id="8" name="Rectangle 7"/>
          <p:cNvSpPr/>
          <p:nvPr/>
        </p:nvSpPr>
        <p:spPr>
          <a:xfrm>
            <a:off x="6825208" y="2276872"/>
            <a:ext cx="72008" cy="72008"/>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A904FD5C-8D05-4C80-BA13-B6267C9DC5A8}"/>
              </a:ext>
            </a:extLst>
          </p:cNvPr>
          <p:cNvSpPr>
            <a:spLocks noGrp="1"/>
          </p:cNvSpPr>
          <p:nvPr>
            <p:ph type="title"/>
          </p:nvPr>
        </p:nvSpPr>
        <p:spPr>
          <a:xfrm>
            <a:off x="2000250" y="381000"/>
            <a:ext cx="7313613" cy="600075"/>
          </a:xfrm>
        </p:spPr>
        <p:txBody>
          <a:bodyPr/>
          <a:lstStyle/>
          <a:p>
            <a:pPr>
              <a:buFontTx/>
              <a:buNone/>
            </a:pPr>
            <a:r>
              <a:rPr lang="en-GB" altLang="en-US">
                <a:solidFill>
                  <a:srgbClr val="C00000"/>
                </a:solidFill>
              </a:rPr>
              <a:t>Department for International Trade</a:t>
            </a:r>
          </a:p>
        </p:txBody>
      </p:sp>
      <p:sp>
        <p:nvSpPr>
          <p:cNvPr id="41987" name="TextBox 6">
            <a:extLst>
              <a:ext uri="{FF2B5EF4-FFF2-40B4-BE49-F238E27FC236}">
                <a16:creationId xmlns:a16="http://schemas.microsoft.com/office/drawing/2014/main" id="{352A8DBB-0AFF-40EC-B17E-7B35C786FF0F}"/>
              </a:ext>
            </a:extLst>
          </p:cNvPr>
          <p:cNvSpPr txBox="1">
            <a:spLocks noChangeArrowheads="1"/>
          </p:cNvSpPr>
          <p:nvPr/>
        </p:nvSpPr>
        <p:spPr bwMode="auto">
          <a:xfrm>
            <a:off x="807446" y="2132856"/>
            <a:ext cx="84978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pPr>
            <a:r>
              <a:rPr lang="en-GB" altLang="en-US" sz="2000" dirty="0">
                <a:solidFill>
                  <a:srgbClr val="00285F"/>
                </a:solidFill>
              </a:rPr>
              <a:t>The UK’s Department for International Trade (DIT) has overall responsibility for </a:t>
            </a:r>
            <a:r>
              <a:rPr lang="en-GB" altLang="en-US" sz="2000" b="1" dirty="0">
                <a:solidFill>
                  <a:srgbClr val="00285F"/>
                </a:solidFill>
              </a:rPr>
              <a:t>promoting UK trade </a:t>
            </a:r>
            <a:r>
              <a:rPr lang="en-GB" altLang="en-US" sz="2000" dirty="0">
                <a:solidFill>
                  <a:srgbClr val="00285F"/>
                </a:solidFill>
              </a:rPr>
              <a:t>across the world and </a:t>
            </a:r>
            <a:r>
              <a:rPr lang="en-GB" altLang="en-US" sz="2000" b="1" dirty="0">
                <a:solidFill>
                  <a:srgbClr val="00285F"/>
                </a:solidFill>
              </a:rPr>
              <a:t>attracting foreign investment </a:t>
            </a:r>
            <a:r>
              <a:rPr lang="en-GB" altLang="en-US" sz="2000" dirty="0">
                <a:solidFill>
                  <a:srgbClr val="00285F"/>
                </a:solidFill>
              </a:rPr>
              <a:t>to our economy. </a:t>
            </a:r>
            <a:r>
              <a:rPr lang="en-GB" altLang="en-US" sz="2000" dirty="0" smtClean="0">
                <a:solidFill>
                  <a:srgbClr val="00285F"/>
                </a:solidFill>
              </a:rPr>
              <a:t/>
            </a:r>
            <a:br>
              <a:rPr lang="en-GB" altLang="en-US" sz="2000" dirty="0" smtClean="0">
                <a:solidFill>
                  <a:srgbClr val="00285F"/>
                </a:solidFill>
              </a:rPr>
            </a:br>
            <a:r>
              <a:rPr lang="en-GB" altLang="en-US" sz="2000" dirty="0" smtClean="0">
                <a:solidFill>
                  <a:srgbClr val="00285F"/>
                </a:solidFill>
              </a:rPr>
              <a:t>We </a:t>
            </a:r>
            <a:r>
              <a:rPr lang="en-GB" altLang="en-US" sz="2000" dirty="0">
                <a:solidFill>
                  <a:srgbClr val="00285F"/>
                </a:solidFill>
              </a:rPr>
              <a:t>are a specialised government body with responsibility for </a:t>
            </a:r>
            <a:r>
              <a:rPr lang="en-GB" altLang="en-US" sz="2000" b="1" dirty="0">
                <a:solidFill>
                  <a:srgbClr val="00285F"/>
                </a:solidFill>
              </a:rPr>
              <a:t>negotiating international  trade policy</a:t>
            </a:r>
            <a:r>
              <a:rPr lang="en-GB" altLang="en-US" sz="2000" dirty="0">
                <a:solidFill>
                  <a:srgbClr val="00285F"/>
                </a:solidFill>
              </a:rPr>
              <a:t>, </a:t>
            </a:r>
            <a:r>
              <a:rPr lang="en-GB" altLang="en-US" sz="2000" b="1" dirty="0">
                <a:solidFill>
                  <a:srgbClr val="00285F"/>
                </a:solidFill>
              </a:rPr>
              <a:t>supporting business</a:t>
            </a:r>
            <a:r>
              <a:rPr lang="en-GB" altLang="en-US" sz="2000" dirty="0">
                <a:solidFill>
                  <a:srgbClr val="00285F"/>
                </a:solidFill>
              </a:rPr>
              <a:t>, as well as </a:t>
            </a:r>
            <a:r>
              <a:rPr lang="en-GB" altLang="en-US" sz="2000" b="1" dirty="0">
                <a:solidFill>
                  <a:srgbClr val="00285F"/>
                </a:solidFill>
              </a:rPr>
              <a:t>delivering  an outward-looking trade diplomacy strategy</a:t>
            </a:r>
            <a:r>
              <a:rPr lang="en-GB" altLang="en-US" sz="2000" dirty="0">
                <a:solidFill>
                  <a:srgbClr val="00285F"/>
                </a:solidFill>
              </a:rPr>
              <a:t>.</a:t>
            </a:r>
          </a:p>
        </p:txBody>
      </p:sp>
      <p:sp>
        <p:nvSpPr>
          <p:cNvPr id="4" name="Rectangle 3">
            <a:extLst>
              <a:ext uri="{FF2B5EF4-FFF2-40B4-BE49-F238E27FC236}">
                <a16:creationId xmlns:a16="http://schemas.microsoft.com/office/drawing/2014/main" id="{A7CEF1A1-BC66-4663-83ED-6B376D3E6409}"/>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A904FD5C-8D05-4C80-BA13-B6267C9DC5A8}"/>
              </a:ext>
            </a:extLst>
          </p:cNvPr>
          <p:cNvSpPr>
            <a:spLocks noGrp="1"/>
          </p:cNvSpPr>
          <p:nvPr>
            <p:ph type="title"/>
          </p:nvPr>
        </p:nvSpPr>
        <p:spPr>
          <a:xfrm>
            <a:off x="2000250" y="381000"/>
            <a:ext cx="7313613" cy="600075"/>
          </a:xfrm>
        </p:spPr>
        <p:txBody>
          <a:bodyPr/>
          <a:lstStyle/>
          <a:p>
            <a:pPr>
              <a:buFontTx/>
              <a:buNone/>
            </a:pPr>
            <a:r>
              <a:rPr lang="en-GB" altLang="en-US" dirty="0" smtClean="0">
                <a:solidFill>
                  <a:srgbClr val="C00000"/>
                </a:solidFill>
              </a:rPr>
              <a:t>Our support</a:t>
            </a:r>
            <a:endParaRPr lang="en-GB" altLang="en-US" dirty="0">
              <a:solidFill>
                <a:srgbClr val="C00000"/>
              </a:solidFill>
            </a:endParaRPr>
          </a:p>
        </p:txBody>
      </p:sp>
      <p:sp>
        <p:nvSpPr>
          <p:cNvPr id="41987" name="TextBox 6">
            <a:extLst>
              <a:ext uri="{FF2B5EF4-FFF2-40B4-BE49-F238E27FC236}">
                <a16:creationId xmlns:a16="http://schemas.microsoft.com/office/drawing/2014/main" id="{352A8DBB-0AFF-40EC-B17E-7B35C786FF0F}"/>
              </a:ext>
            </a:extLst>
          </p:cNvPr>
          <p:cNvSpPr txBox="1">
            <a:spLocks noChangeArrowheads="1"/>
          </p:cNvSpPr>
          <p:nvPr/>
        </p:nvSpPr>
        <p:spPr bwMode="auto">
          <a:xfrm>
            <a:off x="632520" y="1412776"/>
            <a:ext cx="849788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pPr>
            <a:r>
              <a:rPr lang="en-GB" altLang="en-US" sz="2000" b="1" dirty="0">
                <a:solidFill>
                  <a:srgbClr val="00285F"/>
                </a:solidFill>
              </a:rPr>
              <a:t>DIT Italy presence in Italy</a:t>
            </a:r>
            <a:r>
              <a:rPr lang="en-GB" altLang="en-US" sz="2000" dirty="0">
                <a:solidFill>
                  <a:srgbClr val="00285F"/>
                </a:solidFill>
              </a:rPr>
              <a:t>: </a:t>
            </a:r>
            <a:endParaRPr lang="en-GB" altLang="en-US" sz="2000" dirty="0" smtClean="0">
              <a:solidFill>
                <a:srgbClr val="00285F"/>
              </a:solidFill>
            </a:endParaRPr>
          </a:p>
          <a:p>
            <a:pPr algn="just" eaLnBrk="1" hangingPunct="1">
              <a:lnSpc>
                <a:spcPct val="150000"/>
              </a:lnSpc>
            </a:pPr>
            <a:r>
              <a:rPr lang="en-GB" altLang="en-US" sz="2000" dirty="0" smtClean="0">
                <a:solidFill>
                  <a:srgbClr val="00285F"/>
                </a:solidFill>
              </a:rPr>
              <a:t>British </a:t>
            </a:r>
            <a:r>
              <a:rPr lang="en-GB" altLang="en-US" sz="2000" dirty="0">
                <a:solidFill>
                  <a:srgbClr val="00285F"/>
                </a:solidFill>
              </a:rPr>
              <a:t>Embassy in Rome, British </a:t>
            </a:r>
            <a:r>
              <a:rPr lang="en-GB" altLang="en-US" sz="2000" dirty="0" smtClean="0">
                <a:solidFill>
                  <a:srgbClr val="00285F"/>
                </a:solidFill>
              </a:rPr>
              <a:t>Consulate-General in Milan</a:t>
            </a:r>
          </a:p>
          <a:p>
            <a:pPr eaLnBrk="1" hangingPunct="1">
              <a:lnSpc>
                <a:spcPct val="150000"/>
              </a:lnSpc>
            </a:pPr>
            <a:r>
              <a:rPr lang="en-GB" altLang="en-US" sz="2000" dirty="0">
                <a:solidFill>
                  <a:srgbClr val="00285F"/>
                </a:solidFill>
              </a:rPr>
              <a:t/>
            </a:r>
            <a:br>
              <a:rPr lang="en-GB" altLang="en-US" sz="2000" dirty="0">
                <a:solidFill>
                  <a:srgbClr val="00285F"/>
                </a:solidFill>
              </a:rPr>
            </a:br>
            <a:r>
              <a:rPr lang="en-GB" altLang="en-US" sz="2000" b="1" dirty="0">
                <a:solidFill>
                  <a:srgbClr val="00285F"/>
                </a:solidFill>
              </a:rPr>
              <a:t>Services to UK life sciences companies: </a:t>
            </a:r>
            <a:endParaRPr lang="en-GB" altLang="en-US" sz="2000" b="1" dirty="0" smtClean="0">
              <a:solidFill>
                <a:srgbClr val="00285F"/>
              </a:solidFill>
            </a:endParaRPr>
          </a:p>
          <a:p>
            <a:pPr marL="342900" indent="-342900" eaLnBrk="1" hangingPunct="1">
              <a:lnSpc>
                <a:spcPct val="150000"/>
              </a:lnSpc>
              <a:buFont typeface="Arial" panose="020B0604020202020204" pitchFamily="34" charset="0"/>
              <a:buChar char="•"/>
            </a:pPr>
            <a:r>
              <a:rPr lang="en-GB" altLang="en-US" sz="2000" dirty="0" smtClean="0">
                <a:solidFill>
                  <a:srgbClr val="00285F"/>
                </a:solidFill>
              </a:rPr>
              <a:t>tailored </a:t>
            </a:r>
            <a:r>
              <a:rPr lang="en-GB" altLang="en-US" sz="2000" dirty="0">
                <a:solidFill>
                  <a:srgbClr val="00285F"/>
                </a:solidFill>
              </a:rPr>
              <a:t>market strategy advice</a:t>
            </a:r>
            <a:r>
              <a:rPr lang="en-GB" altLang="en-US" sz="2000" dirty="0" smtClean="0">
                <a:solidFill>
                  <a:srgbClr val="00285F"/>
                </a:solidFill>
              </a:rPr>
              <a:t>,</a:t>
            </a:r>
          </a:p>
          <a:p>
            <a:pPr marL="342900" indent="-342900" eaLnBrk="1" hangingPunct="1">
              <a:lnSpc>
                <a:spcPct val="150000"/>
              </a:lnSpc>
              <a:buFont typeface="Arial" panose="020B0604020202020204" pitchFamily="34" charset="0"/>
              <a:buChar char="•"/>
            </a:pPr>
            <a:r>
              <a:rPr lang="en-GB" altLang="en-US" sz="2000" dirty="0" smtClean="0">
                <a:solidFill>
                  <a:srgbClr val="00285F"/>
                </a:solidFill>
              </a:rPr>
              <a:t>assistance </a:t>
            </a:r>
            <a:r>
              <a:rPr lang="en-GB" altLang="en-US" sz="2000" dirty="0">
                <a:solidFill>
                  <a:srgbClr val="00285F"/>
                </a:solidFill>
              </a:rPr>
              <a:t>to overcome market access </a:t>
            </a:r>
            <a:r>
              <a:rPr lang="en-GB" altLang="en-US" sz="2000" dirty="0" smtClean="0">
                <a:solidFill>
                  <a:srgbClr val="00285F"/>
                </a:solidFill>
              </a:rPr>
              <a:t>issues,</a:t>
            </a:r>
          </a:p>
          <a:p>
            <a:pPr marL="342900" indent="-342900" eaLnBrk="1" hangingPunct="1">
              <a:lnSpc>
                <a:spcPct val="150000"/>
              </a:lnSpc>
              <a:buFont typeface="Arial" panose="020B0604020202020204" pitchFamily="34" charset="0"/>
              <a:buChar char="•"/>
            </a:pPr>
            <a:r>
              <a:rPr lang="en-GB" altLang="en-US" sz="2000" dirty="0" smtClean="0">
                <a:solidFill>
                  <a:srgbClr val="00285F"/>
                </a:solidFill>
              </a:rPr>
              <a:t>identification </a:t>
            </a:r>
            <a:r>
              <a:rPr lang="en-GB" altLang="en-US" sz="2000" dirty="0">
                <a:solidFill>
                  <a:srgbClr val="00285F"/>
                </a:solidFill>
              </a:rPr>
              <a:t>of local </a:t>
            </a:r>
            <a:r>
              <a:rPr lang="en-GB" altLang="en-US" sz="2000" dirty="0" smtClean="0">
                <a:solidFill>
                  <a:srgbClr val="00285F"/>
                </a:solidFill>
              </a:rPr>
              <a:t>partners,</a:t>
            </a:r>
          </a:p>
          <a:p>
            <a:pPr marL="342900" indent="-342900" eaLnBrk="1" hangingPunct="1">
              <a:lnSpc>
                <a:spcPct val="150000"/>
              </a:lnSpc>
              <a:buFont typeface="Arial" panose="020B0604020202020204" pitchFamily="34" charset="0"/>
              <a:buChar char="•"/>
            </a:pPr>
            <a:r>
              <a:rPr lang="en-GB" altLang="en-US" sz="2000" dirty="0" smtClean="0">
                <a:solidFill>
                  <a:srgbClr val="00285F"/>
                </a:solidFill>
              </a:rPr>
              <a:t>organisation </a:t>
            </a:r>
            <a:r>
              <a:rPr lang="en-GB" altLang="en-US" sz="2000" dirty="0">
                <a:solidFill>
                  <a:srgbClr val="00285F"/>
                </a:solidFill>
              </a:rPr>
              <a:t>of round tables, events and workshops, </a:t>
            </a:r>
            <a:endParaRPr lang="en-GB" altLang="en-US" sz="2000" dirty="0" smtClean="0">
              <a:solidFill>
                <a:srgbClr val="00285F"/>
              </a:solidFill>
            </a:endParaRPr>
          </a:p>
          <a:p>
            <a:pPr marL="342900" indent="-342900" eaLnBrk="1" hangingPunct="1">
              <a:lnSpc>
                <a:spcPct val="150000"/>
              </a:lnSpc>
              <a:buFont typeface="Arial" panose="020B0604020202020204" pitchFamily="34" charset="0"/>
              <a:buChar char="•"/>
            </a:pPr>
            <a:r>
              <a:rPr lang="en-GB" altLang="en-US" sz="2000" dirty="0" smtClean="0">
                <a:solidFill>
                  <a:srgbClr val="00285F"/>
                </a:solidFill>
              </a:rPr>
              <a:t>organisation </a:t>
            </a:r>
            <a:r>
              <a:rPr lang="en-GB" altLang="en-US" sz="2000" dirty="0">
                <a:solidFill>
                  <a:srgbClr val="00285F"/>
                </a:solidFill>
              </a:rPr>
              <a:t>of introductory calls with key </a:t>
            </a:r>
            <a:r>
              <a:rPr lang="en-GB" altLang="en-US" sz="2000" dirty="0" smtClean="0">
                <a:solidFill>
                  <a:srgbClr val="00285F"/>
                </a:solidFill>
              </a:rPr>
              <a:t>stakeholders</a:t>
            </a:r>
          </a:p>
        </p:txBody>
      </p:sp>
      <p:sp>
        <p:nvSpPr>
          <p:cNvPr id="4" name="Rectangle 3">
            <a:extLst>
              <a:ext uri="{FF2B5EF4-FFF2-40B4-BE49-F238E27FC236}">
                <a16:creationId xmlns:a16="http://schemas.microsoft.com/office/drawing/2014/main" id="{A7CEF1A1-BC66-4663-83ED-6B376D3E6409}"/>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Tree>
    <p:extLst>
      <p:ext uri="{BB962C8B-B14F-4D97-AF65-F5344CB8AC3E}">
        <p14:creationId xmlns:p14="http://schemas.microsoft.com/office/powerpoint/2010/main" val="2506590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a:extLst>
              <a:ext uri="{FF2B5EF4-FFF2-40B4-BE49-F238E27FC236}">
                <a16:creationId xmlns:a16="http://schemas.microsoft.com/office/drawing/2014/main" id="{26466ABD-EB6A-4B8C-81A4-01F191A4E1DB}"/>
              </a:ext>
            </a:extLst>
          </p:cNvPr>
          <p:cNvSpPr>
            <a:spLocks noGrp="1"/>
          </p:cNvSpPr>
          <p:nvPr>
            <p:ph type="title"/>
          </p:nvPr>
        </p:nvSpPr>
        <p:spPr>
          <a:xfrm>
            <a:off x="2000250" y="381000"/>
            <a:ext cx="7529513" cy="600075"/>
          </a:xfrm>
        </p:spPr>
        <p:txBody>
          <a:bodyPr/>
          <a:lstStyle/>
          <a:p>
            <a:pPr>
              <a:buFontTx/>
              <a:buNone/>
            </a:pPr>
            <a:r>
              <a:rPr lang="en-GB" altLang="en-US" dirty="0">
                <a:solidFill>
                  <a:srgbClr val="C00000"/>
                </a:solidFill>
              </a:rPr>
              <a:t> </a:t>
            </a:r>
            <a:r>
              <a:rPr lang="en-GB" altLang="en-US" dirty="0" smtClean="0">
                <a:solidFill>
                  <a:srgbClr val="C00000"/>
                </a:solidFill>
              </a:rPr>
              <a:t>              Italy – key facts</a:t>
            </a:r>
            <a:endParaRPr lang="en-GB" altLang="en-US" dirty="0">
              <a:solidFill>
                <a:srgbClr val="C00000"/>
              </a:solidFill>
            </a:endParaRPr>
          </a:p>
        </p:txBody>
      </p:sp>
      <p:sp>
        <p:nvSpPr>
          <p:cNvPr id="43011" name="TextBox 7">
            <a:extLst>
              <a:ext uri="{FF2B5EF4-FFF2-40B4-BE49-F238E27FC236}">
                <a16:creationId xmlns:a16="http://schemas.microsoft.com/office/drawing/2014/main" id="{8F93D8B3-F111-4B00-8C6D-E4AA9A0C0332}"/>
              </a:ext>
            </a:extLst>
          </p:cNvPr>
          <p:cNvSpPr txBox="1">
            <a:spLocks noChangeArrowheads="1"/>
          </p:cNvSpPr>
          <p:nvPr/>
        </p:nvSpPr>
        <p:spPr bwMode="auto">
          <a:xfrm>
            <a:off x="560512" y="1988840"/>
            <a:ext cx="38021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lgn="just" eaLnBrk="1" hangingPunct="1">
              <a:lnSpc>
                <a:spcPct val="150000"/>
              </a:lnSpc>
              <a:buFont typeface="Arial" panose="020B0604020202020204" pitchFamily="34" charset="0"/>
              <a:buChar char="•"/>
            </a:pPr>
            <a:r>
              <a:rPr lang="en-GB" altLang="en-US" sz="1600" dirty="0">
                <a:solidFill>
                  <a:srgbClr val="00285F"/>
                </a:solidFill>
              </a:rPr>
              <a:t>Parliamentary </a:t>
            </a:r>
            <a:r>
              <a:rPr lang="en-GB" altLang="en-US" sz="1600" dirty="0" smtClean="0">
                <a:solidFill>
                  <a:srgbClr val="00285F"/>
                </a:solidFill>
              </a:rPr>
              <a:t>republic</a:t>
            </a:r>
            <a:endParaRPr lang="en-GB" altLang="en-US" sz="1600" dirty="0">
              <a:solidFill>
                <a:srgbClr val="00285F"/>
              </a:solidFill>
            </a:endParaRPr>
          </a:p>
          <a:p>
            <a:pPr marL="285750" indent="-285750" algn="just" eaLnBrk="1" hangingPunct="1">
              <a:buFont typeface="Arial" panose="020B0604020202020204" pitchFamily="34" charset="0"/>
              <a:buChar char="•"/>
            </a:pPr>
            <a:r>
              <a:rPr lang="en-GB" altLang="en-US" sz="1600" dirty="0">
                <a:solidFill>
                  <a:srgbClr val="00285F"/>
                </a:solidFill>
              </a:rPr>
              <a:t>20 </a:t>
            </a:r>
            <a:r>
              <a:rPr lang="en-GB" altLang="en-US" sz="1600" dirty="0" smtClean="0">
                <a:solidFill>
                  <a:srgbClr val="00285F"/>
                </a:solidFill>
              </a:rPr>
              <a:t>regions</a:t>
            </a:r>
            <a:endParaRPr lang="en-GB" altLang="en-US" sz="1600" dirty="0">
              <a:solidFill>
                <a:srgbClr val="00285F"/>
              </a:solidFill>
            </a:endParaRPr>
          </a:p>
          <a:p>
            <a:pPr marL="285750" indent="-285750" algn="just" eaLnBrk="1" hangingPunct="1">
              <a:buFont typeface="Arial" panose="020B0604020202020204" pitchFamily="34" charset="0"/>
              <a:buChar char="•"/>
            </a:pPr>
            <a:r>
              <a:rPr lang="en-GB" altLang="en-US" sz="1600" dirty="0">
                <a:solidFill>
                  <a:srgbClr val="00285F"/>
                </a:solidFill>
              </a:rPr>
              <a:t>Population: 58.9 million (as at </a:t>
            </a:r>
            <a:r>
              <a:rPr lang="en-GB" altLang="en-US" sz="1600" dirty="0" smtClean="0">
                <a:solidFill>
                  <a:srgbClr val="00285F"/>
                </a:solidFill>
              </a:rPr>
              <a:t>Q1 2022)</a:t>
            </a:r>
          </a:p>
          <a:p>
            <a:pPr algn="just" eaLnBrk="1" hangingPunct="1"/>
            <a:endParaRPr lang="en-GB" altLang="en-US" sz="1600" dirty="0">
              <a:solidFill>
                <a:srgbClr val="00285F"/>
              </a:solidFill>
            </a:endParaRPr>
          </a:p>
          <a:p>
            <a:pPr marL="285750" indent="-285750" algn="just" eaLnBrk="1" hangingPunct="1">
              <a:buFont typeface="Arial" panose="020B0604020202020204" pitchFamily="34" charset="0"/>
              <a:buChar char="•"/>
            </a:pPr>
            <a:r>
              <a:rPr lang="en-GB" altLang="en-US" sz="1600" dirty="0" smtClean="0">
                <a:solidFill>
                  <a:srgbClr val="00285F"/>
                </a:solidFill>
              </a:rPr>
              <a:t>Europe’s fourth largest economy second biggest manufacturer after Germany (GDP as at 2021)</a:t>
            </a:r>
          </a:p>
          <a:p>
            <a:pPr algn="just" eaLnBrk="1" hangingPunct="1"/>
            <a:endParaRPr lang="en-GB" altLang="en-US" sz="1600" dirty="0">
              <a:solidFill>
                <a:srgbClr val="00285F"/>
              </a:solidFill>
            </a:endParaRPr>
          </a:p>
          <a:p>
            <a:pPr marL="285750" indent="-285750" algn="just" eaLnBrk="1" hangingPunct="1">
              <a:buFont typeface="Arial" panose="020B0604020202020204" pitchFamily="34" charset="0"/>
              <a:buChar char="•"/>
            </a:pPr>
            <a:r>
              <a:rPr lang="en-GB" altLang="en-US" sz="1600" dirty="0">
                <a:solidFill>
                  <a:srgbClr val="00285F"/>
                </a:solidFill>
              </a:rPr>
              <a:t>One of the UK’s largest export markets and top destination for UK tourists with &gt; 5 </a:t>
            </a:r>
            <a:r>
              <a:rPr lang="en-GB" altLang="en-US" sz="1600" dirty="0" smtClean="0">
                <a:solidFill>
                  <a:srgbClr val="00285F"/>
                </a:solidFill>
              </a:rPr>
              <a:t>million </a:t>
            </a:r>
            <a:r>
              <a:rPr lang="en-GB" altLang="en-US" sz="1600" dirty="0">
                <a:solidFill>
                  <a:srgbClr val="00285F"/>
                </a:solidFill>
              </a:rPr>
              <a:t>UK tourists (pre-pandemic data</a:t>
            </a:r>
            <a:r>
              <a:rPr lang="en-GB" altLang="en-US" sz="1600" dirty="0" smtClean="0">
                <a:solidFill>
                  <a:srgbClr val="00285F"/>
                </a:solidFill>
              </a:rPr>
              <a:t>)</a:t>
            </a:r>
            <a:endParaRPr lang="en-GB" altLang="en-US" sz="1600" dirty="0">
              <a:solidFill>
                <a:srgbClr val="00285F"/>
              </a:solidFill>
            </a:endParaRPr>
          </a:p>
        </p:txBody>
      </p:sp>
      <p:sp>
        <p:nvSpPr>
          <p:cNvPr id="4" name="Rectangle 3">
            <a:extLst>
              <a:ext uri="{FF2B5EF4-FFF2-40B4-BE49-F238E27FC236}">
                <a16:creationId xmlns:a16="http://schemas.microsoft.com/office/drawing/2014/main" id="{D12D0A06-8551-473A-97C7-5D95D80DE9AB}"/>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pic>
        <p:nvPicPr>
          <p:cNvPr id="4098" name="Picture 2" descr="Italy Black &amp; White Road map in Adobe Illustrator Vector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12776"/>
            <a:ext cx="4195684" cy="5061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8F38EADC-E5FB-4F87-9731-139F1E28CEA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      Italy and Life sciences sector</a:t>
            </a:r>
            <a:endParaRPr lang="en-GB" altLang="en-US" dirty="0">
              <a:solidFill>
                <a:srgbClr val="C00000"/>
              </a:solidFill>
            </a:endParaRPr>
          </a:p>
        </p:txBody>
      </p:sp>
      <p:sp>
        <p:nvSpPr>
          <p:cNvPr id="45059" name="TextBox 7">
            <a:extLst>
              <a:ext uri="{FF2B5EF4-FFF2-40B4-BE49-F238E27FC236}">
                <a16:creationId xmlns:a16="http://schemas.microsoft.com/office/drawing/2014/main" id="{7C3E0CF8-89FA-4D80-A745-997F6C2E1858}"/>
              </a:ext>
            </a:extLst>
          </p:cNvPr>
          <p:cNvSpPr txBox="1">
            <a:spLocks noChangeArrowheads="1"/>
          </p:cNvSpPr>
          <p:nvPr/>
        </p:nvSpPr>
        <p:spPr bwMode="auto">
          <a:xfrm>
            <a:off x="386385" y="1628800"/>
            <a:ext cx="8986838"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lnSpc>
                <a:spcPct val="150000"/>
              </a:lnSpc>
              <a:buFont typeface="Arial" panose="020B0604020202020204" pitchFamily="34" charset="0"/>
              <a:buChar char="•"/>
            </a:pPr>
            <a:r>
              <a:rPr lang="en-GB" altLang="en-US" i="1" dirty="0" smtClean="0">
                <a:solidFill>
                  <a:srgbClr val="00285F"/>
                </a:solidFill>
              </a:rPr>
              <a:t>One of the best and </a:t>
            </a:r>
            <a:r>
              <a:rPr lang="en-GB" altLang="en-US" b="1" i="1" dirty="0" smtClean="0">
                <a:solidFill>
                  <a:srgbClr val="00285F"/>
                </a:solidFill>
              </a:rPr>
              <a:t>fastest</a:t>
            </a:r>
            <a:r>
              <a:rPr lang="en-GB" altLang="en-US" i="1" dirty="0" smtClean="0">
                <a:solidFill>
                  <a:srgbClr val="00285F"/>
                </a:solidFill>
              </a:rPr>
              <a:t> growing life science sector in Europe;</a:t>
            </a:r>
          </a:p>
          <a:p>
            <a:pPr marL="285750" indent="-285750" eaLnBrk="1" hangingPunct="1">
              <a:lnSpc>
                <a:spcPct val="150000"/>
              </a:lnSpc>
              <a:buFont typeface="Arial" panose="020B0604020202020204" pitchFamily="34" charset="0"/>
              <a:buChar char="•"/>
            </a:pPr>
            <a:r>
              <a:rPr lang="en-GB" altLang="en-US" i="1" dirty="0" smtClean="0">
                <a:solidFill>
                  <a:srgbClr val="00285F"/>
                </a:solidFill>
              </a:rPr>
              <a:t>Accounts for </a:t>
            </a:r>
            <a:r>
              <a:rPr lang="en-GB" altLang="en-US" b="1" i="1" dirty="0" smtClean="0">
                <a:solidFill>
                  <a:srgbClr val="00285F"/>
                </a:solidFill>
              </a:rPr>
              <a:t>8.4% of Italy’s GDP (as per 2020)</a:t>
            </a:r>
            <a:r>
              <a:rPr lang="en-GB" altLang="en-US" i="1" dirty="0" smtClean="0">
                <a:solidFill>
                  <a:srgbClr val="00285F"/>
                </a:solidFill>
              </a:rPr>
              <a:t>;</a:t>
            </a:r>
          </a:p>
          <a:p>
            <a:pPr marL="285750" indent="-285750" eaLnBrk="1" hangingPunct="1">
              <a:lnSpc>
                <a:spcPct val="150000"/>
              </a:lnSpc>
              <a:buFont typeface="Arial" panose="020B0604020202020204" pitchFamily="34" charset="0"/>
              <a:buChar char="•"/>
            </a:pPr>
            <a:r>
              <a:rPr lang="en-GB" altLang="en-US" i="1" dirty="0" smtClean="0">
                <a:solidFill>
                  <a:srgbClr val="00285F"/>
                </a:solidFill>
              </a:rPr>
              <a:t>Strong LS </a:t>
            </a:r>
            <a:r>
              <a:rPr lang="en-GB" altLang="en-US" i="1" dirty="0">
                <a:solidFill>
                  <a:srgbClr val="00285F"/>
                </a:solidFill>
              </a:rPr>
              <a:t>ecosystem </a:t>
            </a:r>
            <a:r>
              <a:rPr lang="en-GB" altLang="en-US" i="1" dirty="0" smtClean="0">
                <a:solidFill>
                  <a:srgbClr val="00285F"/>
                </a:solidFill>
              </a:rPr>
              <a:t>supporting </a:t>
            </a:r>
            <a:r>
              <a:rPr lang="en-GB" altLang="en-US" i="1" dirty="0">
                <a:solidFill>
                  <a:srgbClr val="00285F"/>
                </a:solidFill>
              </a:rPr>
              <a:t>growth, innovation and exports;</a:t>
            </a:r>
          </a:p>
          <a:p>
            <a:pPr marL="285750" indent="-285750" eaLnBrk="1" hangingPunct="1">
              <a:lnSpc>
                <a:spcPct val="150000"/>
              </a:lnSpc>
              <a:buFont typeface="Arial" panose="020B0604020202020204" pitchFamily="34" charset="0"/>
              <a:buChar char="•"/>
            </a:pPr>
            <a:r>
              <a:rPr lang="en-GB" altLang="en-US" i="1" dirty="0" smtClean="0">
                <a:solidFill>
                  <a:srgbClr val="00285F"/>
                </a:solidFill>
              </a:rPr>
              <a:t>One of the largest </a:t>
            </a:r>
            <a:r>
              <a:rPr lang="en-GB" altLang="en-US" b="1" i="1" dirty="0" smtClean="0">
                <a:solidFill>
                  <a:srgbClr val="00285F"/>
                </a:solidFill>
              </a:rPr>
              <a:t>pharmaceutical industry</a:t>
            </a:r>
            <a:r>
              <a:rPr lang="en-GB" altLang="en-US" i="1" dirty="0" smtClean="0">
                <a:solidFill>
                  <a:srgbClr val="00285F"/>
                </a:solidFill>
              </a:rPr>
              <a:t>, competing with Germany and France to be ranked first </a:t>
            </a:r>
            <a:r>
              <a:rPr lang="en-GB" altLang="en-US" i="1" dirty="0">
                <a:solidFill>
                  <a:srgbClr val="00285F"/>
                </a:solidFill>
              </a:rPr>
              <a:t>in </a:t>
            </a:r>
            <a:r>
              <a:rPr lang="en-GB" altLang="en-US" i="1" dirty="0" smtClean="0">
                <a:solidFill>
                  <a:srgbClr val="00285F"/>
                </a:solidFill>
              </a:rPr>
              <a:t>Europe for pharma production; </a:t>
            </a:r>
          </a:p>
          <a:p>
            <a:pPr marL="285750" indent="-285750" eaLnBrk="1" hangingPunct="1">
              <a:lnSpc>
                <a:spcPct val="150000"/>
              </a:lnSpc>
              <a:buFont typeface="Arial" panose="020B0604020202020204" pitchFamily="34" charset="0"/>
              <a:buChar char="•"/>
            </a:pPr>
            <a:r>
              <a:rPr lang="en-GB" altLang="en-US" i="1" dirty="0" smtClean="0">
                <a:solidFill>
                  <a:srgbClr val="00285F"/>
                </a:solidFill>
              </a:rPr>
              <a:t>Steady growth of the </a:t>
            </a:r>
            <a:r>
              <a:rPr lang="en-GB" altLang="en-US" b="1" i="1" dirty="0" smtClean="0">
                <a:solidFill>
                  <a:srgbClr val="00285F"/>
                </a:solidFill>
              </a:rPr>
              <a:t>biotechnology industry</a:t>
            </a:r>
            <a:r>
              <a:rPr lang="en-GB" altLang="en-US" i="1" dirty="0" smtClean="0">
                <a:solidFill>
                  <a:srgbClr val="00285F"/>
                </a:solidFill>
              </a:rPr>
              <a:t>, characterized by the strong presence of innovative SMEs (roughly 80%);</a:t>
            </a:r>
          </a:p>
          <a:p>
            <a:pPr marL="285750" indent="-285750" eaLnBrk="1" hangingPunct="1">
              <a:lnSpc>
                <a:spcPct val="150000"/>
              </a:lnSpc>
              <a:buFont typeface="Arial" panose="020B0604020202020204" pitchFamily="34" charset="0"/>
              <a:buChar char="•"/>
            </a:pPr>
            <a:r>
              <a:rPr lang="en-GB" altLang="en-US" i="1" dirty="0" smtClean="0">
                <a:solidFill>
                  <a:srgbClr val="00285F"/>
                </a:solidFill>
              </a:rPr>
              <a:t>Roughly 4,000 companies active in the </a:t>
            </a:r>
            <a:r>
              <a:rPr lang="en-GB" altLang="en-US" b="1" i="1" dirty="0" smtClean="0">
                <a:solidFill>
                  <a:srgbClr val="00285F"/>
                </a:solidFill>
              </a:rPr>
              <a:t>biomedical sector </a:t>
            </a:r>
            <a:r>
              <a:rPr lang="en-GB" altLang="en-US" i="1" dirty="0" smtClean="0">
                <a:solidFill>
                  <a:srgbClr val="00285F"/>
                </a:solidFill>
              </a:rPr>
              <a:t>– strong import flows from foreign countries  to meet quality and innovative products’ demand</a:t>
            </a:r>
            <a:r>
              <a:rPr lang="en-GB" altLang="en-US" dirty="0" smtClean="0">
                <a:solidFill>
                  <a:srgbClr val="00285F"/>
                </a:solidFill>
              </a:rPr>
              <a:t>.</a:t>
            </a:r>
            <a:endParaRPr lang="en-GB" altLang="en-US" dirty="0">
              <a:solidFill>
                <a:srgbClr val="00285F"/>
              </a:solidFill>
            </a:endParaRPr>
          </a:p>
          <a:p>
            <a:pPr eaLnBrk="1" hangingPunct="1"/>
            <a:endParaRPr lang="en-GB" altLang="en-US" dirty="0"/>
          </a:p>
        </p:txBody>
      </p:sp>
      <p:sp>
        <p:nvSpPr>
          <p:cNvPr id="4" name="Rectangle 3">
            <a:extLst>
              <a:ext uri="{FF2B5EF4-FFF2-40B4-BE49-F238E27FC236}">
                <a16:creationId xmlns:a16="http://schemas.microsoft.com/office/drawing/2014/main" id="{E6F93521-7006-4F01-950C-C496090E81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1B63046E-91C0-4BC9-9B17-E02BC27FB2A4}"/>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               LS ecosystem</a:t>
            </a:r>
            <a:endParaRPr lang="en-GB" altLang="en-US" dirty="0">
              <a:solidFill>
                <a:srgbClr val="C00000"/>
              </a:solidFill>
            </a:endParaRPr>
          </a:p>
        </p:txBody>
      </p:sp>
      <p:sp>
        <p:nvSpPr>
          <p:cNvPr id="4" name="Rectangle 3">
            <a:extLst>
              <a:ext uri="{FF2B5EF4-FFF2-40B4-BE49-F238E27FC236}">
                <a16:creationId xmlns:a16="http://schemas.microsoft.com/office/drawing/2014/main" id="{81FD73B0-D6E1-4C72-AB70-87058354BF24}"/>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675"/>
          <a:stretch/>
        </p:blipFill>
        <p:spPr>
          <a:xfrm>
            <a:off x="488504" y="1548945"/>
            <a:ext cx="8625408" cy="4527918"/>
          </a:xfrm>
          <a:prstGeom prst="rect">
            <a:avLst/>
          </a:prstGeom>
        </p:spPr>
      </p:pic>
      <p:sp>
        <p:nvSpPr>
          <p:cNvPr id="3" name="TextBox 2"/>
          <p:cNvSpPr txBox="1"/>
          <p:nvPr/>
        </p:nvSpPr>
        <p:spPr>
          <a:xfrm>
            <a:off x="8169696" y="6642556"/>
            <a:ext cx="1888432" cy="215444"/>
          </a:xfrm>
          <a:prstGeom prst="rect">
            <a:avLst/>
          </a:prstGeom>
          <a:noFill/>
        </p:spPr>
        <p:txBody>
          <a:bodyPr wrap="square" rtlCol="0">
            <a:spAutoFit/>
          </a:bodyPr>
          <a:lstStyle/>
          <a:p>
            <a:r>
              <a:rPr lang="en-GB" sz="800" dirty="0" smtClean="0"/>
              <a:t>Source: ITA – Italian Trade Agency </a:t>
            </a:r>
            <a:endParaRPr lang="en-GB"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National healthcare system</a:t>
            </a:r>
            <a:endParaRPr lang="en-GB" altLang="en-US" dirty="0">
              <a:solidFill>
                <a:srgbClr val="C00000"/>
              </a:solidFill>
            </a:endParaRPr>
          </a:p>
        </p:txBody>
      </p:sp>
      <p:sp>
        <p:nvSpPr>
          <p:cNvPr id="4" name="Rectangle 3">
            <a:extLst>
              <a:ext uri="{FF2B5EF4-FFF2-40B4-BE49-F238E27FC236}">
                <a16:creationId xmlns:a16="http://schemas.microsoft.com/office/drawing/2014/main" id="{F4747B1C-C9C5-403D-B544-B194BDE573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5" name="TextBox 4">
            <a:extLst>
              <a:ext uri="{FF2B5EF4-FFF2-40B4-BE49-F238E27FC236}">
                <a16:creationId xmlns:a16="http://schemas.microsoft.com/office/drawing/2014/main" id="{97186523-0546-304B-BB68-768CA13604A2}"/>
              </a:ext>
            </a:extLst>
          </p:cNvPr>
          <p:cNvSpPr txBox="1"/>
          <p:nvPr/>
        </p:nvSpPr>
        <p:spPr>
          <a:xfrm>
            <a:off x="378598" y="1480404"/>
            <a:ext cx="3638298" cy="4939814"/>
          </a:xfrm>
          <a:prstGeom prst="rect">
            <a:avLst/>
          </a:prstGeom>
          <a:noFill/>
        </p:spPr>
        <p:txBody>
          <a:bodyPr wrap="square" rtlCol="0">
            <a:spAutoFit/>
          </a:bodyPr>
          <a:lstStyle/>
          <a:p>
            <a:pPr lvl="0">
              <a:defRPr/>
            </a:pPr>
            <a:r>
              <a:rPr lang="en-GB" b="1" i="1" dirty="0" smtClean="0">
                <a:solidFill>
                  <a:srgbClr val="002860"/>
                </a:solidFill>
              </a:rPr>
              <a:t>Overview:</a:t>
            </a:r>
          </a:p>
          <a:p>
            <a:pPr marL="285750" lvl="0" indent="-285750">
              <a:buFont typeface="Arial" panose="020B0604020202020204" pitchFamily="34" charset="0"/>
              <a:buChar char="•"/>
              <a:defRPr/>
            </a:pPr>
            <a:r>
              <a:rPr lang="en-GB" b="1" i="1" dirty="0" smtClean="0">
                <a:solidFill>
                  <a:srgbClr val="002860"/>
                </a:solidFill>
              </a:rPr>
              <a:t>Public system (Beveridge model): </a:t>
            </a:r>
            <a:r>
              <a:rPr lang="en-GB" i="1" dirty="0" smtClean="0">
                <a:solidFill>
                  <a:srgbClr val="002860"/>
                </a:solidFill>
              </a:rPr>
              <a:t>universal assistance to all;</a:t>
            </a:r>
            <a:br>
              <a:rPr lang="en-GB" i="1" dirty="0" smtClean="0">
                <a:solidFill>
                  <a:srgbClr val="002860"/>
                </a:solidFill>
              </a:rPr>
            </a:br>
            <a:r>
              <a:rPr lang="en-GB" i="1" dirty="0" smtClean="0">
                <a:solidFill>
                  <a:srgbClr val="002860"/>
                </a:solidFill>
              </a:rPr>
              <a:t> </a:t>
            </a:r>
          </a:p>
          <a:p>
            <a:pPr marL="285750" lvl="0" indent="-285750">
              <a:buFont typeface="Arial" panose="020B0604020202020204" pitchFamily="34" charset="0"/>
              <a:buChar char="•"/>
              <a:defRPr/>
            </a:pPr>
            <a:r>
              <a:rPr lang="en-GB" b="1" i="1" dirty="0" smtClean="0">
                <a:solidFill>
                  <a:srgbClr val="002860"/>
                </a:solidFill>
              </a:rPr>
              <a:t>Regional organisation</a:t>
            </a:r>
            <a:r>
              <a:rPr lang="en-GB" i="1" dirty="0" smtClean="0">
                <a:solidFill>
                  <a:srgbClr val="002860"/>
                </a:solidFill>
              </a:rPr>
              <a:t>;</a:t>
            </a:r>
            <a:br>
              <a:rPr lang="en-GB" i="1" dirty="0" smtClean="0">
                <a:solidFill>
                  <a:srgbClr val="002860"/>
                </a:solidFill>
              </a:rPr>
            </a:br>
            <a:endParaRPr lang="en-GB" i="1" dirty="0" smtClean="0">
              <a:solidFill>
                <a:srgbClr val="002860"/>
              </a:solidFill>
            </a:endParaRPr>
          </a:p>
          <a:p>
            <a:pPr marL="285750" lvl="0" indent="-285750">
              <a:lnSpc>
                <a:spcPct val="150000"/>
              </a:lnSpc>
              <a:buFont typeface="Arial" panose="020B0604020202020204" pitchFamily="34" charset="0"/>
              <a:buChar char="•"/>
              <a:defRPr/>
            </a:pPr>
            <a:r>
              <a:rPr lang="en-GB" b="1" i="1" dirty="0" smtClean="0">
                <a:solidFill>
                  <a:srgbClr val="002860"/>
                </a:solidFill>
              </a:rPr>
              <a:t>Challenges:</a:t>
            </a:r>
            <a:br>
              <a:rPr lang="en-GB" b="1" i="1" dirty="0" smtClean="0">
                <a:solidFill>
                  <a:srgbClr val="002860"/>
                </a:solidFill>
              </a:rPr>
            </a:br>
            <a:r>
              <a:rPr lang="en-GB" b="1" i="1" dirty="0" err="1" smtClean="0">
                <a:solidFill>
                  <a:srgbClr val="002860"/>
                </a:solidFill>
              </a:rPr>
              <a:t>i</a:t>
            </a:r>
            <a:r>
              <a:rPr lang="en-GB" b="1" i="1" dirty="0" smtClean="0">
                <a:solidFill>
                  <a:srgbClr val="002860"/>
                </a:solidFill>
              </a:rPr>
              <a:t>) </a:t>
            </a:r>
            <a:r>
              <a:rPr lang="en-GB" i="1" dirty="0" smtClean="0">
                <a:solidFill>
                  <a:srgbClr val="002860"/>
                </a:solidFill>
              </a:rPr>
              <a:t>Ageing society;</a:t>
            </a:r>
            <a:br>
              <a:rPr lang="en-GB" i="1" dirty="0" smtClean="0">
                <a:solidFill>
                  <a:srgbClr val="002860"/>
                </a:solidFill>
              </a:rPr>
            </a:br>
            <a:r>
              <a:rPr lang="en-GB" b="1" i="1" dirty="0" smtClean="0">
                <a:solidFill>
                  <a:srgbClr val="002860"/>
                </a:solidFill>
              </a:rPr>
              <a:t>ii)</a:t>
            </a:r>
            <a:r>
              <a:rPr lang="en-GB" i="1" dirty="0" smtClean="0">
                <a:solidFill>
                  <a:srgbClr val="002860"/>
                </a:solidFill>
              </a:rPr>
              <a:t> Higher costs vs public resources tightening;</a:t>
            </a:r>
            <a:br>
              <a:rPr lang="en-GB" i="1" dirty="0" smtClean="0">
                <a:solidFill>
                  <a:srgbClr val="002860"/>
                </a:solidFill>
              </a:rPr>
            </a:br>
            <a:r>
              <a:rPr lang="en-GB" b="1" i="1" dirty="0" smtClean="0">
                <a:solidFill>
                  <a:srgbClr val="002860"/>
                </a:solidFill>
              </a:rPr>
              <a:t>iii)</a:t>
            </a:r>
            <a:r>
              <a:rPr lang="en-GB" i="1" dirty="0" smtClean="0">
                <a:solidFill>
                  <a:srgbClr val="002860"/>
                </a:solidFill>
              </a:rPr>
              <a:t> Health staff turnover – shortages;</a:t>
            </a:r>
            <a:br>
              <a:rPr lang="en-GB" i="1" dirty="0" smtClean="0">
                <a:solidFill>
                  <a:srgbClr val="002860"/>
                </a:solidFill>
              </a:rPr>
            </a:br>
            <a:r>
              <a:rPr lang="en-GB" b="1" i="1" dirty="0" smtClean="0">
                <a:solidFill>
                  <a:srgbClr val="002860"/>
                </a:solidFill>
              </a:rPr>
              <a:t>iv) </a:t>
            </a:r>
            <a:r>
              <a:rPr lang="en-GB" i="1" dirty="0" smtClean="0">
                <a:solidFill>
                  <a:srgbClr val="002860"/>
                </a:solidFill>
              </a:rPr>
              <a:t>Long waiting lists.</a:t>
            </a:r>
          </a:p>
        </p:txBody>
      </p:sp>
      <p:graphicFrame>
        <p:nvGraphicFramePr>
          <p:cNvPr id="6" name="Chart 5"/>
          <p:cNvGraphicFramePr/>
          <p:nvPr>
            <p:extLst>
              <p:ext uri="{D42A27DB-BD31-4B8C-83A1-F6EECF244321}">
                <p14:modId xmlns:p14="http://schemas.microsoft.com/office/powerpoint/2010/main" val="963256458"/>
              </p:ext>
            </p:extLst>
          </p:nvPr>
        </p:nvGraphicFramePr>
        <p:xfrm>
          <a:off x="4228393" y="2037009"/>
          <a:ext cx="5379864" cy="38266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59" y="1246187"/>
            <a:ext cx="9350661" cy="1080120"/>
          </a:xfrm>
          <a:prstGeom prst="rect">
            <a:avLst/>
          </a:prstGeom>
          <a:solidFill>
            <a:srgbClr val="FFE7E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082"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Opportunities</a:t>
            </a:r>
            <a:endParaRPr lang="en-GB" altLang="en-US" dirty="0">
              <a:solidFill>
                <a:srgbClr val="C00000"/>
              </a:solidFill>
            </a:endParaRPr>
          </a:p>
        </p:txBody>
      </p:sp>
      <p:sp>
        <p:nvSpPr>
          <p:cNvPr id="4" name="Rectangle 3">
            <a:extLst>
              <a:ext uri="{FF2B5EF4-FFF2-40B4-BE49-F238E27FC236}">
                <a16:creationId xmlns:a16="http://schemas.microsoft.com/office/drawing/2014/main" id="{F4747B1C-C9C5-403D-B544-B194BDE573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2" name="TextBox 1"/>
          <p:cNvSpPr txBox="1"/>
          <p:nvPr/>
        </p:nvSpPr>
        <p:spPr>
          <a:xfrm>
            <a:off x="304726" y="1318778"/>
            <a:ext cx="9059061" cy="969496"/>
          </a:xfrm>
          <a:prstGeom prst="rect">
            <a:avLst/>
          </a:prstGeom>
          <a:noFill/>
        </p:spPr>
        <p:txBody>
          <a:bodyPr wrap="square" rtlCol="0">
            <a:spAutoFit/>
          </a:bodyPr>
          <a:lstStyle/>
          <a:p>
            <a:r>
              <a:rPr lang="en-GB" b="1" i="1" dirty="0">
                <a:solidFill>
                  <a:srgbClr val="1D3557"/>
                </a:solidFill>
                <a:cs typeface="Arial" panose="020B0604020202020204" pitchFamily="34" charset="0"/>
              </a:rPr>
              <a:t>EU Recovery fund – health </a:t>
            </a:r>
            <a:r>
              <a:rPr lang="en-GB" b="1" i="1" dirty="0" smtClean="0">
                <a:solidFill>
                  <a:srgbClr val="1D3557"/>
                </a:solidFill>
                <a:cs typeface="Arial" panose="020B0604020202020204" pitchFamily="34" charset="0"/>
              </a:rPr>
              <a:t>pillar				€ </a:t>
            </a:r>
            <a:r>
              <a:rPr lang="en-GB" b="1" i="1" dirty="0">
                <a:solidFill>
                  <a:srgbClr val="1D3557"/>
                </a:solidFill>
                <a:cs typeface="Arial" panose="020B0604020202020204" pitchFamily="34" charset="0"/>
              </a:rPr>
              <a:t>15.63 </a:t>
            </a:r>
            <a:r>
              <a:rPr lang="en-GB" b="1" i="1" dirty="0" err="1">
                <a:solidFill>
                  <a:srgbClr val="1D3557"/>
                </a:solidFill>
                <a:cs typeface="Arial" panose="020B0604020202020204" pitchFamily="34" charset="0"/>
              </a:rPr>
              <a:t>bn</a:t>
            </a:r>
            <a:r>
              <a:rPr lang="en-GB" b="1" i="1" dirty="0">
                <a:solidFill>
                  <a:srgbClr val="1D3557"/>
                </a:solidFill>
                <a:cs typeface="Arial" panose="020B0604020202020204" pitchFamily="34" charset="0"/>
              </a:rPr>
              <a:t> </a:t>
            </a:r>
            <a:endParaRPr lang="en-GB" b="1" i="1" dirty="0" smtClean="0">
              <a:solidFill>
                <a:srgbClr val="1D3557"/>
              </a:solidFill>
              <a:cs typeface="Arial" panose="020B0604020202020204" pitchFamily="34" charset="0"/>
            </a:endParaRPr>
          </a:p>
          <a:p>
            <a:endParaRPr lang="en-GB" sz="900" b="1" i="1" dirty="0" smtClean="0">
              <a:solidFill>
                <a:srgbClr val="1D3557"/>
              </a:solidFill>
              <a:cs typeface="Arial" panose="020B0604020202020204" pitchFamily="34" charset="0"/>
            </a:endParaRPr>
          </a:p>
          <a:p>
            <a:pPr algn="just"/>
            <a:r>
              <a:rPr lang="en-GB" sz="1400" i="1" dirty="0" smtClean="0">
                <a:solidFill>
                  <a:srgbClr val="1D3557"/>
                </a:solidFill>
                <a:cs typeface="Arial" panose="020B0604020202020204" pitchFamily="34" charset="0"/>
              </a:rPr>
              <a:t>To </a:t>
            </a:r>
            <a:r>
              <a:rPr lang="en-GB" sz="1400" i="1" dirty="0">
                <a:solidFill>
                  <a:srgbClr val="1D3557"/>
                </a:solidFill>
                <a:cs typeface="Arial" panose="020B0604020202020204" pitchFamily="34" charset="0"/>
              </a:rPr>
              <a:t>be invested for the digital and technological upgrade of the Italian healthcare system </a:t>
            </a:r>
            <a:r>
              <a:rPr lang="en-GB" sz="1400" i="1" dirty="0" smtClean="0">
                <a:solidFill>
                  <a:srgbClr val="1D3557"/>
                </a:solidFill>
                <a:cs typeface="Arial" panose="020B0604020202020204" pitchFamily="34" charset="0"/>
              </a:rPr>
              <a:t>between 2021 and 2026 (8.6</a:t>
            </a:r>
            <a:r>
              <a:rPr lang="en-GB" sz="1400" i="1" dirty="0">
                <a:solidFill>
                  <a:srgbClr val="1D3557"/>
                </a:solidFill>
                <a:cs typeface="Arial" panose="020B0604020202020204" pitchFamily="34" charset="0"/>
              </a:rPr>
              <a:t>% of EU recovery funds allocated to Italy).  </a:t>
            </a:r>
          </a:p>
        </p:txBody>
      </p:sp>
      <p:sp>
        <p:nvSpPr>
          <p:cNvPr id="3" name="Rectangle 2"/>
          <p:cNvSpPr/>
          <p:nvPr/>
        </p:nvSpPr>
        <p:spPr>
          <a:xfrm>
            <a:off x="282859" y="2573581"/>
            <a:ext cx="4608512" cy="923330"/>
          </a:xfrm>
          <a:prstGeom prst="rect">
            <a:avLst/>
          </a:prstGeom>
        </p:spPr>
        <p:txBody>
          <a:bodyPr wrap="square">
            <a:spAutoFit/>
          </a:bodyPr>
          <a:lstStyle/>
          <a:p>
            <a:r>
              <a:rPr lang="en-GB" sz="1150" b="1" dirty="0">
                <a:solidFill>
                  <a:srgbClr val="1D3557"/>
                </a:solidFill>
                <a:cs typeface="Arial" panose="020B0604020202020204" pitchFamily="34" charset="0"/>
              </a:rPr>
              <a:t>O</a:t>
            </a:r>
            <a:r>
              <a:rPr lang="en-GB" sz="1150" b="1" dirty="0" smtClean="0">
                <a:solidFill>
                  <a:srgbClr val="1D3557"/>
                </a:solidFill>
                <a:cs typeface="Arial" panose="020B0604020202020204" pitchFamily="34" charset="0"/>
              </a:rPr>
              <a:t>BJ </a:t>
            </a:r>
            <a:r>
              <a:rPr lang="en-GB" sz="1150" b="1" dirty="0">
                <a:solidFill>
                  <a:srgbClr val="1D3557"/>
                </a:solidFill>
                <a:cs typeface="Arial" panose="020B0604020202020204" pitchFamily="34" charset="0"/>
              </a:rPr>
              <a:t>1</a:t>
            </a:r>
            <a:r>
              <a:rPr lang="en-GB" sz="1150" dirty="0">
                <a:solidFill>
                  <a:srgbClr val="1D3557"/>
                </a:solidFill>
                <a:cs typeface="Arial" panose="020B0604020202020204" pitchFamily="34" charset="0"/>
              </a:rPr>
              <a:t>: PROXIMITY NETWORKS, STRUCTURES AND TELEMEDICINE FOR TERRITORIAL HEALTHCARE ASSISTANCE </a:t>
            </a:r>
          </a:p>
          <a:p>
            <a:endParaRPr lang="en-GB" sz="700" dirty="0">
              <a:solidFill>
                <a:srgbClr val="1D3557"/>
              </a:solidFill>
              <a:cs typeface="Arial" panose="020B0604020202020204" pitchFamily="34" charset="0"/>
            </a:endParaRPr>
          </a:p>
          <a:p>
            <a:pPr algn="ctr"/>
            <a:r>
              <a:rPr lang="en-GB" sz="1200" b="1" i="1" dirty="0">
                <a:solidFill>
                  <a:srgbClr val="1D3557"/>
                </a:solidFill>
                <a:cs typeface="Arial" panose="020B0604020202020204" pitchFamily="34" charset="0"/>
              </a:rPr>
              <a:t>€ </a:t>
            </a:r>
            <a:r>
              <a:rPr lang="en-GB" sz="1200" b="1" dirty="0" smtClean="0">
                <a:solidFill>
                  <a:srgbClr val="1D3557"/>
                </a:solidFill>
                <a:cs typeface="Arial" panose="020B0604020202020204" pitchFamily="34" charset="0"/>
              </a:rPr>
              <a:t>7.00 </a:t>
            </a:r>
            <a:r>
              <a:rPr lang="en-GB" sz="1200" b="1" dirty="0">
                <a:solidFill>
                  <a:srgbClr val="1D3557"/>
                </a:solidFill>
                <a:cs typeface="Arial" panose="020B0604020202020204" pitchFamily="34" charset="0"/>
              </a:rPr>
              <a:t>billion </a:t>
            </a:r>
          </a:p>
          <a:p>
            <a:endParaRPr lang="en-GB" sz="1200" dirty="0">
              <a:solidFill>
                <a:srgbClr val="1D3557"/>
              </a:solidFill>
              <a:cs typeface="Arial" panose="020B0604020202020204" pitchFamily="34" charset="0"/>
            </a:endParaRPr>
          </a:p>
        </p:txBody>
      </p:sp>
      <p:sp>
        <p:nvSpPr>
          <p:cNvPr id="8" name="Rectangle 7"/>
          <p:cNvSpPr/>
          <p:nvPr/>
        </p:nvSpPr>
        <p:spPr>
          <a:xfrm>
            <a:off x="4939298" y="2485468"/>
            <a:ext cx="4670141" cy="87152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304726" y="2485468"/>
            <a:ext cx="4648274" cy="87152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5000927" y="2555556"/>
            <a:ext cx="4608512" cy="938719"/>
          </a:xfrm>
          <a:prstGeom prst="rect">
            <a:avLst/>
          </a:prstGeom>
          <a:noFill/>
        </p:spPr>
        <p:txBody>
          <a:bodyPr wrap="square" rtlCol="0">
            <a:spAutoFit/>
          </a:bodyPr>
          <a:lstStyle/>
          <a:p>
            <a:r>
              <a:rPr lang="en-GB" sz="1150" b="1" dirty="0">
                <a:solidFill>
                  <a:srgbClr val="1D3557"/>
                </a:solidFill>
                <a:cs typeface="Arial" panose="020B0604020202020204" pitchFamily="34" charset="0"/>
              </a:rPr>
              <a:t>OBJ 2</a:t>
            </a:r>
            <a:r>
              <a:rPr lang="en-GB" sz="1150" dirty="0">
                <a:solidFill>
                  <a:srgbClr val="1D3557"/>
                </a:solidFill>
                <a:cs typeface="Arial" panose="020B0604020202020204" pitchFamily="34" charset="0"/>
              </a:rPr>
              <a:t>: INNOVATION, RESEARCH AND DIGITALISATION OF THE ITALIAN </a:t>
            </a:r>
            <a:r>
              <a:rPr lang="en-GB" sz="1150" dirty="0" smtClean="0">
                <a:solidFill>
                  <a:srgbClr val="1D3557"/>
                </a:solidFill>
                <a:cs typeface="Arial" panose="020B0604020202020204" pitchFamily="34" charset="0"/>
              </a:rPr>
              <a:t>NHS</a:t>
            </a:r>
          </a:p>
          <a:p>
            <a:endParaRPr lang="en-GB" sz="700" dirty="0">
              <a:solidFill>
                <a:srgbClr val="1D3557"/>
              </a:solidFill>
              <a:cs typeface="Arial" panose="020B0604020202020204" pitchFamily="34" charset="0"/>
            </a:endParaRPr>
          </a:p>
          <a:p>
            <a:pPr algn="ctr"/>
            <a:r>
              <a:rPr lang="en-GB" sz="1200" b="1" i="1" dirty="0">
                <a:solidFill>
                  <a:srgbClr val="1D3557"/>
                </a:solidFill>
                <a:cs typeface="Arial" panose="020B0604020202020204" pitchFamily="34" charset="0"/>
              </a:rPr>
              <a:t>€ </a:t>
            </a:r>
            <a:r>
              <a:rPr lang="en-GB" sz="1200" b="1" dirty="0" smtClean="0">
                <a:solidFill>
                  <a:srgbClr val="1D3557"/>
                </a:solidFill>
                <a:cs typeface="Arial" panose="020B0604020202020204" pitchFamily="34" charset="0"/>
              </a:rPr>
              <a:t>8.63 billion </a:t>
            </a:r>
            <a:endParaRPr lang="en-GB" sz="1200" b="1" dirty="0">
              <a:solidFill>
                <a:srgbClr val="1D3557"/>
              </a:solidFill>
              <a:cs typeface="Arial" panose="020B0604020202020204" pitchFamily="34" charset="0"/>
            </a:endParaRPr>
          </a:p>
          <a:p>
            <a:endParaRPr lang="en-GB" sz="1200" dirty="0"/>
          </a:p>
        </p:txBody>
      </p:sp>
      <p:sp>
        <p:nvSpPr>
          <p:cNvPr id="10" name="TextBox 9"/>
          <p:cNvSpPr txBox="1"/>
          <p:nvPr/>
        </p:nvSpPr>
        <p:spPr>
          <a:xfrm>
            <a:off x="4982152" y="3644480"/>
            <a:ext cx="4584431" cy="3108543"/>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400" b="1" i="1" dirty="0">
                <a:solidFill>
                  <a:srgbClr val="1D3557"/>
                </a:solidFill>
                <a:cs typeface="Arial" panose="020B0604020202020204" pitchFamily="34" charset="0"/>
              </a:rPr>
              <a:t>Upgrading</a:t>
            </a:r>
            <a:r>
              <a:rPr lang="en-GB" sz="1400" i="1" dirty="0">
                <a:solidFill>
                  <a:srgbClr val="1D3557"/>
                </a:solidFill>
                <a:cs typeface="Arial" panose="020B0604020202020204" pitchFamily="34" charset="0"/>
              </a:rPr>
              <a:t> </a:t>
            </a:r>
            <a:r>
              <a:rPr lang="en-GB" sz="1400" b="1" i="1" dirty="0">
                <a:solidFill>
                  <a:srgbClr val="1D3557"/>
                </a:solidFill>
                <a:cs typeface="Arial" panose="020B0604020202020204" pitchFamily="34" charset="0"/>
              </a:rPr>
              <a:t>hospital technology </a:t>
            </a:r>
            <a:r>
              <a:rPr lang="en-GB" sz="1400" i="1" dirty="0">
                <a:solidFill>
                  <a:srgbClr val="1D3557"/>
                </a:solidFill>
                <a:cs typeface="Arial" panose="020B0604020202020204" pitchFamily="34" charset="0"/>
              </a:rPr>
              <a:t>(total investment € 4.05 </a:t>
            </a:r>
            <a:r>
              <a:rPr lang="en-GB" sz="1400" i="1" dirty="0" err="1">
                <a:solidFill>
                  <a:srgbClr val="1D3557"/>
                </a:solidFill>
                <a:cs typeface="Arial" panose="020B0604020202020204" pitchFamily="34" charset="0"/>
              </a:rPr>
              <a:t>bn</a:t>
            </a:r>
            <a:r>
              <a:rPr lang="en-GB" sz="1400" i="1" dirty="0">
                <a:solidFill>
                  <a:srgbClr val="1D3557"/>
                </a:solidFill>
                <a:cs typeface="Arial" panose="020B0604020202020204" pitchFamily="34" charset="0"/>
              </a:rPr>
              <a:t>), including acquisition of 3,133 new hospital high technological equipment (CTs, magnetic resonance, linear accelerators, fixed radiological systems, angiographs – by December 2024</a:t>
            </a:r>
            <a:r>
              <a:rPr lang="en-GB" sz="1400" i="1" dirty="0" smtClean="0">
                <a:solidFill>
                  <a:srgbClr val="1D3557"/>
                </a:solidFill>
                <a:cs typeface="Arial" panose="020B0604020202020204" pitchFamily="34" charset="0"/>
              </a:rPr>
              <a:t>);</a:t>
            </a:r>
          </a:p>
          <a:p>
            <a:pPr marL="285750" indent="-285750" algn="just">
              <a:buFont typeface="Arial" panose="020B0604020202020204" pitchFamily="34" charset="0"/>
              <a:buChar char="•"/>
              <a:defRPr/>
            </a:pPr>
            <a:r>
              <a:rPr lang="en-GB" sz="1400" i="1" dirty="0">
                <a:solidFill>
                  <a:srgbClr val="1D3557"/>
                </a:solidFill>
                <a:cs typeface="Arial" panose="020B0604020202020204" pitchFamily="34" charset="0"/>
              </a:rPr>
              <a:t>3,500 </a:t>
            </a:r>
            <a:r>
              <a:rPr lang="en-GB" sz="1400" b="1" i="1" dirty="0">
                <a:solidFill>
                  <a:srgbClr val="1D3557"/>
                </a:solidFill>
                <a:cs typeface="Arial" panose="020B0604020202020204" pitchFamily="34" charset="0"/>
              </a:rPr>
              <a:t>new beds </a:t>
            </a:r>
            <a:r>
              <a:rPr lang="en-GB" sz="1400" i="1" dirty="0">
                <a:solidFill>
                  <a:srgbClr val="1D3557"/>
                </a:solidFill>
                <a:cs typeface="Arial" panose="020B0604020202020204" pitchFamily="34" charset="0"/>
              </a:rPr>
              <a:t>in intensive care and 4,225 new beds in semi intensive care;</a:t>
            </a:r>
          </a:p>
          <a:p>
            <a:pPr marL="285750" indent="-285750" algn="just">
              <a:buFont typeface="Arial" panose="020B0604020202020204" pitchFamily="34" charset="0"/>
              <a:buChar char="•"/>
              <a:defRPr/>
            </a:pPr>
            <a:r>
              <a:rPr lang="en-GB" sz="1400" i="1" dirty="0">
                <a:solidFill>
                  <a:srgbClr val="1D3557"/>
                </a:solidFill>
                <a:cs typeface="Arial" panose="020B0604020202020204" pitchFamily="34" charset="0"/>
              </a:rPr>
              <a:t>Empower the electronic health record (</a:t>
            </a:r>
            <a:r>
              <a:rPr lang="en-GB" sz="1400" b="1" i="1" dirty="0">
                <a:solidFill>
                  <a:srgbClr val="1D3557"/>
                </a:solidFill>
                <a:cs typeface="Arial" panose="020B0604020202020204" pitchFamily="34" charset="0"/>
              </a:rPr>
              <a:t>EHR);</a:t>
            </a:r>
          </a:p>
          <a:p>
            <a:pPr marL="285750" lvl="0" indent="-285750" algn="just">
              <a:buFont typeface="Arial" panose="020B0604020202020204" pitchFamily="34" charset="0"/>
              <a:buChar char="•"/>
              <a:defRPr/>
            </a:pPr>
            <a:r>
              <a:rPr lang="en-GB" sz="1400" b="1" i="1" dirty="0">
                <a:solidFill>
                  <a:srgbClr val="1D3557"/>
                </a:solidFill>
                <a:cs typeface="Arial" panose="020B0604020202020204" pitchFamily="34" charset="0"/>
              </a:rPr>
              <a:t>Hospital anti-seismic upgrades</a:t>
            </a:r>
            <a:r>
              <a:rPr lang="en-GB" sz="1400" i="1" dirty="0">
                <a:solidFill>
                  <a:srgbClr val="1D3557"/>
                </a:solidFill>
                <a:cs typeface="Arial" panose="020B0604020202020204" pitchFamily="34" charset="0"/>
              </a:rPr>
              <a:t> to make hospitals safer and more sustainable;</a:t>
            </a:r>
          </a:p>
          <a:p>
            <a:pPr marL="285750" indent="-285750" algn="just">
              <a:buFont typeface="Arial" panose="020B0604020202020204" pitchFamily="34" charset="0"/>
              <a:buChar char="•"/>
              <a:defRPr/>
            </a:pPr>
            <a:r>
              <a:rPr lang="en-GB" sz="1400" i="1" dirty="0">
                <a:solidFill>
                  <a:srgbClr val="1D3557"/>
                </a:solidFill>
                <a:cs typeface="Arial" panose="020B0604020202020204" pitchFamily="34" charset="0"/>
              </a:rPr>
              <a:t>Create </a:t>
            </a:r>
            <a:r>
              <a:rPr lang="en-GB" sz="1400" b="1" i="1" dirty="0">
                <a:solidFill>
                  <a:srgbClr val="1D3557"/>
                </a:solidFill>
                <a:cs typeface="Arial" panose="020B0604020202020204" pitchFamily="34" charset="0"/>
              </a:rPr>
              <a:t>5 operational centres</a:t>
            </a:r>
            <a:r>
              <a:rPr lang="en-GB" sz="1400" i="1" dirty="0">
                <a:solidFill>
                  <a:srgbClr val="1D3557"/>
                </a:solidFill>
                <a:cs typeface="Arial" panose="020B0604020202020204" pitchFamily="34" charset="0"/>
              </a:rPr>
              <a:t>: 4 innovative technology R&amp;D centres + 1 strategic infrastructure dedicated to the response to future pandemics;</a:t>
            </a:r>
          </a:p>
          <a:p>
            <a:pPr marL="285750" lvl="0" indent="-285750" algn="just">
              <a:buFont typeface="Arial" panose="020B0604020202020204" pitchFamily="34" charset="0"/>
              <a:buChar char="•"/>
              <a:defRPr/>
            </a:pPr>
            <a:endParaRPr lang="en-GB" sz="1400" i="1" dirty="0">
              <a:solidFill>
                <a:srgbClr val="1D3557"/>
              </a:solidFill>
              <a:cs typeface="Arial" panose="020B0604020202020204" pitchFamily="34" charset="0"/>
            </a:endParaRPr>
          </a:p>
        </p:txBody>
      </p:sp>
      <p:sp>
        <p:nvSpPr>
          <p:cNvPr id="12" name="TextBox 11"/>
          <p:cNvSpPr txBox="1"/>
          <p:nvPr/>
        </p:nvSpPr>
        <p:spPr>
          <a:xfrm>
            <a:off x="294899" y="3645024"/>
            <a:ext cx="4584431" cy="2246769"/>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400" i="1" dirty="0">
                <a:solidFill>
                  <a:srgbClr val="1D3557"/>
                </a:solidFill>
                <a:cs typeface="Arial" panose="020B0604020202020204" pitchFamily="34" charset="0"/>
              </a:rPr>
              <a:t>Build </a:t>
            </a:r>
            <a:r>
              <a:rPr lang="en-GB" sz="1400" b="1" i="1" dirty="0">
                <a:solidFill>
                  <a:srgbClr val="1D3557"/>
                </a:solidFill>
                <a:cs typeface="Arial" panose="020B0604020202020204" pitchFamily="34" charset="0"/>
              </a:rPr>
              <a:t>381 community hospitals </a:t>
            </a:r>
            <a:r>
              <a:rPr lang="en-GB" sz="1400" i="1" dirty="0">
                <a:solidFill>
                  <a:srgbClr val="1D3557"/>
                </a:solidFill>
                <a:cs typeface="Arial" panose="020B0604020202020204" pitchFamily="34" charset="0"/>
              </a:rPr>
              <a:t>for patients requiring short term stays; </a:t>
            </a:r>
          </a:p>
          <a:p>
            <a:pPr marL="285750" lvl="0" indent="-285750" algn="just">
              <a:buFont typeface="Arial" panose="020B0604020202020204" pitchFamily="34" charset="0"/>
              <a:buChar char="•"/>
              <a:defRPr/>
            </a:pPr>
            <a:r>
              <a:rPr lang="en-GB" sz="1400" i="1" dirty="0">
                <a:solidFill>
                  <a:srgbClr val="1D3557"/>
                </a:solidFill>
                <a:cs typeface="Arial" panose="020B0604020202020204" pitchFamily="34" charset="0"/>
              </a:rPr>
              <a:t>Health services for &gt;65 not self sufficient population with chronic diseases;</a:t>
            </a:r>
          </a:p>
          <a:p>
            <a:pPr marL="285750" indent="-285750" algn="just">
              <a:buFont typeface="Arial" panose="020B0604020202020204" pitchFamily="34" charset="0"/>
              <a:buChar char="•"/>
              <a:defRPr/>
            </a:pPr>
            <a:r>
              <a:rPr lang="en-GB" sz="1400" b="1" i="1" dirty="0">
                <a:solidFill>
                  <a:srgbClr val="1D3557"/>
                </a:solidFill>
                <a:cs typeface="Arial" panose="020B0604020202020204" pitchFamily="34" charset="0"/>
              </a:rPr>
              <a:t>Telemedicine, home automation</a:t>
            </a:r>
            <a:r>
              <a:rPr lang="en-GB" sz="1400" i="1" dirty="0">
                <a:solidFill>
                  <a:srgbClr val="1D3557"/>
                </a:solidFill>
                <a:cs typeface="Arial" panose="020B0604020202020204" pitchFamily="34" charset="0"/>
              </a:rPr>
              <a:t> and digitalisation to create a shared home care model;</a:t>
            </a:r>
          </a:p>
          <a:p>
            <a:pPr marL="285750" lvl="0" indent="-285750" algn="just">
              <a:buFont typeface="Arial" panose="020B0604020202020204" pitchFamily="34" charset="0"/>
              <a:buChar char="•"/>
              <a:defRPr/>
            </a:pPr>
            <a:r>
              <a:rPr lang="en-GB" sz="1400" i="1" dirty="0">
                <a:solidFill>
                  <a:srgbClr val="1D3557"/>
                </a:solidFill>
                <a:cs typeface="Arial" panose="020B0604020202020204" pitchFamily="34" charset="0"/>
              </a:rPr>
              <a:t>Launch </a:t>
            </a:r>
            <a:r>
              <a:rPr lang="en-GB" sz="1400" b="1" i="1" dirty="0">
                <a:solidFill>
                  <a:srgbClr val="1D3557"/>
                </a:solidFill>
                <a:cs typeface="Arial" panose="020B0604020202020204" pitchFamily="34" charset="0"/>
              </a:rPr>
              <a:t>1,288 community health houses </a:t>
            </a:r>
            <a:r>
              <a:rPr lang="en-GB" sz="1400" i="1" dirty="0">
                <a:solidFill>
                  <a:srgbClr val="1D3557"/>
                </a:solidFill>
                <a:cs typeface="Arial" panose="020B0604020202020204" pitchFamily="34" charset="0"/>
              </a:rPr>
              <a:t>to strengthen home care and integrate health and social services.</a:t>
            </a:r>
            <a:endParaRPr lang="en-GB" sz="1400" dirty="0">
              <a:solidFill>
                <a:srgbClr val="1D3557"/>
              </a:solidFill>
              <a:cs typeface="Arial" panose="020B0604020202020204" pitchFamily="34" charset="0"/>
            </a:endParaRPr>
          </a:p>
          <a:p>
            <a:pPr marL="285750" lvl="0" indent="-285750" algn="just">
              <a:buFont typeface="Arial" panose="020B0604020202020204" pitchFamily="34" charset="0"/>
              <a:buChar char="•"/>
              <a:defRPr/>
            </a:pPr>
            <a:endParaRPr lang="en-GB" sz="1400" i="1" dirty="0">
              <a:solidFill>
                <a:srgbClr val="1D3557"/>
              </a:solidFill>
              <a:cs typeface="Arial" panose="020B0604020202020204" pitchFamily="34" charset="0"/>
            </a:endParaRPr>
          </a:p>
        </p:txBody>
      </p:sp>
    </p:spTree>
    <p:extLst>
      <p:ext uri="{BB962C8B-B14F-4D97-AF65-F5344CB8AC3E}">
        <p14:creationId xmlns:p14="http://schemas.microsoft.com/office/powerpoint/2010/main" val="2294972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F64B5939-9006-401C-A0DB-53249BE7563F}"/>
              </a:ext>
            </a:extLst>
          </p:cNvPr>
          <p:cNvSpPr>
            <a:spLocks noGrp="1"/>
          </p:cNvSpPr>
          <p:nvPr>
            <p:ph type="title"/>
          </p:nvPr>
        </p:nvSpPr>
        <p:spPr>
          <a:xfrm>
            <a:off x="2000250" y="381000"/>
            <a:ext cx="7529513" cy="600075"/>
          </a:xfrm>
        </p:spPr>
        <p:txBody>
          <a:bodyPr/>
          <a:lstStyle/>
          <a:p>
            <a:pPr>
              <a:buFontTx/>
              <a:buNone/>
            </a:pPr>
            <a:r>
              <a:rPr lang="en-GB" altLang="en-US" dirty="0" smtClean="0">
                <a:solidFill>
                  <a:srgbClr val="C00000"/>
                </a:solidFill>
              </a:rPr>
              <a:t>Case study 1: Smith &amp; Nephew</a:t>
            </a:r>
            <a:endParaRPr lang="en-GB" altLang="en-US" dirty="0">
              <a:solidFill>
                <a:srgbClr val="C00000"/>
              </a:solidFill>
            </a:endParaRPr>
          </a:p>
        </p:txBody>
      </p:sp>
      <p:sp>
        <p:nvSpPr>
          <p:cNvPr id="4" name="Rectangle 3">
            <a:extLst>
              <a:ext uri="{FF2B5EF4-FFF2-40B4-BE49-F238E27FC236}">
                <a16:creationId xmlns:a16="http://schemas.microsoft.com/office/drawing/2014/main" id="{F4747B1C-C9C5-403D-B544-B194BDE573FA}"/>
              </a:ext>
            </a:extLst>
          </p:cNvPr>
          <p:cNvSpPr/>
          <p:nvPr/>
        </p:nvSpPr>
        <p:spPr>
          <a:xfrm>
            <a:off x="5586413" y="115888"/>
            <a:ext cx="2663825" cy="265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dirty="0">
              <a:solidFill>
                <a:srgbClr val="FFFFFF"/>
              </a:solidFill>
            </a:endParaRPr>
          </a:p>
        </p:txBody>
      </p:sp>
      <p:sp>
        <p:nvSpPr>
          <p:cNvPr id="5" name="TextBox 4">
            <a:extLst>
              <a:ext uri="{FF2B5EF4-FFF2-40B4-BE49-F238E27FC236}">
                <a16:creationId xmlns:a16="http://schemas.microsoft.com/office/drawing/2014/main" id="{97186523-0546-304B-BB68-768CA13604A2}"/>
              </a:ext>
            </a:extLst>
          </p:cNvPr>
          <p:cNvSpPr txBox="1"/>
          <p:nvPr/>
        </p:nvSpPr>
        <p:spPr>
          <a:xfrm>
            <a:off x="776536" y="1680837"/>
            <a:ext cx="4452954" cy="4524315"/>
          </a:xfrm>
          <a:prstGeom prst="rect">
            <a:avLst/>
          </a:prstGeom>
          <a:noFill/>
        </p:spPr>
        <p:txBody>
          <a:bodyPr wrap="square" rtlCol="0">
            <a:spAutoFit/>
          </a:bodyPr>
          <a:lstStyle/>
          <a:p>
            <a:pPr lvl="0" algn="just">
              <a:defRPr/>
            </a:pPr>
            <a:endParaRPr lang="en-GB" b="1" i="1" dirty="0" smtClean="0">
              <a:solidFill>
                <a:srgbClr val="1D3557"/>
              </a:solidFill>
              <a:cs typeface="Arial" panose="020B0604020202020204" pitchFamily="34" charset="0"/>
            </a:endParaRPr>
          </a:p>
          <a:p>
            <a:pPr lvl="0" algn="just">
              <a:defRPr/>
            </a:pPr>
            <a:r>
              <a:rPr lang="en-GB" b="1" dirty="0" smtClean="0">
                <a:solidFill>
                  <a:srgbClr val="1D3557"/>
                </a:solidFill>
                <a:cs typeface="Arial" panose="020B0604020202020204" pitchFamily="34" charset="0"/>
              </a:rPr>
              <a:t>Who: Smith </a:t>
            </a:r>
            <a:r>
              <a:rPr lang="en-GB" b="1" dirty="0" smtClean="0">
                <a:solidFill>
                  <a:srgbClr val="1D3557"/>
                </a:solidFill>
                <a:cs typeface="Arial" panose="020B0604020202020204" pitchFamily="34" charset="0"/>
              </a:rPr>
              <a:t>&amp; </a:t>
            </a:r>
            <a:r>
              <a:rPr lang="en-GB" b="1" dirty="0" smtClean="0">
                <a:solidFill>
                  <a:srgbClr val="1D3557"/>
                </a:solidFill>
                <a:cs typeface="Arial" panose="020B0604020202020204" pitchFamily="34" charset="0"/>
              </a:rPr>
              <a:t>Nephew </a:t>
            </a:r>
          </a:p>
          <a:p>
            <a:pPr lvl="0" algn="just">
              <a:defRPr/>
            </a:pPr>
            <a:endParaRPr lang="en-GB" b="1" dirty="0" smtClean="0">
              <a:solidFill>
                <a:srgbClr val="1D3557"/>
              </a:solidFill>
              <a:cs typeface="Arial" panose="020B0604020202020204" pitchFamily="34" charset="0"/>
            </a:endParaRPr>
          </a:p>
          <a:p>
            <a:pPr lvl="0" algn="just">
              <a:defRPr/>
            </a:pPr>
            <a:r>
              <a:rPr lang="en-GB" dirty="0" smtClean="0">
                <a:solidFill>
                  <a:srgbClr val="1D3557"/>
                </a:solidFill>
                <a:cs typeface="Arial" panose="020B0604020202020204" pitchFamily="34" charset="0"/>
              </a:rPr>
              <a:t>UK </a:t>
            </a:r>
            <a:r>
              <a:rPr lang="en-GB" dirty="0">
                <a:solidFill>
                  <a:srgbClr val="1D3557"/>
                </a:solidFill>
                <a:cs typeface="Arial" panose="020B0604020202020204" pitchFamily="34" charset="0"/>
              </a:rPr>
              <a:t>multinational company. Wide presence across the globe, active in the production of orthopaedic devices, trauma and clinical therapy products, advanced wound management products.</a:t>
            </a:r>
          </a:p>
          <a:p>
            <a:pPr lvl="0" algn="just">
              <a:defRPr/>
            </a:pPr>
            <a:endParaRPr lang="en-GB" dirty="0" smtClean="0">
              <a:solidFill>
                <a:srgbClr val="1D3557"/>
              </a:solidFill>
              <a:cs typeface="Arial" panose="020B0604020202020204" pitchFamily="34" charset="0"/>
            </a:endParaRPr>
          </a:p>
          <a:p>
            <a:pPr lvl="0" algn="just">
              <a:defRPr/>
            </a:pPr>
            <a:r>
              <a:rPr lang="en-GB" b="1" dirty="0" smtClean="0">
                <a:solidFill>
                  <a:srgbClr val="1D3557"/>
                </a:solidFill>
                <a:cs typeface="Arial" panose="020B0604020202020204" pitchFamily="34" charset="0"/>
              </a:rPr>
              <a:t>Need: </a:t>
            </a:r>
            <a:r>
              <a:rPr lang="en-GB" dirty="0" smtClean="0">
                <a:solidFill>
                  <a:srgbClr val="1D3557"/>
                </a:solidFill>
                <a:cs typeface="Arial" panose="020B0604020202020204" pitchFamily="34" charset="0"/>
              </a:rPr>
              <a:t>To </a:t>
            </a:r>
            <a:r>
              <a:rPr lang="en-GB" dirty="0">
                <a:solidFill>
                  <a:srgbClr val="1D3557"/>
                </a:solidFill>
                <a:cs typeface="Arial" panose="020B0604020202020204" pitchFamily="34" charset="0"/>
              </a:rPr>
              <a:t>promote their navigator robot for orthopaedic surgery in the Italian </a:t>
            </a:r>
            <a:r>
              <a:rPr lang="en-GB" dirty="0" smtClean="0">
                <a:solidFill>
                  <a:srgbClr val="1D3557"/>
                </a:solidFill>
                <a:cs typeface="Arial" panose="020B0604020202020204" pitchFamily="34" charset="0"/>
              </a:rPr>
              <a:t>market.</a:t>
            </a:r>
            <a:endParaRPr lang="en-GB" dirty="0">
              <a:solidFill>
                <a:srgbClr val="1D3557"/>
              </a:solidFill>
              <a:cs typeface="Arial" panose="020B0604020202020204" pitchFamily="34" charset="0"/>
            </a:endParaRPr>
          </a:p>
          <a:p>
            <a:pPr lvl="0" algn="just">
              <a:defRPr/>
            </a:pPr>
            <a:endParaRPr lang="en-GB" b="1" dirty="0" smtClean="0">
              <a:solidFill>
                <a:srgbClr val="1D3557"/>
              </a:solidFill>
              <a:cs typeface="Arial" panose="020B0604020202020204" pitchFamily="34" charset="0"/>
            </a:endParaRPr>
          </a:p>
          <a:p>
            <a:pPr lvl="0" algn="just">
              <a:defRPr/>
            </a:pPr>
            <a:r>
              <a:rPr lang="en-GB" b="1" dirty="0" smtClean="0">
                <a:solidFill>
                  <a:srgbClr val="1D3557"/>
                </a:solidFill>
                <a:cs typeface="Arial" panose="020B0604020202020204" pitchFamily="34" charset="0"/>
              </a:rPr>
              <a:t>Service provided: </a:t>
            </a:r>
            <a:r>
              <a:rPr lang="en-GB" dirty="0" smtClean="0">
                <a:solidFill>
                  <a:srgbClr val="1D3557"/>
                </a:solidFill>
                <a:cs typeface="Arial" panose="020B0604020202020204" pitchFamily="34" charset="0"/>
              </a:rPr>
              <a:t>Organisation </a:t>
            </a:r>
            <a:r>
              <a:rPr lang="en-GB" dirty="0">
                <a:solidFill>
                  <a:srgbClr val="1D3557"/>
                </a:solidFill>
                <a:cs typeface="Arial" panose="020B0604020202020204" pitchFamily="34" charset="0"/>
              </a:rPr>
              <a:t>of a one day promotional/ marketing event held at the British Ambassador residence in Rome.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096" y="1409301"/>
            <a:ext cx="3284784" cy="4916422"/>
          </a:xfrm>
          <a:prstGeom prst="rect">
            <a:avLst/>
          </a:prstGeom>
        </p:spPr>
      </p:pic>
    </p:spTree>
    <p:extLst>
      <p:ext uri="{BB962C8B-B14F-4D97-AF65-F5344CB8AC3E}">
        <p14:creationId xmlns:p14="http://schemas.microsoft.com/office/powerpoint/2010/main" val="290746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UKTI IST Client Proposal Master blank v1">
  <a:themeElements>
    <a:clrScheme name="DIT">
      <a:dk1>
        <a:srgbClr val="CF102D"/>
      </a:dk1>
      <a:lt1>
        <a:srgbClr val="FFFFFF"/>
      </a:lt1>
      <a:dk2>
        <a:srgbClr val="00285F"/>
      </a:dk2>
      <a:lt2>
        <a:srgbClr val="D8D8D8"/>
      </a:lt2>
      <a:accent1>
        <a:srgbClr val="0063BE"/>
      </a:accent1>
      <a:accent2>
        <a:srgbClr val="E24912"/>
      </a:accent2>
      <a:accent3>
        <a:srgbClr val="FFFFFF"/>
      </a:accent3>
      <a:accent4>
        <a:srgbClr val="4A4B4C"/>
      </a:accent4>
      <a:accent5>
        <a:srgbClr val="004D44"/>
      </a:accent5>
      <a:accent6>
        <a:srgbClr val="4814A0"/>
      </a:accent6>
      <a:hlink>
        <a:srgbClr val="A90083"/>
      </a:hlink>
      <a:folHlink>
        <a:srgbClr val="58595B"/>
      </a:folHlink>
    </a:clrScheme>
    <a:fontScheme name="10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0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8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8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8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9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9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9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20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0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20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4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2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4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24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21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1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21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2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2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2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22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1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1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3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3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3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23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3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23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2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2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4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4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6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6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6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7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7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7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261B0D65F3D48801E8ABE42E23CDA" ma:contentTypeVersion="13" ma:contentTypeDescription="Create a new document." ma:contentTypeScope="" ma:versionID="99cfad3bbd4610bb1d89fd47adddbc6e">
  <xsd:schema xmlns:xsd="http://www.w3.org/2001/XMLSchema" xmlns:xs="http://www.w3.org/2001/XMLSchema" xmlns:p="http://schemas.microsoft.com/office/2006/metadata/properties" xmlns:ns3="390afdd9-baa8-4fff-b968-d1b3d7840ab6" xmlns:ns4="a5e53f26-04b1-4211-8399-e530c28d5676" targetNamespace="http://schemas.microsoft.com/office/2006/metadata/properties" ma:root="true" ma:fieldsID="625179bade08db36191b8dccf3fc245d" ns3:_="" ns4:_="">
    <xsd:import namespace="390afdd9-baa8-4fff-b968-d1b3d7840ab6"/>
    <xsd:import namespace="a5e53f26-04b1-4211-8399-e530c28d56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afdd9-baa8-4fff-b968-d1b3d7840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e53f26-04b1-4211-8399-e530c28d56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30BE3-5C3A-48A6-8B81-7DEADEC8B2F1}">
  <ds:schemaRefs>
    <ds:schemaRef ds:uri="http://purl.org/dc/dcmitype/"/>
    <ds:schemaRef ds:uri="http://schemas.microsoft.com/office/2006/documentManagement/types"/>
    <ds:schemaRef ds:uri="http://purl.org/dc/elements/1.1/"/>
    <ds:schemaRef ds:uri="http://schemas.microsoft.com/office/2006/metadata/properties"/>
    <ds:schemaRef ds:uri="a5e53f26-04b1-4211-8399-e530c28d5676"/>
    <ds:schemaRef ds:uri="390afdd9-baa8-4fff-b968-d1b3d7840ab6"/>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6ABF005-A5DF-471F-9162-17B907E19A1F}">
  <ds:schemaRefs>
    <ds:schemaRef ds:uri="http://schemas.microsoft.com/sharepoint/v3/contenttype/forms"/>
  </ds:schemaRefs>
</ds:datastoreItem>
</file>

<file path=customXml/itemProps3.xml><?xml version="1.0" encoding="utf-8"?>
<ds:datastoreItem xmlns:ds="http://schemas.openxmlformats.org/officeDocument/2006/customXml" ds:itemID="{6F744BF8-E20D-4C84-8224-E5E2C0068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0afdd9-baa8-4fff-b968-d1b3d7840ab6"/>
    <ds:schemaRef ds:uri="a5e53f26-04b1-4211-8399-e530c28d5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UKTI IST Client Proposal Master blank v1</Template>
  <TotalTime>0</TotalTime>
  <Words>974</Words>
  <Application>Microsoft Office PowerPoint</Application>
  <PresentationFormat>A4 Paper (210x297 mm)</PresentationFormat>
  <Paragraphs>99</Paragraphs>
  <Slides>12</Slides>
  <Notes>9</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12</vt:i4>
      </vt:variant>
    </vt:vector>
  </HeadingPairs>
  <TitlesOfParts>
    <vt:vector size="29" baseType="lpstr">
      <vt:lpstr>ＭＳ Ｐゴシック</vt:lpstr>
      <vt:lpstr>Arial</vt:lpstr>
      <vt:lpstr>Webdings</vt:lpstr>
      <vt:lpstr>UKTI IST Client Proposal Master blank v1</vt:lpstr>
      <vt:lpstr>22_Default Design</vt:lpstr>
      <vt:lpstr>11_Default Design</vt:lpstr>
      <vt:lpstr>13_Default Design</vt:lpstr>
      <vt:lpstr>23_Default Design</vt:lpstr>
      <vt:lpstr>12_Default Design</vt:lpstr>
      <vt:lpstr>14_Default Design</vt:lpstr>
      <vt:lpstr>16_Default Design</vt:lpstr>
      <vt:lpstr>17_Default Design</vt:lpstr>
      <vt:lpstr>18_Default Design</vt:lpstr>
      <vt:lpstr>19_Default Design</vt:lpstr>
      <vt:lpstr>20_Default Design</vt:lpstr>
      <vt:lpstr>24_Default Design</vt:lpstr>
      <vt:lpstr>21_Default Design</vt:lpstr>
      <vt:lpstr>PowerPoint Presentation</vt:lpstr>
      <vt:lpstr>Department for International Trade</vt:lpstr>
      <vt:lpstr>Our support</vt:lpstr>
      <vt:lpstr>               Italy – key facts</vt:lpstr>
      <vt:lpstr>      Italy and Life sciences sector</vt:lpstr>
      <vt:lpstr>               LS ecosystem</vt:lpstr>
      <vt:lpstr>National healthcare system</vt:lpstr>
      <vt:lpstr>Opportunities</vt:lpstr>
      <vt:lpstr>Case study 1: Smith &amp; Nephew</vt:lpstr>
      <vt:lpstr>Case study 2: Suntech - Efoldi</vt:lpstr>
      <vt:lpstr>How to do business in Italy </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dc:title>
  <dc:creator/>
  <cp:keywords/>
  <dc:description/>
  <cp:lastModifiedBy/>
  <cp:revision>3</cp:revision>
  <dcterms:created xsi:type="dcterms:W3CDTF">2015-09-21T11:43:55Z</dcterms:created>
  <dcterms:modified xsi:type="dcterms:W3CDTF">2022-10-04T10:02:12Z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graphicalCoverage">
    <vt:lpwstr> </vt:lpwstr>
  </property>
  <property fmtid="{D5CDD505-2E9C-101B-9397-08002B2CF9AE}" pid="3" name="Privacy">
    <vt:lpwstr/>
  </property>
  <property fmtid="{D5CDD505-2E9C-101B-9397-08002B2CF9AE}" pid="4" name="Classification">
    <vt:lpwstr>OFFICIAL</vt:lpwstr>
  </property>
  <property fmtid="{D5CDD505-2E9C-101B-9397-08002B2CF9AE}" pid="5" name="AlternativeTitle">
    <vt:lpwstr/>
  </property>
  <property fmtid="{D5CDD505-2E9C-101B-9397-08002B2CF9AE}" pid="6" name="BusinessUnit">
    <vt:lpwstr>Milan</vt:lpwstr>
  </property>
  <property fmtid="{D5CDD505-2E9C-101B-9397-08002B2CF9AE}" pid="7" name="SubjectCode">
    <vt:lpwstr> </vt:lpwstr>
  </property>
  <property fmtid="{D5CDD505-2E9C-101B-9397-08002B2CF9AE}" pid="8" name="DocType">
    <vt:lpwstr>PowerPoint</vt:lpwstr>
  </property>
  <property fmtid="{D5CDD505-2E9C-101B-9397-08002B2CF9AE}" pid="9" name="SourceSystem">
    <vt:lpwstr>IREC</vt:lpwstr>
  </property>
  <property fmtid="{D5CDD505-2E9C-101B-9397-08002B2CF9AE}" pid="10" name="Originator">
    <vt:lpwstr> </vt:lpwstr>
  </property>
  <property fmtid="{D5CDD505-2E9C-101B-9397-08002B2CF9AE}" pid="11" name="MaintainMarking">
    <vt:lpwstr>False</vt:lpwstr>
  </property>
  <property fmtid="{D5CDD505-2E9C-101B-9397-08002B2CF9AE}" pid="12" name="Created">
    <vt:filetime>2015-09-20T22:00:00Z</vt:filetime>
  </property>
  <property fmtid="{D5CDD505-2E9C-101B-9397-08002B2CF9AE}" pid="13" name="ContentTypeId">
    <vt:lpwstr>0x0101009FD261B0D65F3D48801E8ABE42E23CDA</vt:lpwstr>
  </property>
</Properties>
</file>