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422"/>
  </p:normalViewPr>
  <p:slideViewPr>
    <p:cSldViewPr snapToGrid="0" showGuides="1">
      <p:cViewPr>
        <p:scale>
          <a:sx n="96" d="100"/>
          <a:sy n="96" d="100"/>
        </p:scale>
        <p:origin x="1648" y="6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286AD-0077-2741-9B6B-B8D0225D00B4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EA9E8-AA2B-5F45-A25A-640D5A270826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01433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EA9E8-AA2B-5F45-A25A-640D5A270826}" type="slidenum">
              <a:rPr lang="en-LT" smtClean="0"/>
              <a:t>1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53582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B497-E2F0-38F0-F340-F98FFE186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A592F-E6BF-833F-C09A-FA1946920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DF0E-6750-2B3A-93DD-E94EF657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0DA2-2F7F-6D82-8323-70E4F3FC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EAB73-50B7-14AD-1938-C3A7AF4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  <p:pic>
        <p:nvPicPr>
          <p:cNvPr id="10" name="Picture 9" descr="A white robot head with blue text&#10;&#10;Description automatically generated">
            <a:extLst>
              <a:ext uri="{FF2B5EF4-FFF2-40B4-BE49-F238E27FC236}">
                <a16:creationId xmlns:a16="http://schemas.microsoft.com/office/drawing/2014/main" id="{71F03EB4-7DFC-E802-80A6-691AFEC229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31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DB54-7A5A-7454-3716-73699046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337FD-8742-6C58-2971-2713CB49D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3538-EB56-D31F-74BD-3C858931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B4573-5364-2472-E7B8-BC87A77F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93423-5234-639E-EB5B-EAB5373D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1261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BBA08-5447-E8D6-2EC2-FCD0023B7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AED82-44D9-67DC-22AD-9029787CF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DD3D-60F0-E794-7D7B-39B7AD99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F638F-7D36-A513-8E77-1DBD443D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48D2-DEC1-4944-8DEE-E17BB8B3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9450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EF13-6810-F2A3-FA5A-C224D4FD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8BB6-E554-28AD-A08F-F1B22645F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289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8501-6E92-919D-6A22-07A8D841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6A75B-FBB5-EADF-6352-BED5AF04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BB03B-B47A-3CE9-E4B7-CDCC831A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7400" y="6362700"/>
            <a:ext cx="2743200" cy="365125"/>
          </a:xfrm>
        </p:spPr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60369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B059-8021-6ACE-7385-C34EA703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1972A-42AA-F68B-D07F-FF4D40DAD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73E3-3E54-6F47-852F-E79428D6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F3AF5-C08A-F57C-891D-F3B9C804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18AD-6834-1076-68F6-6FF45AF9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76238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074E-A83C-B1F5-9EA3-17F2CF9F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CDFEC-5D09-9EC6-6587-5781008F5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B77C0-2186-8786-15E9-642FEAFA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1D95E-ADC4-1F90-5CD1-85F162FF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2F4B7-B16C-4D23-8297-4A571CC8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F71B3-97F5-48F4-51F8-D85FB16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93334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82D9-668D-D646-F7B6-D9983122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201B7-FAF5-54A6-4316-6F2E7E03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5CA3C-96F4-1EB4-D59A-E685D8701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CBE14-3658-BEAB-B236-825F7E348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F83FE-6AE3-2415-B106-11B579EA6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4E510-5FB3-78D6-EDD3-5E9AB083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E2802-1B58-26FD-555A-12A24176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A9182-B736-3706-F015-BD80DA42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3836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993A-0C8F-D537-57F6-4E9F8567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4330F-AA5C-1038-B8F3-F18B01DE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9D1D0-79C5-4BE3-484B-5AAE4CC4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7FA3F-2180-37AB-86B3-16F45671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5348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42C93-B8D2-4BAA-CD6D-709EFB72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5305D-8A87-90FE-7341-33325461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3D10A-BB68-CA71-3EE9-51D679AB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03277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7180D-9651-67A6-29A7-73FC61D9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378B1-2D2E-6ABE-4925-7A3C3E35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B905E-3062-80BE-AD4E-3329D9C97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4C75D-DACD-C7E9-669A-12969C7A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8E990-E6DF-5664-534C-B4DAAF9C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23F25-E4F3-8597-37AE-B589D8DE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743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8919-5A35-03D1-D7C4-55C825E0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1B40E-7C15-8E34-C8F8-78867B1D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CF466-674D-EE68-193B-975EF9BA4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A96E8-A5BB-C6CA-42B4-64F9D90F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66077-DB9E-725D-4AFA-73F194D7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82DB6-F27E-6E79-B294-ED239A25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61621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5614CA-CE25-0812-F6F3-08195CE0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C0156-6820-3130-1502-10CD70FD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25EFB-DEB8-EA19-3693-C0AFEF96D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7854-B0A3-ED4A-B722-FDAEA0C1B701}" type="datetimeFigureOut">
              <a:rPr lang="en-LT" smtClean="0"/>
              <a:t>03/05/2024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085E-6CFA-C904-9C31-D86579469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83ABF-6DC5-E627-749B-98D89E2A5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39CF76-D01D-070F-0BCA-A7CE6013F8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3318"/>
            <a:ext cx="12212201" cy="6869363"/>
          </a:xfrm>
          <a:prstGeom prst="rect">
            <a:avLst/>
          </a:prstGeom>
        </p:spPr>
      </p:pic>
      <p:pic>
        <p:nvPicPr>
          <p:cNvPr id="8" name="Picture 7" descr="A white background with a couple of people&#10;&#10;Description automatically generated with medium confidence">
            <a:extLst>
              <a:ext uri="{FF2B5EF4-FFF2-40B4-BE49-F238E27FC236}">
                <a16:creationId xmlns:a16="http://schemas.microsoft.com/office/drawing/2014/main" id="{45D6155F-3393-35EE-290D-51ED2669D4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5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7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FAA866-540B-DE39-171F-FACA42E59FAA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/>
              <a:t>Pranešimo</a:t>
            </a:r>
            <a:r>
              <a:rPr lang="en-US" sz="6000" dirty="0"/>
              <a:t> </a:t>
            </a:r>
            <a:r>
              <a:rPr lang="en-US" sz="6000" dirty="0" err="1"/>
              <a:t>pavadinimas</a:t>
            </a:r>
            <a:endParaRPr lang="en-US" sz="6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1D8A-360D-BC17-71F4-B22EFFB01346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6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B92D-D4F3-B0F0-6944-F82F627A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24B1-5D68-DB2C-FBD7-0E64DF6C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52776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Macintosh PowerPoint</Application>
  <PresentationFormat>Widescreen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Eventas PCO AMC</dc:creator>
  <cp:lastModifiedBy>Eventas PCO AMC</cp:lastModifiedBy>
  <cp:revision>18</cp:revision>
  <dcterms:created xsi:type="dcterms:W3CDTF">2022-10-20T12:43:17Z</dcterms:created>
  <dcterms:modified xsi:type="dcterms:W3CDTF">2024-05-03T10:17:17Z</dcterms:modified>
</cp:coreProperties>
</file>