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1.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 id="2147483682" r:id="rId5"/>
    <p:sldMasterId id="2147483680" r:id="rId6"/>
    <p:sldMasterId id="2147483684" r:id="rId7"/>
    <p:sldMasterId id="2147483697" r:id="rId8"/>
    <p:sldMasterId id="2147483695" r:id="rId9"/>
    <p:sldMasterId id="2147483648" r:id="rId10"/>
    <p:sldMasterId id="2147483686" r:id="rId11"/>
    <p:sldMasterId id="2147483675" r:id="rId12"/>
    <p:sldMasterId id="2147483701" r:id="rId13"/>
    <p:sldMasterId id="2147483718" r:id="rId14"/>
    <p:sldMasterId id="2147483727" r:id="rId15"/>
    <p:sldMasterId id="2147483742" r:id="rId16"/>
    <p:sldMasterId id="2147483758" r:id="rId17"/>
  </p:sldMasterIdLst>
  <p:notesMasterIdLst>
    <p:notesMasterId r:id="rId28"/>
  </p:notesMasterIdLst>
  <p:sldIdLst>
    <p:sldId id="1315" r:id="rId18"/>
    <p:sldId id="1352" r:id="rId19"/>
    <p:sldId id="1336" r:id="rId20"/>
    <p:sldId id="1335" r:id="rId21"/>
    <p:sldId id="1351" r:id="rId22"/>
    <p:sldId id="1317" r:id="rId23"/>
    <p:sldId id="1318" r:id="rId24"/>
    <p:sldId id="1321" r:id="rId25"/>
    <p:sldId id="1036" r:id="rId26"/>
    <p:sldId id="1037" r:id="rId27"/>
  </p:sldIdLst>
  <p:sldSz cx="9144000" cy="5143500" type="screen16x9"/>
  <p:notesSz cx="9872663" cy="6797675"/>
  <p:defaultTextStyle>
    <a:defPPr>
      <a:defRPr lang="en-US"/>
    </a:defPPr>
    <a:lvl1pPr algn="ctr" rtl="0" fontAlgn="base">
      <a:spcBef>
        <a:spcPct val="0"/>
      </a:spcBef>
      <a:spcAft>
        <a:spcPct val="0"/>
      </a:spcAft>
      <a:defRPr sz="2400" kern="1200">
        <a:solidFill>
          <a:srgbClr val="000000"/>
        </a:solidFill>
        <a:latin typeface="Gill Sans" pitchFamily="34" charset="0"/>
        <a:ea typeface="ヒラギノ角ゴ ProN W3" charset="-128"/>
        <a:cs typeface="+mn-cs"/>
        <a:sym typeface="Gill Sans" pitchFamily="34" charset="0"/>
      </a:defRPr>
    </a:lvl1pPr>
    <a:lvl2pPr marL="257084" algn="ctr" rtl="0" fontAlgn="base">
      <a:spcBef>
        <a:spcPct val="0"/>
      </a:spcBef>
      <a:spcAft>
        <a:spcPct val="0"/>
      </a:spcAft>
      <a:defRPr sz="2400" kern="1200">
        <a:solidFill>
          <a:srgbClr val="000000"/>
        </a:solidFill>
        <a:latin typeface="Gill Sans" pitchFamily="34" charset="0"/>
        <a:ea typeface="ヒラギノ角ゴ ProN W3" charset="-128"/>
        <a:cs typeface="+mn-cs"/>
        <a:sym typeface="Gill Sans" pitchFamily="34" charset="0"/>
      </a:defRPr>
    </a:lvl2pPr>
    <a:lvl3pPr marL="514167" algn="ctr" rtl="0" fontAlgn="base">
      <a:spcBef>
        <a:spcPct val="0"/>
      </a:spcBef>
      <a:spcAft>
        <a:spcPct val="0"/>
      </a:spcAft>
      <a:defRPr sz="2400" kern="1200">
        <a:solidFill>
          <a:srgbClr val="000000"/>
        </a:solidFill>
        <a:latin typeface="Gill Sans" pitchFamily="34" charset="0"/>
        <a:ea typeface="ヒラギノ角ゴ ProN W3" charset="-128"/>
        <a:cs typeface="+mn-cs"/>
        <a:sym typeface="Gill Sans" pitchFamily="34" charset="0"/>
      </a:defRPr>
    </a:lvl3pPr>
    <a:lvl4pPr marL="771251" algn="ctr" rtl="0" fontAlgn="base">
      <a:spcBef>
        <a:spcPct val="0"/>
      </a:spcBef>
      <a:spcAft>
        <a:spcPct val="0"/>
      </a:spcAft>
      <a:defRPr sz="2400" kern="1200">
        <a:solidFill>
          <a:srgbClr val="000000"/>
        </a:solidFill>
        <a:latin typeface="Gill Sans" pitchFamily="34" charset="0"/>
        <a:ea typeface="ヒラギノ角ゴ ProN W3" charset="-128"/>
        <a:cs typeface="+mn-cs"/>
        <a:sym typeface="Gill Sans" pitchFamily="34" charset="0"/>
      </a:defRPr>
    </a:lvl4pPr>
    <a:lvl5pPr marL="1028334" algn="ctr" rtl="0" fontAlgn="base">
      <a:spcBef>
        <a:spcPct val="0"/>
      </a:spcBef>
      <a:spcAft>
        <a:spcPct val="0"/>
      </a:spcAft>
      <a:defRPr sz="2400" kern="1200">
        <a:solidFill>
          <a:srgbClr val="000000"/>
        </a:solidFill>
        <a:latin typeface="Gill Sans" pitchFamily="34" charset="0"/>
        <a:ea typeface="ヒラギノ角ゴ ProN W3" charset="-128"/>
        <a:cs typeface="+mn-cs"/>
        <a:sym typeface="Gill Sans" pitchFamily="34" charset="0"/>
      </a:defRPr>
    </a:lvl5pPr>
    <a:lvl6pPr marL="1285418" algn="l" defTabSz="514167" rtl="0" eaLnBrk="1" latinLnBrk="0" hangingPunct="1">
      <a:defRPr sz="2400" kern="1200">
        <a:solidFill>
          <a:srgbClr val="000000"/>
        </a:solidFill>
        <a:latin typeface="Gill Sans" pitchFamily="34" charset="0"/>
        <a:ea typeface="ヒラギノ角ゴ ProN W3" charset="-128"/>
        <a:cs typeface="+mn-cs"/>
        <a:sym typeface="Gill Sans" pitchFamily="34" charset="0"/>
      </a:defRPr>
    </a:lvl6pPr>
    <a:lvl7pPr marL="1542501" algn="l" defTabSz="514167" rtl="0" eaLnBrk="1" latinLnBrk="0" hangingPunct="1">
      <a:defRPr sz="2400" kern="1200">
        <a:solidFill>
          <a:srgbClr val="000000"/>
        </a:solidFill>
        <a:latin typeface="Gill Sans" pitchFamily="34" charset="0"/>
        <a:ea typeface="ヒラギノ角ゴ ProN W3" charset="-128"/>
        <a:cs typeface="+mn-cs"/>
        <a:sym typeface="Gill Sans" pitchFamily="34" charset="0"/>
      </a:defRPr>
    </a:lvl7pPr>
    <a:lvl8pPr marL="1799585" algn="l" defTabSz="514167" rtl="0" eaLnBrk="1" latinLnBrk="0" hangingPunct="1">
      <a:defRPr sz="2400" kern="1200">
        <a:solidFill>
          <a:srgbClr val="000000"/>
        </a:solidFill>
        <a:latin typeface="Gill Sans" pitchFamily="34" charset="0"/>
        <a:ea typeface="ヒラギノ角ゴ ProN W3" charset="-128"/>
        <a:cs typeface="+mn-cs"/>
        <a:sym typeface="Gill Sans" pitchFamily="34" charset="0"/>
      </a:defRPr>
    </a:lvl8pPr>
    <a:lvl9pPr marL="2056668" algn="l" defTabSz="514167" rtl="0" eaLnBrk="1" latinLnBrk="0" hangingPunct="1">
      <a:defRPr sz="2400" kern="1200">
        <a:solidFill>
          <a:srgbClr val="000000"/>
        </a:solidFill>
        <a:latin typeface="Gill Sans" pitchFamily="34" charset="0"/>
        <a:ea typeface="ヒラギノ角ゴ ProN W3" charset="-128"/>
        <a:cs typeface="+mn-cs"/>
        <a:sym typeface="Gill Sans" pitchFamily="34" charset="0"/>
      </a:defRPr>
    </a:lvl9pPr>
  </p:defaultTextStyle>
  <p:extLst>
    <p:ext uri="{EFAFB233-063F-42B5-8137-9DF3F51BA10A}">
      <p15:sldGuideLst xmlns:p15="http://schemas.microsoft.com/office/powerpoint/2012/main">
        <p15:guide id="1" orient="horz" pos="3239">
          <p15:clr>
            <a:srgbClr val="A4A3A4"/>
          </p15:clr>
        </p15:guide>
        <p15:guide id="2" pos="2880">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9C9C9"/>
    <a:srgbClr val="FBD204"/>
    <a:srgbClr val="B1549D"/>
    <a:srgbClr val="F6909E"/>
    <a:srgbClr val="FFFFFF"/>
    <a:srgbClr val="E6446D"/>
    <a:srgbClr val="F17225"/>
    <a:srgbClr val="F8A21C"/>
    <a:srgbClr val="FFA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16F53-98F1-CF4B-A8FB-1A377CC0B593}" v="23" dt="2020-12-02T15:47:57.927"/>
    <p1510:client id="{316A4F02-D684-314D-BA31-9C4ED4EF828D}" v="258" dt="2020-12-02T15:40:53.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068" autoAdjust="0"/>
  </p:normalViewPr>
  <p:slideViewPr>
    <p:cSldViewPr snapToGrid="0" snapToObjects="1">
      <p:cViewPr varScale="1">
        <p:scale>
          <a:sx n="125" d="100"/>
          <a:sy n="125" d="100"/>
        </p:scale>
        <p:origin x="1230" y="90"/>
      </p:cViewPr>
      <p:guideLst>
        <p:guide orient="horz" pos="3239"/>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51"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4.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theme" Target="theme/theme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 Csenge (TRADE)" userId="296f5a48-8fb5-4c72-bf67-56585074423d" providerId="ADAL" clId="{2DC16F53-98F1-CF4B-A8FB-1A377CC0B593}"/>
    <pc:docChg chg="custSel modSld">
      <pc:chgData name="Gal, Csenge (TRADE)" userId="296f5a48-8fb5-4c72-bf67-56585074423d" providerId="ADAL" clId="{2DC16F53-98F1-CF4B-A8FB-1A377CC0B593}" dt="2020-12-02T15:47:57.927" v="25"/>
      <pc:docMkLst>
        <pc:docMk/>
      </pc:docMkLst>
      <pc:sldChg chg="modAnim">
        <pc:chgData name="Gal, Csenge (TRADE)" userId="296f5a48-8fb5-4c72-bf67-56585074423d" providerId="ADAL" clId="{2DC16F53-98F1-CF4B-A8FB-1A377CC0B593}" dt="2020-12-02T15:44:31.596" v="4"/>
        <pc:sldMkLst>
          <pc:docMk/>
          <pc:sldMk cId="381926062" sldId="790"/>
        </pc:sldMkLst>
      </pc:sldChg>
      <pc:sldChg chg="modAnim">
        <pc:chgData name="Gal, Csenge (TRADE)" userId="296f5a48-8fb5-4c72-bf67-56585074423d" providerId="ADAL" clId="{2DC16F53-98F1-CF4B-A8FB-1A377CC0B593}" dt="2020-12-02T15:47:57.927" v="25"/>
        <pc:sldMkLst>
          <pc:docMk/>
          <pc:sldMk cId="1386484259" sldId="1035"/>
        </pc:sldMkLst>
      </pc:sldChg>
      <pc:sldChg chg="addSp delSp modSp mod">
        <pc:chgData name="Gal, Csenge (TRADE)" userId="296f5a48-8fb5-4c72-bf67-56585074423d" providerId="ADAL" clId="{2DC16F53-98F1-CF4B-A8FB-1A377CC0B593}" dt="2020-12-02T15:47:32.126" v="24" actId="14100"/>
        <pc:sldMkLst>
          <pc:docMk/>
          <pc:sldMk cId="1145479711" sldId="1340"/>
        </pc:sldMkLst>
        <pc:spChg chg="mod">
          <ac:chgData name="Gal, Csenge (TRADE)" userId="296f5a48-8fb5-4c72-bf67-56585074423d" providerId="ADAL" clId="{2DC16F53-98F1-CF4B-A8FB-1A377CC0B593}" dt="2020-12-02T15:47:32.126" v="24" actId="14100"/>
          <ac:spMkLst>
            <pc:docMk/>
            <pc:sldMk cId="1145479711" sldId="1340"/>
            <ac:spMk id="7" creationId="{F01879E7-DCF3-D24D-8F6B-36638491E9DC}"/>
          </ac:spMkLst>
        </pc:spChg>
        <pc:spChg chg="mod">
          <ac:chgData name="Gal, Csenge (TRADE)" userId="296f5a48-8fb5-4c72-bf67-56585074423d" providerId="ADAL" clId="{2DC16F53-98F1-CF4B-A8FB-1A377CC0B593}" dt="2020-12-02T15:47:28.812" v="23" actId="12788"/>
          <ac:spMkLst>
            <pc:docMk/>
            <pc:sldMk cId="1145479711" sldId="1340"/>
            <ac:spMk id="13" creationId="{5336F80E-2C82-E142-A802-8BCD2EA5AE68}"/>
          </ac:spMkLst>
        </pc:spChg>
        <pc:grpChg chg="del">
          <ac:chgData name="Gal, Csenge (TRADE)" userId="296f5a48-8fb5-4c72-bf67-56585074423d" providerId="ADAL" clId="{2DC16F53-98F1-CF4B-A8FB-1A377CC0B593}" dt="2020-12-02T15:45:05.918" v="5" actId="478"/>
          <ac:grpSpMkLst>
            <pc:docMk/>
            <pc:sldMk cId="1145479711" sldId="1340"/>
            <ac:grpSpMk id="2" creationId="{85778EC5-2B28-344C-866C-3EFE157E2057}"/>
          </ac:grpSpMkLst>
        </pc:grpChg>
        <pc:grpChg chg="add mod">
          <ac:chgData name="Gal, Csenge (TRADE)" userId="296f5a48-8fb5-4c72-bf67-56585074423d" providerId="ADAL" clId="{2DC16F53-98F1-CF4B-A8FB-1A377CC0B593}" dt="2020-12-02T15:47:28.812" v="23" actId="12788"/>
          <ac:grpSpMkLst>
            <pc:docMk/>
            <pc:sldMk cId="1145479711" sldId="1340"/>
            <ac:grpSpMk id="8" creationId="{74B0B7A6-446B-4D44-ADDC-E1B862798AEF}"/>
          </ac:grpSpMkLst>
        </pc:grpChg>
        <pc:picChg chg="del">
          <ac:chgData name="Gal, Csenge (TRADE)" userId="296f5a48-8fb5-4c72-bf67-56585074423d" providerId="ADAL" clId="{2DC16F53-98F1-CF4B-A8FB-1A377CC0B593}" dt="2020-12-02T15:45:17" v="9" actId="478"/>
          <ac:picMkLst>
            <pc:docMk/>
            <pc:sldMk cId="1145479711" sldId="1340"/>
            <ac:picMk id="11" creationId="{9BD46C84-CADE-CE41-A893-BDB5A79ECD1A}"/>
          </ac:picMkLst>
        </pc:picChg>
        <pc:picChg chg="mod">
          <ac:chgData name="Gal, Csenge (TRADE)" userId="296f5a48-8fb5-4c72-bf67-56585074423d" providerId="ADAL" clId="{2DC16F53-98F1-CF4B-A8FB-1A377CC0B593}" dt="2020-12-02T15:47:28.812" v="23" actId="12788"/>
          <ac:picMkLst>
            <pc:docMk/>
            <pc:sldMk cId="1145479711" sldId="1340"/>
            <ac:picMk id="12" creationId="{6C351E8F-8540-F547-AC6D-F21D6188A13D}"/>
          </ac:picMkLst>
        </pc:picChg>
        <pc:picChg chg="add del mod">
          <ac:chgData name="Gal, Csenge (TRADE)" userId="296f5a48-8fb5-4c72-bf67-56585074423d" providerId="ADAL" clId="{2DC16F53-98F1-CF4B-A8FB-1A377CC0B593}" dt="2020-12-02T15:47:04.043" v="15" actId="478"/>
          <ac:picMkLst>
            <pc:docMk/>
            <pc:sldMk cId="1145479711" sldId="1340"/>
            <ac:picMk id="1026" creationId="{E0D3FBD9-0335-414D-8B1D-252E725BEF36}"/>
          </ac:picMkLst>
        </pc:picChg>
        <pc:picChg chg="add mod">
          <ac:chgData name="Gal, Csenge (TRADE)" userId="296f5a48-8fb5-4c72-bf67-56585074423d" providerId="ADAL" clId="{2DC16F53-98F1-CF4B-A8FB-1A377CC0B593}" dt="2020-12-02T15:47:28.812" v="23" actId="12788"/>
          <ac:picMkLst>
            <pc:docMk/>
            <pc:sldMk cId="1145479711" sldId="1340"/>
            <ac:picMk id="1028" creationId="{47CF1E58-AC72-CC44-AB02-B3301FAF76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177DDD21-1303-4805-AFDB-C27B8B407A19}" type="datetimeFigureOut">
              <a:rPr lang="en-GB" smtClean="0"/>
              <a:pPr/>
              <a:t>10/11/2021</a:t>
            </a:fld>
            <a:endParaRPr lang="en-GB"/>
          </a:p>
        </p:txBody>
      </p:sp>
      <p:sp>
        <p:nvSpPr>
          <p:cNvPr id="4" name="Slide Image Placeholder 3"/>
          <p:cNvSpPr>
            <a:spLocks noGrp="1" noRot="1" noChangeAspect="1"/>
          </p:cNvSpPr>
          <p:nvPr>
            <p:ph type="sldImg" idx="2"/>
          </p:nvPr>
        </p:nvSpPr>
        <p:spPr>
          <a:xfrm>
            <a:off x="2670175" y="509588"/>
            <a:ext cx="4532313"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145F5DF6-DB79-47C2-91F9-FE9DC10FFA83}" type="slidenum">
              <a:rPr lang="en-GB" smtClean="0"/>
              <a:pPr/>
              <a:t>‹#›</a:t>
            </a:fld>
            <a:endParaRPr lang="en-GB"/>
          </a:p>
        </p:txBody>
      </p:sp>
    </p:spTree>
    <p:extLst>
      <p:ext uri="{BB962C8B-B14F-4D97-AF65-F5344CB8AC3E}">
        <p14:creationId xmlns:p14="http://schemas.microsoft.com/office/powerpoint/2010/main" val="474446871"/>
      </p:ext>
    </p:extLst>
  </p:cSld>
  <p:clrMap bg1="lt1" tx1="dk1" bg2="lt2" tx2="dk2" accent1="accent1" accent2="accent2" accent3="accent3" accent4="accent4" accent5="accent5" accent6="accent6" hlink="hlink" folHlink="folHlink"/>
  <p:notesStyle>
    <a:lvl1pPr marL="0" algn="l" defTabSz="514167" rtl="0" eaLnBrk="1" latinLnBrk="0" hangingPunct="1">
      <a:defRPr sz="700" kern="1200">
        <a:solidFill>
          <a:schemeClr val="tx1"/>
        </a:solidFill>
        <a:latin typeface="+mn-lt"/>
        <a:ea typeface="+mn-ea"/>
        <a:cs typeface="+mn-cs"/>
      </a:defRPr>
    </a:lvl1pPr>
    <a:lvl2pPr marL="257084" algn="l" defTabSz="514167" rtl="0" eaLnBrk="1" latinLnBrk="0" hangingPunct="1">
      <a:defRPr sz="700" kern="1200">
        <a:solidFill>
          <a:schemeClr val="tx1"/>
        </a:solidFill>
        <a:latin typeface="+mn-lt"/>
        <a:ea typeface="+mn-ea"/>
        <a:cs typeface="+mn-cs"/>
      </a:defRPr>
    </a:lvl2pPr>
    <a:lvl3pPr marL="514167" algn="l" defTabSz="514167" rtl="0" eaLnBrk="1" latinLnBrk="0" hangingPunct="1">
      <a:defRPr sz="700" kern="1200">
        <a:solidFill>
          <a:schemeClr val="tx1"/>
        </a:solidFill>
        <a:latin typeface="+mn-lt"/>
        <a:ea typeface="+mn-ea"/>
        <a:cs typeface="+mn-cs"/>
      </a:defRPr>
    </a:lvl3pPr>
    <a:lvl4pPr marL="771251" algn="l" defTabSz="514167" rtl="0" eaLnBrk="1" latinLnBrk="0" hangingPunct="1">
      <a:defRPr sz="700" kern="1200">
        <a:solidFill>
          <a:schemeClr val="tx1"/>
        </a:solidFill>
        <a:latin typeface="+mn-lt"/>
        <a:ea typeface="+mn-ea"/>
        <a:cs typeface="+mn-cs"/>
      </a:defRPr>
    </a:lvl4pPr>
    <a:lvl5pPr marL="1028334" algn="l" defTabSz="514167" rtl="0" eaLnBrk="1" latinLnBrk="0" hangingPunct="1">
      <a:defRPr sz="700" kern="1200">
        <a:solidFill>
          <a:schemeClr val="tx1"/>
        </a:solidFill>
        <a:latin typeface="+mn-lt"/>
        <a:ea typeface="+mn-ea"/>
        <a:cs typeface="+mn-cs"/>
      </a:defRPr>
    </a:lvl5pPr>
    <a:lvl6pPr marL="1285418" algn="l" defTabSz="514167" rtl="0" eaLnBrk="1" latinLnBrk="0" hangingPunct="1">
      <a:defRPr sz="700" kern="1200">
        <a:solidFill>
          <a:schemeClr val="tx1"/>
        </a:solidFill>
        <a:latin typeface="+mn-lt"/>
        <a:ea typeface="+mn-ea"/>
        <a:cs typeface="+mn-cs"/>
      </a:defRPr>
    </a:lvl6pPr>
    <a:lvl7pPr marL="1542501" algn="l" defTabSz="514167" rtl="0" eaLnBrk="1" latinLnBrk="0" hangingPunct="1">
      <a:defRPr sz="700" kern="1200">
        <a:solidFill>
          <a:schemeClr val="tx1"/>
        </a:solidFill>
        <a:latin typeface="+mn-lt"/>
        <a:ea typeface="+mn-ea"/>
        <a:cs typeface="+mn-cs"/>
      </a:defRPr>
    </a:lvl7pPr>
    <a:lvl8pPr marL="1799585" algn="l" defTabSz="514167" rtl="0" eaLnBrk="1" latinLnBrk="0" hangingPunct="1">
      <a:defRPr sz="700" kern="1200">
        <a:solidFill>
          <a:schemeClr val="tx1"/>
        </a:solidFill>
        <a:latin typeface="+mn-lt"/>
        <a:ea typeface="+mn-ea"/>
        <a:cs typeface="+mn-cs"/>
      </a:defRPr>
    </a:lvl8pPr>
    <a:lvl9pPr marL="2056668" algn="l" defTabSz="514167"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a:t>
            </a:r>
            <a:r>
              <a:rPr lang="en-GB" baseline="0" dirty="0" smtClean="0"/>
              <a:t> – I am the LS Advisor and work within the Department for International Trade at the Embassy. I’ve been in this role for a year now and work within the HCLS cluster. </a:t>
            </a:r>
            <a:r>
              <a:rPr lang="en-GB" baseline="0" smtClean="0"/>
              <a:t>I cover </a:t>
            </a:r>
            <a:r>
              <a:rPr lang="en-GB" baseline="0" dirty="0" smtClean="0"/>
              <a:t>the LS sector for whole of UAE which means I engage with all the Emirates and their health authorities along with the federal authority. I will take you through a market overview today – share my slides. Happy to take questions after the presentation. </a:t>
            </a:r>
            <a:endParaRPr lang="en-GB" dirty="0" smtClean="0"/>
          </a:p>
        </p:txBody>
      </p:sp>
      <p:sp>
        <p:nvSpPr>
          <p:cNvPr id="4" name="Slide Number Placeholder 3"/>
          <p:cNvSpPr>
            <a:spLocks noGrp="1"/>
          </p:cNvSpPr>
          <p:nvPr>
            <p:ph type="sldNum" sz="quarter" idx="10"/>
          </p:nvPr>
        </p:nvSpPr>
        <p:spPr/>
        <p:txBody>
          <a:bodyPr/>
          <a:lstStyle/>
          <a:p>
            <a:fld id="{145F5DF6-DB79-47C2-91F9-FE9DC10FFA83}" type="slidenum">
              <a:rPr lang="en-GB" smtClean="0"/>
              <a:pPr/>
              <a:t>1</a:t>
            </a:fld>
            <a:endParaRPr lang="en-GB"/>
          </a:p>
        </p:txBody>
      </p:sp>
    </p:spTree>
    <p:extLst>
      <p:ext uri="{BB962C8B-B14F-4D97-AF65-F5344CB8AC3E}">
        <p14:creationId xmlns:p14="http://schemas.microsoft.com/office/powerpoint/2010/main" val="2841470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5F5DF6-DB79-47C2-91F9-FE9DC10FFA83}" type="slidenum">
              <a:rPr lang="en-GB" smtClean="0"/>
              <a:pPr/>
              <a:t>10</a:t>
            </a:fld>
            <a:endParaRPr lang="en-GB"/>
          </a:p>
        </p:txBody>
      </p:sp>
    </p:spTree>
    <p:extLst>
      <p:ext uri="{BB962C8B-B14F-4D97-AF65-F5344CB8AC3E}">
        <p14:creationId xmlns:p14="http://schemas.microsoft.com/office/powerpoint/2010/main" val="412789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Vision 2021: achieving world-class healthcare one of its priority goals</a:t>
            </a:r>
            <a:r>
              <a:rPr lang="en-GB" baseline="0" dirty="0" smtClean="0"/>
              <a:t> and accrediting all public and private hospitals according to clear national and international standards. Reduce prevalence of diabetes, obesity, smoking amongst population. </a:t>
            </a:r>
          </a:p>
          <a:p>
            <a:r>
              <a:rPr lang="en-GB" baseline="0" dirty="0" smtClean="0"/>
              <a:t>New manufacturing in PPE and vaccines as result of pandemic (C-19 vaccine Hayat-Vax). </a:t>
            </a:r>
            <a:endParaRPr lang="en-GB" dirty="0"/>
          </a:p>
        </p:txBody>
      </p:sp>
      <p:sp>
        <p:nvSpPr>
          <p:cNvPr id="4" name="Slide Number Placeholder 3"/>
          <p:cNvSpPr>
            <a:spLocks noGrp="1"/>
          </p:cNvSpPr>
          <p:nvPr>
            <p:ph type="sldNum" sz="quarter" idx="10"/>
          </p:nvPr>
        </p:nvSpPr>
        <p:spPr/>
        <p:txBody>
          <a:bodyPr/>
          <a:lstStyle/>
          <a:p>
            <a:fld id="{145F5DF6-DB79-47C2-91F9-FE9DC10FFA83}" type="slidenum">
              <a:rPr lang="en-GB" smtClean="0"/>
              <a:pPr/>
              <a:t>2</a:t>
            </a:fld>
            <a:endParaRPr lang="en-GB"/>
          </a:p>
        </p:txBody>
      </p:sp>
    </p:spTree>
    <p:extLst>
      <p:ext uri="{BB962C8B-B14F-4D97-AF65-F5344CB8AC3E}">
        <p14:creationId xmlns:p14="http://schemas.microsoft.com/office/powerpoint/2010/main" val="356284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5F5DF6-DB79-47C2-91F9-FE9DC10FFA83}" type="slidenum">
              <a:rPr lang="en-GB" smtClean="0"/>
              <a:pPr/>
              <a:t>3</a:t>
            </a:fld>
            <a:endParaRPr lang="en-GB"/>
          </a:p>
        </p:txBody>
      </p:sp>
    </p:spTree>
    <p:extLst>
      <p:ext uri="{BB962C8B-B14F-4D97-AF65-F5344CB8AC3E}">
        <p14:creationId xmlns:p14="http://schemas.microsoft.com/office/powerpoint/2010/main" val="25772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Cardiovascular</a:t>
            </a:r>
            <a:r>
              <a:rPr lang="en-GB" baseline="0" dirty="0" smtClean="0"/>
              <a:t> disease is leading cause of deaths in UAE: 2/3 of deaths. Strokes are main cause of disability and third greatest cause of death. Cancer 15% of all deaths. Diabetes widespread and care is lagging behind rest of the world. </a:t>
            </a:r>
          </a:p>
          <a:p>
            <a:endParaRPr lang="en-GB" baseline="0" dirty="0" smtClean="0"/>
          </a:p>
          <a:p>
            <a:pPr marL="0" marR="0" lvl="0" indent="0" algn="l" defTabSz="514167" rtl="0" eaLnBrk="1" fontAlgn="auto" latinLnBrk="0" hangingPunct="1">
              <a:lnSpc>
                <a:spcPct val="100000"/>
              </a:lnSpc>
              <a:spcBef>
                <a:spcPts val="0"/>
              </a:spcBef>
              <a:spcAft>
                <a:spcPts val="0"/>
              </a:spcAft>
              <a:buClrTx/>
              <a:buSzTx/>
              <a:buFontTx/>
              <a:buNone/>
              <a:tabLst/>
              <a:defRPr/>
            </a:pPr>
            <a:r>
              <a:rPr lang="en-GB" dirty="0" smtClean="0"/>
              <a:t>There tends to be high turnover among expatriate medical staff, as many medical personnel consider the U.A.E. either a temporary locale or a stepping-stone to gain experience before seeking careers in the West.20 To mitigate the above issues, the U.A.E announced in November 2020 its intent to expand the 10-year golden visa system to all doctors, PhD holders, and highly skilled workers.</a:t>
            </a:r>
          </a:p>
          <a:p>
            <a:endParaRPr lang="en-GB" baseline="0" dirty="0" smtClean="0"/>
          </a:p>
          <a:p>
            <a:r>
              <a:rPr lang="en-GB" baseline="0" dirty="0" smtClean="0"/>
              <a:t>From 2018, MOHAP issued circular to curb over-prescription of antibiotics. Roll out dispensing generic medicine. </a:t>
            </a:r>
          </a:p>
          <a:p>
            <a:endParaRPr lang="en-GB" baseline="0" dirty="0" smtClean="0"/>
          </a:p>
        </p:txBody>
      </p:sp>
      <p:sp>
        <p:nvSpPr>
          <p:cNvPr id="4" name="Slide Number Placeholder 3"/>
          <p:cNvSpPr>
            <a:spLocks noGrp="1"/>
          </p:cNvSpPr>
          <p:nvPr>
            <p:ph type="sldNum" sz="quarter" idx="10"/>
          </p:nvPr>
        </p:nvSpPr>
        <p:spPr/>
        <p:txBody>
          <a:bodyPr/>
          <a:lstStyle/>
          <a:p>
            <a:fld id="{145F5DF6-DB79-47C2-91F9-FE9DC10FFA83}" type="slidenum">
              <a:rPr lang="en-GB" smtClean="0"/>
              <a:pPr/>
              <a:t>4</a:t>
            </a:fld>
            <a:endParaRPr lang="en-GB"/>
          </a:p>
        </p:txBody>
      </p:sp>
    </p:spTree>
    <p:extLst>
      <p:ext uri="{BB962C8B-B14F-4D97-AF65-F5344CB8AC3E}">
        <p14:creationId xmlns:p14="http://schemas.microsoft.com/office/powerpoint/2010/main" val="4168265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Pharma:</a:t>
            </a:r>
            <a:r>
              <a:rPr lang="en-GB" baseline="0" dirty="0" smtClean="0"/>
              <a:t> UAE imports most of its drugs but this is beginning to change and some international pharma giants have partnered with local manufacturers. C-19 pandemic has sharpened UAE’s focus in investing in LS as has interest in clinical research and genomics (Emirati Genome Programme). Growing market for </a:t>
            </a:r>
            <a:r>
              <a:rPr lang="en-GB" baseline="0" dirty="0" err="1" smtClean="0"/>
              <a:t>MedTech</a:t>
            </a:r>
            <a:r>
              <a:rPr lang="en-GB" baseline="0" dirty="0" smtClean="0"/>
              <a:t> – we know a number of distributors who are looking for new innovative tech. Holding our own </a:t>
            </a:r>
            <a:r>
              <a:rPr lang="en-GB" baseline="0" dirty="0" err="1" smtClean="0"/>
              <a:t>MedTech</a:t>
            </a:r>
            <a:r>
              <a:rPr lang="en-GB" baseline="0" dirty="0" smtClean="0"/>
              <a:t> MTB in a couple of weeks. </a:t>
            </a:r>
          </a:p>
          <a:p>
            <a:endParaRPr lang="en-GB" baseline="0" dirty="0" smtClean="0"/>
          </a:p>
          <a:p>
            <a:r>
              <a:rPr lang="en-GB" baseline="0" dirty="0" smtClean="0"/>
              <a:t>Ever increasing demand for medical professionals and new hospitals being built or in future plans. </a:t>
            </a:r>
          </a:p>
          <a:p>
            <a:endParaRPr lang="en-GB" baseline="0" dirty="0" smtClean="0"/>
          </a:p>
          <a:p>
            <a:r>
              <a:rPr lang="en-GB" baseline="0" dirty="0" smtClean="0"/>
              <a:t>AD and Dubai rose to top 10 of destinations for medical treatment.</a:t>
            </a:r>
          </a:p>
          <a:p>
            <a:endParaRPr lang="en-GB" baseline="0" dirty="0" smtClean="0"/>
          </a:p>
          <a:p>
            <a:r>
              <a:rPr lang="en-GB" baseline="0" dirty="0" smtClean="0"/>
              <a:t>UAE is ideal regional hub for businesses – UAE are actively supporting and encouraging companies to set up here and incentives on offer. </a:t>
            </a:r>
            <a:endParaRPr lang="en-GB" dirty="0"/>
          </a:p>
        </p:txBody>
      </p:sp>
      <p:sp>
        <p:nvSpPr>
          <p:cNvPr id="4" name="Slide Number Placeholder 3"/>
          <p:cNvSpPr>
            <a:spLocks noGrp="1"/>
          </p:cNvSpPr>
          <p:nvPr>
            <p:ph type="sldNum" sz="quarter" idx="10"/>
          </p:nvPr>
        </p:nvSpPr>
        <p:spPr/>
        <p:txBody>
          <a:bodyPr/>
          <a:lstStyle/>
          <a:p>
            <a:fld id="{145F5DF6-DB79-47C2-91F9-FE9DC10FFA83}" type="slidenum">
              <a:rPr lang="en-GB" smtClean="0"/>
              <a:pPr/>
              <a:t>5</a:t>
            </a:fld>
            <a:endParaRPr lang="en-GB"/>
          </a:p>
        </p:txBody>
      </p:sp>
    </p:spTree>
    <p:extLst>
      <p:ext uri="{BB962C8B-B14F-4D97-AF65-F5344CB8AC3E}">
        <p14:creationId xmlns:p14="http://schemas.microsoft.com/office/powerpoint/2010/main" val="218596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MOHAP: funds almost all non-private healthcare in the northern emirates.  Our</a:t>
            </a:r>
            <a:r>
              <a:rPr lang="en-GB" baseline="0" dirty="0" smtClean="0"/>
              <a:t> Doing Business Guide details specific information about medical device and drug registration. Lots of information on the MOHAP website. </a:t>
            </a:r>
          </a:p>
          <a:p>
            <a:endParaRPr lang="en-GB" baseline="0" dirty="0" smtClean="0"/>
          </a:p>
          <a:p>
            <a:r>
              <a:rPr lang="en-GB" baseline="0" dirty="0" smtClean="0"/>
              <a:t>Insurance is mandatory – very competitive and limited profitability.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145F5DF6-DB79-47C2-91F9-FE9DC10FFA83}" type="slidenum">
              <a:rPr lang="en-GB" smtClean="0"/>
              <a:pPr/>
              <a:t>6</a:t>
            </a:fld>
            <a:endParaRPr lang="en-GB"/>
          </a:p>
        </p:txBody>
      </p:sp>
    </p:spTree>
    <p:extLst>
      <p:ext uri="{BB962C8B-B14F-4D97-AF65-F5344CB8AC3E}">
        <p14:creationId xmlns:p14="http://schemas.microsoft.com/office/powerpoint/2010/main" val="57388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Dubai Healthcare Strategy 2021:</a:t>
            </a:r>
            <a:r>
              <a:rPr lang="en-GB" baseline="0" dirty="0" smtClean="0"/>
              <a:t> A</a:t>
            </a:r>
            <a:r>
              <a:rPr lang="en-GB" dirty="0" smtClean="0"/>
              <a:t>imed to provide high-quality medical care to patients with chronic diseases, as well as promote a culture of early detection and regular check-ups. It also sought to create a high-quality, comprehensive and integrated health service system and improve the efficiency of public hospitals. Dubai Healthcare City Authority:</a:t>
            </a:r>
            <a:r>
              <a:rPr lang="en-GB" baseline="0" dirty="0" smtClean="0"/>
              <a:t> Regulates the </a:t>
            </a:r>
            <a:r>
              <a:rPr lang="en-GB" baseline="0" dirty="0" err="1" smtClean="0"/>
              <a:t>freezone</a:t>
            </a:r>
            <a:r>
              <a:rPr lang="en-GB" baseline="0" dirty="0" smtClean="0"/>
              <a:t>, licensing of all professionals and operators. Sets and maintains international best practices in healthcare delivery and patient care. Works closely with DHA. </a:t>
            </a:r>
          </a:p>
          <a:p>
            <a:endParaRPr lang="en-GB" baseline="0" dirty="0" smtClean="0"/>
          </a:p>
          <a:p>
            <a:r>
              <a:rPr lang="en-GB" dirty="0" smtClean="0"/>
              <a:t>DOH is responsible for monitoring and regulating the healthcare industry; and overseeing the process to upgrade the hospitals and clinics in accordance with accredited international standards</a:t>
            </a:r>
            <a:endParaRPr lang="en-GB" baseline="0" dirty="0" smtClean="0"/>
          </a:p>
          <a:p>
            <a:endParaRPr lang="en-GB" baseline="0" dirty="0" smtClean="0"/>
          </a:p>
          <a:p>
            <a:r>
              <a:rPr lang="en-GB" baseline="0" dirty="0" smtClean="0"/>
              <a:t>SEHA: Owns and operates all public hospitals and clinics across AD. Also 24 other specialised care facilities and 64 ambulances. Annually can accommodate 100k inpatients and treat 5m outpatients. Employs 18,700 people. ADQ holding company owns SEHA and RAFED (group purchasing organisation to procure health related products and services). </a:t>
            </a:r>
          </a:p>
          <a:p>
            <a:endParaRPr lang="en-GB" baseline="0" dirty="0" smtClean="0"/>
          </a:p>
          <a:p>
            <a:r>
              <a:rPr lang="en-GB" baseline="0" dirty="0" smtClean="0"/>
              <a:t>New developments in Sharjah including Sharjah Healthcare City and Sharjah Research, Technology and Innovation park.</a:t>
            </a:r>
            <a:endParaRPr lang="en-GB" dirty="0"/>
          </a:p>
        </p:txBody>
      </p:sp>
      <p:sp>
        <p:nvSpPr>
          <p:cNvPr id="4" name="Slide Number Placeholder 3"/>
          <p:cNvSpPr>
            <a:spLocks noGrp="1"/>
          </p:cNvSpPr>
          <p:nvPr>
            <p:ph type="sldNum" sz="quarter" idx="10"/>
          </p:nvPr>
        </p:nvSpPr>
        <p:spPr/>
        <p:txBody>
          <a:bodyPr/>
          <a:lstStyle/>
          <a:p>
            <a:fld id="{145F5DF6-DB79-47C2-91F9-FE9DC10FFA83}" type="slidenum">
              <a:rPr lang="en-GB" smtClean="0"/>
              <a:pPr/>
              <a:t>7</a:t>
            </a:fld>
            <a:endParaRPr lang="en-GB"/>
          </a:p>
        </p:txBody>
      </p:sp>
    </p:spTree>
    <p:extLst>
      <p:ext uri="{BB962C8B-B14F-4D97-AF65-F5344CB8AC3E}">
        <p14:creationId xmlns:p14="http://schemas.microsoft.com/office/powerpoint/2010/main" val="372984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BCB will cease on 1</a:t>
            </a:r>
            <a:r>
              <a:rPr lang="en-GB" baseline="30000" dirty="0" smtClean="0"/>
              <a:t>st</a:t>
            </a:r>
            <a:r>
              <a:rPr lang="en-GB" dirty="0" smtClean="0"/>
              <a:t> January to be replaced by in-house Enhanced International Support Service.</a:t>
            </a:r>
            <a:r>
              <a:rPr lang="en-GB" baseline="0" dirty="0" smtClean="0"/>
              <a:t> </a:t>
            </a:r>
          </a:p>
          <a:p>
            <a:endParaRPr lang="en-GB" baseline="0" dirty="0" smtClean="0"/>
          </a:p>
          <a:p>
            <a:r>
              <a:rPr lang="en-GB" baseline="0" dirty="0" smtClean="0"/>
              <a:t>Your ITAs will receive </a:t>
            </a:r>
            <a:r>
              <a:rPr lang="en-GB" dirty="0" smtClean="0"/>
              <a:t>Market entry for Pharma products is most commonly via distributors/sales agents and after-sales reps. The right distributor should have the correct valid licences in place (to import, advertise and sell products), be well-connected into the sector, and would know, have access to the main tenders, where to find the relevant information, and to pro-actively market solutions with potential buyers. Once a presence has been established (or a local agent with the right licences appointed), you will need to check whether your pharmaceutical products must be registered with the Ministry for Health and Prevention (MOHAP) (even those intended to be imported) before they are distributed. </a:t>
            </a:r>
          </a:p>
          <a:p>
            <a:endParaRPr lang="en-GB" dirty="0" smtClean="0"/>
          </a:p>
          <a:p>
            <a:r>
              <a:rPr lang="en-GB" dirty="0" smtClean="0"/>
              <a:t>Free zones offer investors tax free duty benefits and a framework which allows companies to trade easily in the UAE e.g. 100% foreign ownership,</a:t>
            </a:r>
            <a:r>
              <a:rPr lang="en-GB" baseline="0" dirty="0" smtClean="0"/>
              <a:t> tax exemptions, no custom duties etc. </a:t>
            </a:r>
          </a:p>
          <a:p>
            <a:endParaRPr lang="en-GB" baseline="0" dirty="0" smtClean="0"/>
          </a:p>
          <a:p>
            <a:r>
              <a:rPr lang="en-GB" dirty="0" smtClean="0"/>
              <a:t>An amendment to the Commercial Companies Law (CCL) allows 100% foreign ownership of UAE mainland companies, effective 1 June 2021. However, not all types of businesses will qualify, the Department of Economic Development (“DED”) of each Emirate will specify business activities open to 100% foreign ownership</a:t>
            </a:r>
          </a:p>
          <a:p>
            <a:endParaRPr lang="en-GB" baseline="0" dirty="0" smtClean="0"/>
          </a:p>
          <a:p>
            <a:r>
              <a:rPr lang="en-GB" baseline="0" dirty="0" smtClean="0"/>
              <a:t>We hold a distributors list and Doing Business Guide – just email me.</a:t>
            </a:r>
          </a:p>
          <a:p>
            <a:endParaRPr lang="en-GB" baseline="0" dirty="0" smtClean="0"/>
          </a:p>
          <a:p>
            <a:r>
              <a:rPr lang="en-GB" dirty="0" smtClean="0"/>
              <a:t>Our services include the provision of market intelligence, sourcing and developing lists of agents/potential partners, providing information on key market players or potential customers; establishing the interest of such contacts in working with the company; and arranging introductions as necessary. In addition, we also organise events around exhibitions such as Arab Health where we can assist with introductions and/or promote a company and its products/services. </a:t>
            </a:r>
            <a:endParaRPr lang="en-GB" dirty="0"/>
          </a:p>
        </p:txBody>
      </p:sp>
      <p:sp>
        <p:nvSpPr>
          <p:cNvPr id="4" name="Slide Number Placeholder 3"/>
          <p:cNvSpPr>
            <a:spLocks noGrp="1"/>
          </p:cNvSpPr>
          <p:nvPr>
            <p:ph type="sldNum" sz="quarter" idx="10"/>
          </p:nvPr>
        </p:nvSpPr>
        <p:spPr/>
        <p:txBody>
          <a:bodyPr/>
          <a:lstStyle/>
          <a:p>
            <a:fld id="{145F5DF6-DB79-47C2-91F9-FE9DC10FFA83}" type="slidenum">
              <a:rPr lang="en-GB" smtClean="0"/>
              <a:pPr/>
              <a:t>8</a:t>
            </a:fld>
            <a:endParaRPr lang="en-GB"/>
          </a:p>
        </p:txBody>
      </p:sp>
    </p:spTree>
    <p:extLst>
      <p:ext uri="{BB962C8B-B14F-4D97-AF65-F5344CB8AC3E}">
        <p14:creationId xmlns:p14="http://schemas.microsoft.com/office/powerpoint/2010/main" val="2756976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feedback listed here from companies</a:t>
            </a:r>
            <a:r>
              <a:rPr lang="en-GB" baseline="0" dirty="0" smtClean="0"/>
              <a:t> who have experience in the market and good to make you aware of specific challenges when considering if this is the right market for you. </a:t>
            </a:r>
            <a:endParaRPr lang="en-GB" dirty="0" smtClean="0"/>
          </a:p>
          <a:p>
            <a:r>
              <a:rPr lang="en-GB" dirty="0" smtClean="0"/>
              <a:t>Market</a:t>
            </a:r>
            <a:r>
              <a:rPr lang="en-GB" baseline="0" dirty="0" smtClean="0"/>
              <a:t> is relatively small (10m people) and limits profitability of certain healthcare enterprises that depend on scale.</a:t>
            </a:r>
          </a:p>
          <a:p>
            <a:r>
              <a:rPr lang="en-GB" baseline="0" dirty="0" smtClean="0"/>
              <a:t>VFM – UAE wants to make cost savings and achieve greater efficiencies. </a:t>
            </a:r>
            <a:endParaRPr lang="en-GB" dirty="0"/>
          </a:p>
        </p:txBody>
      </p:sp>
      <p:sp>
        <p:nvSpPr>
          <p:cNvPr id="4" name="Slide Number Placeholder 3"/>
          <p:cNvSpPr>
            <a:spLocks noGrp="1"/>
          </p:cNvSpPr>
          <p:nvPr>
            <p:ph type="sldNum" sz="quarter" idx="5"/>
          </p:nvPr>
        </p:nvSpPr>
        <p:spPr/>
        <p:txBody>
          <a:bodyPr/>
          <a:lstStyle/>
          <a:p>
            <a:fld id="{145F5DF6-DB79-47C2-91F9-FE9DC10FFA83}" type="slidenum">
              <a:rPr lang="en-GB" smtClean="0"/>
              <a:pPr/>
              <a:t>9</a:t>
            </a:fld>
            <a:endParaRPr lang="en-GB"/>
          </a:p>
        </p:txBody>
      </p:sp>
    </p:spTree>
    <p:extLst>
      <p:ext uri="{BB962C8B-B14F-4D97-AF65-F5344CB8AC3E}">
        <p14:creationId xmlns:p14="http://schemas.microsoft.com/office/powerpoint/2010/main" val="355569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239269" y="1796708"/>
            <a:ext cx="7451262" cy="626529"/>
          </a:xfrm>
        </p:spPr>
        <p:txBody>
          <a:bodyPr anchor="b"/>
          <a:lstStyle/>
          <a:p>
            <a:r>
              <a:rPr lang="en-US"/>
              <a:t>Click to edit Master title style</a:t>
            </a:r>
            <a:endParaRPr lang="en-GB"/>
          </a:p>
        </p:txBody>
      </p:sp>
      <p:sp>
        <p:nvSpPr>
          <p:cNvPr id="8" name="Subtitle 2"/>
          <p:cNvSpPr>
            <a:spLocks noGrp="1"/>
          </p:cNvSpPr>
          <p:nvPr>
            <p:ph type="subTitle" idx="1"/>
          </p:nvPr>
        </p:nvSpPr>
        <p:spPr>
          <a:xfrm>
            <a:off x="239269" y="2571304"/>
            <a:ext cx="7451262" cy="619591"/>
          </a:xfrm>
        </p:spPr>
        <p:txBody>
          <a:bodyPr/>
          <a:lstStyle>
            <a:lvl1pPr marL="0" indent="0" algn="l">
              <a:buNone/>
              <a:defRPr>
                <a:solidFill>
                  <a:schemeClr val="bg1"/>
                </a:solidFill>
              </a:defRPr>
            </a:lvl1pPr>
            <a:lvl2pPr marL="257084" indent="0" algn="ctr">
              <a:buNone/>
              <a:defRPr/>
            </a:lvl2pPr>
            <a:lvl3pPr marL="514167" indent="0" algn="ctr">
              <a:buNone/>
              <a:defRPr/>
            </a:lvl3pPr>
            <a:lvl4pPr marL="771251" indent="0" algn="ctr">
              <a:buNone/>
              <a:defRPr/>
            </a:lvl4pPr>
            <a:lvl5pPr marL="1028334" indent="0" algn="ctr">
              <a:buNone/>
              <a:defRPr/>
            </a:lvl5pPr>
            <a:lvl6pPr marL="1285418" indent="0" algn="ctr">
              <a:buNone/>
              <a:defRPr/>
            </a:lvl6pPr>
            <a:lvl7pPr marL="1542501" indent="0" algn="ctr">
              <a:buNone/>
              <a:defRPr/>
            </a:lvl7pPr>
            <a:lvl8pPr marL="1799585" indent="0" algn="ctr">
              <a:buNone/>
              <a:defRPr/>
            </a:lvl8pPr>
            <a:lvl9pPr marL="2056668"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92189950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69" y="1160290"/>
            <a:ext cx="7438763" cy="6258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17" name="Picture Placeholder 5"/>
          <p:cNvSpPr>
            <a:spLocks noGrp="1"/>
          </p:cNvSpPr>
          <p:nvPr>
            <p:ph type="pic" sz="quarter" idx="14"/>
          </p:nvPr>
        </p:nvSpPr>
        <p:spPr>
          <a:xfrm>
            <a:off x="360689" y="1797863"/>
            <a:ext cx="7329842" cy="3113241"/>
          </a:xfrm>
          <a:solidFill>
            <a:schemeClr val="bg2">
              <a:lumMod val="60000"/>
              <a:lumOff val="40000"/>
            </a:schemeClr>
          </a:solidFill>
        </p:spPr>
        <p:txBody>
          <a:bodyPr/>
          <a:lstStyle/>
          <a:p>
            <a:pPr lvl="0"/>
            <a:endParaRPr lang="en-GB" noProof="0">
              <a:sym typeface="Gill Sans" pitchFamily="34" charset="0"/>
            </a:endParaRPr>
          </a:p>
        </p:txBody>
      </p:sp>
      <p:cxnSp>
        <p:nvCxnSpPr>
          <p:cNvPr id="5" name="Straight Connector 4"/>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276058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69" y="1183710"/>
            <a:ext cx="7438763" cy="6258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6" name="Picture Placeholder 5"/>
          <p:cNvSpPr>
            <a:spLocks noGrp="1"/>
          </p:cNvSpPr>
          <p:nvPr>
            <p:ph type="pic" sz="quarter" idx="10"/>
          </p:nvPr>
        </p:nvSpPr>
        <p:spPr>
          <a:xfrm>
            <a:off x="5389413" y="1809573"/>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sp>
        <p:nvSpPr>
          <p:cNvPr id="14" name="Picture Placeholder 5"/>
          <p:cNvSpPr>
            <a:spLocks noGrp="1"/>
          </p:cNvSpPr>
          <p:nvPr>
            <p:ph type="pic" sz="quarter" idx="11"/>
          </p:nvPr>
        </p:nvSpPr>
        <p:spPr>
          <a:xfrm>
            <a:off x="5389413" y="3461043"/>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sp>
        <p:nvSpPr>
          <p:cNvPr id="15" name="Picture Placeholder 5"/>
          <p:cNvSpPr>
            <a:spLocks noGrp="1"/>
          </p:cNvSpPr>
          <p:nvPr>
            <p:ph type="pic" sz="quarter" idx="12"/>
          </p:nvPr>
        </p:nvSpPr>
        <p:spPr>
          <a:xfrm>
            <a:off x="2875051" y="1809573"/>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sp>
        <p:nvSpPr>
          <p:cNvPr id="16" name="Picture Placeholder 5"/>
          <p:cNvSpPr>
            <a:spLocks noGrp="1"/>
          </p:cNvSpPr>
          <p:nvPr>
            <p:ph type="pic" sz="quarter" idx="13"/>
          </p:nvPr>
        </p:nvSpPr>
        <p:spPr>
          <a:xfrm>
            <a:off x="2875051" y="3461043"/>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sp>
        <p:nvSpPr>
          <p:cNvPr id="17" name="Picture Placeholder 5"/>
          <p:cNvSpPr>
            <a:spLocks noGrp="1"/>
          </p:cNvSpPr>
          <p:nvPr>
            <p:ph type="pic" sz="quarter" idx="14"/>
          </p:nvPr>
        </p:nvSpPr>
        <p:spPr>
          <a:xfrm>
            <a:off x="360689" y="1809573"/>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sp>
        <p:nvSpPr>
          <p:cNvPr id="18" name="Picture Placeholder 5"/>
          <p:cNvSpPr>
            <a:spLocks noGrp="1"/>
          </p:cNvSpPr>
          <p:nvPr>
            <p:ph type="pic" sz="quarter" idx="15"/>
          </p:nvPr>
        </p:nvSpPr>
        <p:spPr>
          <a:xfrm>
            <a:off x="360689" y="3470206"/>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cxnSp>
        <p:nvCxnSpPr>
          <p:cNvPr id="10" name="Straight Connector 9"/>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23205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69" y="1183710"/>
            <a:ext cx="7438763" cy="6258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4" name="Text Placeholder 3"/>
          <p:cNvSpPr>
            <a:spLocks noGrp="1"/>
          </p:cNvSpPr>
          <p:nvPr>
            <p:ph type="body" sz="quarter" idx="14"/>
          </p:nvPr>
        </p:nvSpPr>
        <p:spPr>
          <a:xfrm>
            <a:off x="239269" y="1809573"/>
            <a:ext cx="3797055" cy="3113241"/>
          </a:xfrm>
        </p:spPr>
        <p:txBody>
          <a:bodyPr/>
          <a:lstStyle>
            <a:lvl1pPr marL="0" indent="0">
              <a:buNone/>
              <a:defRPr sz="1300"/>
            </a:lvl1pPr>
          </a:lstStyle>
          <a:p>
            <a:pPr lvl="0"/>
            <a:r>
              <a:rPr lang="en-US"/>
              <a:t>Click to edit Master text styles</a:t>
            </a:r>
          </a:p>
        </p:txBody>
      </p:sp>
      <p:sp>
        <p:nvSpPr>
          <p:cNvPr id="12" name="Picture Placeholder 5"/>
          <p:cNvSpPr>
            <a:spLocks noGrp="1"/>
          </p:cNvSpPr>
          <p:nvPr>
            <p:ph type="pic" sz="quarter" idx="10"/>
          </p:nvPr>
        </p:nvSpPr>
        <p:spPr>
          <a:xfrm>
            <a:off x="5382602" y="1809573"/>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sp>
        <p:nvSpPr>
          <p:cNvPr id="13" name="Picture Placeholder 5"/>
          <p:cNvSpPr>
            <a:spLocks noGrp="1"/>
          </p:cNvSpPr>
          <p:nvPr>
            <p:ph type="pic" sz="quarter" idx="11"/>
          </p:nvPr>
        </p:nvSpPr>
        <p:spPr>
          <a:xfrm>
            <a:off x="5382602" y="3461043"/>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cxnSp>
        <p:nvCxnSpPr>
          <p:cNvPr id="7" name="Straight Connector 6"/>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0640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69" y="1136871"/>
            <a:ext cx="7438763" cy="6258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US" cap="none" dirty="0"/>
            </a:lvl1pPr>
          </a:lstStyle>
          <a:p>
            <a:pPr lvl="0"/>
            <a:r>
              <a:rPr lang="en-GB"/>
              <a:t>Click To Edit Master Title Style</a:t>
            </a:r>
            <a:endParaRPr lang="en-US"/>
          </a:p>
        </p:txBody>
      </p:sp>
      <p:cxnSp>
        <p:nvCxnSpPr>
          <p:cNvPr id="4" name="Straight Connector 3"/>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38539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239269" y="1796708"/>
            <a:ext cx="7447417" cy="626529"/>
          </a:xfrm>
        </p:spPr>
        <p:txBody>
          <a:bodyPr anchor="b"/>
          <a:lstStyle/>
          <a:p>
            <a:r>
              <a:rPr lang="en-US"/>
              <a:t>Click to edit Master title style</a:t>
            </a:r>
            <a:endParaRPr lang="en-GB"/>
          </a:p>
        </p:txBody>
      </p:sp>
      <p:sp>
        <p:nvSpPr>
          <p:cNvPr id="5" name="Subtitle 2"/>
          <p:cNvSpPr>
            <a:spLocks noGrp="1"/>
          </p:cNvSpPr>
          <p:nvPr>
            <p:ph type="subTitle" idx="1"/>
          </p:nvPr>
        </p:nvSpPr>
        <p:spPr>
          <a:xfrm>
            <a:off x="239269" y="2571304"/>
            <a:ext cx="7451262" cy="619591"/>
          </a:xfrm>
        </p:spPr>
        <p:txBody>
          <a:bodyPr/>
          <a:lstStyle>
            <a:lvl1pPr marL="0" indent="0" algn="l">
              <a:buNone/>
              <a:defRPr>
                <a:solidFill>
                  <a:schemeClr val="accent2"/>
                </a:solidFill>
              </a:defRPr>
            </a:lvl1pPr>
            <a:lvl2pPr marL="257084" indent="0" algn="ctr">
              <a:buNone/>
              <a:defRPr/>
            </a:lvl2pPr>
            <a:lvl3pPr marL="514167" indent="0" algn="ctr">
              <a:buNone/>
              <a:defRPr/>
            </a:lvl3pPr>
            <a:lvl4pPr marL="771251" indent="0" algn="ctr">
              <a:buNone/>
              <a:defRPr/>
            </a:lvl4pPr>
            <a:lvl5pPr marL="1028334" indent="0" algn="ctr">
              <a:buNone/>
              <a:defRPr/>
            </a:lvl5pPr>
            <a:lvl6pPr marL="1285418" indent="0" algn="ctr">
              <a:buNone/>
              <a:defRPr/>
            </a:lvl6pPr>
            <a:lvl7pPr marL="1542501" indent="0" algn="ctr">
              <a:buNone/>
              <a:defRPr/>
            </a:lvl7pPr>
            <a:lvl8pPr marL="1799585" indent="0" algn="ctr">
              <a:buNone/>
              <a:defRPr/>
            </a:lvl8pPr>
            <a:lvl9pPr marL="2056668" indent="0" algn="ctr">
              <a:buNone/>
              <a:defRPr/>
            </a:lvl9pPr>
          </a:lstStyle>
          <a:p>
            <a:r>
              <a:rPr lang="en-GB"/>
              <a:t>Click to edit Master subtitle style</a:t>
            </a:r>
            <a:endParaRPr lang="en-US"/>
          </a:p>
        </p:txBody>
      </p:sp>
      <p:cxnSp>
        <p:nvCxnSpPr>
          <p:cNvPr id="8" name="Straight Connector 7"/>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89950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6249" y="4337289"/>
            <a:ext cx="7898552" cy="583008"/>
          </a:xfrm>
          <a:prstGeom prst="rect">
            <a:avLst/>
          </a:prstGeom>
          <a:solidFill>
            <a:schemeClr val="bg1"/>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51417" tIns="25708" rIns="51417" bIns="25708"/>
          <a:lstStyle/>
          <a:p>
            <a:endParaRPr lang="en-GB"/>
          </a:p>
        </p:txBody>
      </p:sp>
      <p:sp>
        <p:nvSpPr>
          <p:cNvPr id="3" name="Subtitle 2"/>
          <p:cNvSpPr>
            <a:spLocks noGrp="1"/>
          </p:cNvSpPr>
          <p:nvPr>
            <p:ph type="subTitle" idx="1"/>
          </p:nvPr>
        </p:nvSpPr>
        <p:spPr>
          <a:xfrm>
            <a:off x="239269" y="3835270"/>
            <a:ext cx="7451262" cy="619591"/>
          </a:xfrm>
        </p:spPr>
        <p:txBody>
          <a:bodyPr/>
          <a:lstStyle>
            <a:lvl1pPr marL="0" indent="0" algn="l">
              <a:buNone/>
              <a:defRPr>
                <a:solidFill>
                  <a:schemeClr val="bg2">
                    <a:lumMod val="75000"/>
                  </a:schemeClr>
                </a:solidFill>
              </a:defRPr>
            </a:lvl1pPr>
            <a:lvl2pPr marL="257084" indent="0" algn="ctr">
              <a:buNone/>
              <a:defRPr/>
            </a:lvl2pPr>
            <a:lvl3pPr marL="514167" indent="0" algn="ctr">
              <a:buNone/>
              <a:defRPr/>
            </a:lvl3pPr>
            <a:lvl4pPr marL="771251" indent="0" algn="ctr">
              <a:buNone/>
              <a:defRPr/>
            </a:lvl4pPr>
            <a:lvl5pPr marL="1028334" indent="0" algn="ctr">
              <a:buNone/>
              <a:defRPr/>
            </a:lvl5pPr>
            <a:lvl6pPr marL="1285418" indent="0" algn="ctr">
              <a:buNone/>
              <a:defRPr/>
            </a:lvl6pPr>
            <a:lvl7pPr marL="1542501" indent="0" algn="ctr">
              <a:buNone/>
              <a:defRPr/>
            </a:lvl7pPr>
            <a:lvl8pPr marL="1799585" indent="0" algn="ctr">
              <a:buNone/>
              <a:defRPr/>
            </a:lvl8pPr>
            <a:lvl9pPr marL="2056668" indent="0" algn="ctr">
              <a:buNone/>
              <a:defRPr/>
            </a:lvl9pPr>
          </a:lstStyle>
          <a:p>
            <a:r>
              <a:rPr lang="en-GB"/>
              <a:t>Click to edit Master subtitle style</a:t>
            </a:r>
            <a:endParaRPr lang="en-US"/>
          </a:p>
        </p:txBody>
      </p:sp>
      <p:sp>
        <p:nvSpPr>
          <p:cNvPr id="7" name="Title 6"/>
          <p:cNvSpPr>
            <a:spLocks noGrp="1"/>
          </p:cNvSpPr>
          <p:nvPr>
            <p:ph type="title" hasCustomPrompt="1"/>
          </p:nvPr>
        </p:nvSpPr>
        <p:spPr>
          <a:xfrm>
            <a:off x="239269" y="3187386"/>
            <a:ext cx="7451262" cy="626529"/>
          </a:xfrm>
        </p:spPr>
        <p:txBody>
          <a:bodyPr anchor="b"/>
          <a:lstStyle>
            <a:lvl1pPr>
              <a:defRPr cap="none">
                <a:solidFill>
                  <a:srgbClr val="1E1348"/>
                </a:solidFill>
              </a:defRPr>
            </a:lvl1pPr>
          </a:lstStyle>
          <a:p>
            <a:r>
              <a:rPr lang="en-US"/>
              <a:t>Click To Edit Master Title Style</a:t>
            </a:r>
            <a:endParaRPr lang="en-GB"/>
          </a:p>
        </p:txBody>
      </p:sp>
      <p:cxnSp>
        <p:nvCxnSpPr>
          <p:cNvPr id="8" name="Straight Connector 7"/>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7518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69" y="1078904"/>
            <a:ext cx="7438596" cy="62652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GB" cap="none" dirty="0"/>
            </a:lvl1pPr>
          </a:lstStyle>
          <a:p>
            <a:pPr lvl="0"/>
            <a:r>
              <a:rPr lang="en-US"/>
              <a:t>Click To Edit Master Title Style</a:t>
            </a:r>
            <a:endParaRPr lang="en-GB"/>
          </a:p>
        </p:txBody>
      </p:sp>
      <p:sp>
        <p:nvSpPr>
          <p:cNvPr id="4" name="Content Placeholder 3"/>
          <p:cNvSpPr>
            <a:spLocks noGrp="1"/>
          </p:cNvSpPr>
          <p:nvPr>
            <p:ph sz="quarter" idx="10"/>
          </p:nvPr>
        </p:nvSpPr>
        <p:spPr>
          <a:xfrm>
            <a:off x="239269" y="1959105"/>
            <a:ext cx="7451262" cy="2964411"/>
          </a:xfrm>
        </p:spPr>
        <p:txBody>
          <a:bodyPr/>
          <a:lstStyle/>
          <a:p>
            <a:pPr lvl="0"/>
            <a:r>
              <a:rPr lang="en-US"/>
              <a:t>Click to edit Master text styles</a:t>
            </a:r>
          </a:p>
          <a:p>
            <a:pPr lvl="1"/>
            <a:r>
              <a:rPr lang="en-US"/>
              <a:t>Second level</a:t>
            </a:r>
          </a:p>
          <a:p>
            <a:pPr lvl="2"/>
            <a:r>
              <a:rPr lang="en-US"/>
              <a:t>Third level</a:t>
            </a:r>
          </a:p>
        </p:txBody>
      </p:sp>
      <p:cxnSp>
        <p:nvCxnSpPr>
          <p:cNvPr id="6" name="Straight Connector 5"/>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927944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69" y="1136871"/>
            <a:ext cx="8665462" cy="6258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3" name="Content Placeholder 2"/>
          <p:cNvSpPr>
            <a:spLocks noGrp="1"/>
          </p:cNvSpPr>
          <p:nvPr>
            <p:ph sz="half" idx="1"/>
          </p:nvPr>
        </p:nvSpPr>
        <p:spPr>
          <a:xfrm>
            <a:off x="239269" y="1762733"/>
            <a:ext cx="3651680" cy="3113242"/>
          </a:xfrm>
        </p:spPr>
        <p:txBody>
          <a:bodyPr/>
          <a:lstStyle>
            <a:lvl1pPr>
              <a:defRPr sz="1300"/>
            </a:lvl1pPr>
            <a:lvl2pPr>
              <a:defRPr sz="11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GB"/>
              <a:t>Click to edit Master text styles</a:t>
            </a:r>
          </a:p>
          <a:p>
            <a:pPr lvl="1"/>
            <a:r>
              <a:rPr lang="en-GB"/>
              <a:t>Second level</a:t>
            </a:r>
          </a:p>
          <a:p>
            <a:pPr lvl="2"/>
            <a:r>
              <a:rPr lang="en-GB"/>
              <a:t>Third level</a:t>
            </a:r>
          </a:p>
        </p:txBody>
      </p:sp>
      <p:sp>
        <p:nvSpPr>
          <p:cNvPr id="6" name="Picture Placeholder 5"/>
          <p:cNvSpPr>
            <a:spLocks noGrp="1"/>
          </p:cNvSpPr>
          <p:nvPr>
            <p:ph type="pic" sz="quarter" idx="10"/>
          </p:nvPr>
        </p:nvSpPr>
        <p:spPr>
          <a:xfrm>
            <a:off x="4036324" y="1762734"/>
            <a:ext cx="3654207" cy="3113241"/>
          </a:xfrm>
          <a:solidFill>
            <a:schemeClr val="bg2">
              <a:lumMod val="60000"/>
              <a:lumOff val="40000"/>
            </a:schemeClr>
          </a:solidFill>
        </p:spPr>
        <p:txBody>
          <a:bodyPr/>
          <a:lstStyle/>
          <a:p>
            <a:pPr lvl="0"/>
            <a:endParaRPr lang="en-GB" noProof="0">
              <a:sym typeface="Gill Sans" pitchFamily="34" charset="0"/>
            </a:endParaRPr>
          </a:p>
        </p:txBody>
      </p:sp>
      <p:cxnSp>
        <p:nvCxnSpPr>
          <p:cNvPr id="7" name="Straight Connector 6"/>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843545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69" y="1160290"/>
            <a:ext cx="7438763" cy="6258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17" name="Picture Placeholder 5"/>
          <p:cNvSpPr>
            <a:spLocks noGrp="1"/>
          </p:cNvSpPr>
          <p:nvPr>
            <p:ph type="pic" sz="quarter" idx="14"/>
          </p:nvPr>
        </p:nvSpPr>
        <p:spPr>
          <a:xfrm>
            <a:off x="360689" y="1797863"/>
            <a:ext cx="7329842" cy="3113241"/>
          </a:xfrm>
          <a:solidFill>
            <a:schemeClr val="bg2">
              <a:lumMod val="60000"/>
              <a:lumOff val="40000"/>
            </a:schemeClr>
          </a:solidFill>
        </p:spPr>
        <p:txBody>
          <a:bodyPr/>
          <a:lstStyle/>
          <a:p>
            <a:pPr lvl="0"/>
            <a:endParaRPr lang="en-GB" noProof="0">
              <a:sym typeface="Gill Sans" pitchFamily="34" charset="0"/>
            </a:endParaRPr>
          </a:p>
        </p:txBody>
      </p:sp>
      <p:cxnSp>
        <p:nvCxnSpPr>
          <p:cNvPr id="5" name="Straight Connector 4"/>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276058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69" y="1183710"/>
            <a:ext cx="7438763" cy="6258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6" name="Picture Placeholder 5"/>
          <p:cNvSpPr>
            <a:spLocks noGrp="1"/>
          </p:cNvSpPr>
          <p:nvPr>
            <p:ph type="pic" sz="quarter" idx="10"/>
          </p:nvPr>
        </p:nvSpPr>
        <p:spPr>
          <a:xfrm>
            <a:off x="5389413" y="1809573"/>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sp>
        <p:nvSpPr>
          <p:cNvPr id="14" name="Picture Placeholder 5"/>
          <p:cNvSpPr>
            <a:spLocks noGrp="1"/>
          </p:cNvSpPr>
          <p:nvPr>
            <p:ph type="pic" sz="quarter" idx="11"/>
          </p:nvPr>
        </p:nvSpPr>
        <p:spPr>
          <a:xfrm>
            <a:off x="5389413" y="3461043"/>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sp>
        <p:nvSpPr>
          <p:cNvPr id="15" name="Picture Placeholder 5"/>
          <p:cNvSpPr>
            <a:spLocks noGrp="1"/>
          </p:cNvSpPr>
          <p:nvPr>
            <p:ph type="pic" sz="quarter" idx="12"/>
          </p:nvPr>
        </p:nvSpPr>
        <p:spPr>
          <a:xfrm>
            <a:off x="2875051" y="1809573"/>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sp>
        <p:nvSpPr>
          <p:cNvPr id="16" name="Picture Placeholder 5"/>
          <p:cNvSpPr>
            <a:spLocks noGrp="1"/>
          </p:cNvSpPr>
          <p:nvPr>
            <p:ph type="pic" sz="quarter" idx="13"/>
          </p:nvPr>
        </p:nvSpPr>
        <p:spPr>
          <a:xfrm>
            <a:off x="2875051" y="3461043"/>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sp>
        <p:nvSpPr>
          <p:cNvPr id="17" name="Picture Placeholder 5"/>
          <p:cNvSpPr>
            <a:spLocks noGrp="1"/>
          </p:cNvSpPr>
          <p:nvPr>
            <p:ph type="pic" sz="quarter" idx="14"/>
          </p:nvPr>
        </p:nvSpPr>
        <p:spPr>
          <a:xfrm>
            <a:off x="360689" y="1809573"/>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sp>
        <p:nvSpPr>
          <p:cNvPr id="18" name="Picture Placeholder 5"/>
          <p:cNvSpPr>
            <a:spLocks noGrp="1"/>
          </p:cNvSpPr>
          <p:nvPr>
            <p:ph type="pic" sz="quarter" idx="15"/>
          </p:nvPr>
        </p:nvSpPr>
        <p:spPr>
          <a:xfrm>
            <a:off x="360689" y="3470206"/>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cxnSp>
        <p:nvCxnSpPr>
          <p:cNvPr id="10" name="Straight Connector 9"/>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23205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239269" y="1796708"/>
            <a:ext cx="7451262" cy="626529"/>
          </a:xfrm>
        </p:spPr>
        <p:txBody>
          <a:bodyPr anchor="b"/>
          <a:lstStyle/>
          <a:p>
            <a:r>
              <a:rPr lang="en-US"/>
              <a:t>Click to edit Master title style</a:t>
            </a:r>
            <a:endParaRPr lang="en-GB"/>
          </a:p>
        </p:txBody>
      </p:sp>
      <p:sp>
        <p:nvSpPr>
          <p:cNvPr id="8" name="Subtitle 2"/>
          <p:cNvSpPr>
            <a:spLocks noGrp="1"/>
          </p:cNvSpPr>
          <p:nvPr>
            <p:ph type="subTitle" idx="1"/>
          </p:nvPr>
        </p:nvSpPr>
        <p:spPr>
          <a:xfrm>
            <a:off x="239269" y="2571304"/>
            <a:ext cx="7451262" cy="619591"/>
          </a:xfrm>
        </p:spPr>
        <p:txBody>
          <a:bodyPr/>
          <a:lstStyle>
            <a:lvl1pPr marL="0" indent="0" algn="l">
              <a:buNone/>
              <a:defRPr>
                <a:solidFill>
                  <a:schemeClr val="bg1"/>
                </a:solidFill>
              </a:defRPr>
            </a:lvl1pPr>
            <a:lvl2pPr marL="257084" indent="0" algn="ctr">
              <a:buNone/>
              <a:defRPr/>
            </a:lvl2pPr>
            <a:lvl3pPr marL="514167" indent="0" algn="ctr">
              <a:buNone/>
              <a:defRPr/>
            </a:lvl3pPr>
            <a:lvl4pPr marL="771251" indent="0" algn="ctr">
              <a:buNone/>
              <a:defRPr/>
            </a:lvl4pPr>
            <a:lvl5pPr marL="1028334" indent="0" algn="ctr">
              <a:buNone/>
              <a:defRPr/>
            </a:lvl5pPr>
            <a:lvl6pPr marL="1285418" indent="0" algn="ctr">
              <a:buNone/>
              <a:defRPr/>
            </a:lvl6pPr>
            <a:lvl7pPr marL="1542501" indent="0" algn="ctr">
              <a:buNone/>
              <a:defRPr/>
            </a:lvl7pPr>
            <a:lvl8pPr marL="1799585" indent="0" algn="ctr">
              <a:buNone/>
              <a:defRPr/>
            </a:lvl8pPr>
            <a:lvl9pPr marL="2056668"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92189950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69" y="1183710"/>
            <a:ext cx="7438763" cy="6258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4" name="Text Placeholder 3"/>
          <p:cNvSpPr>
            <a:spLocks noGrp="1"/>
          </p:cNvSpPr>
          <p:nvPr>
            <p:ph type="body" sz="quarter" idx="14"/>
          </p:nvPr>
        </p:nvSpPr>
        <p:spPr>
          <a:xfrm>
            <a:off x="239269" y="1809573"/>
            <a:ext cx="3797055" cy="3113241"/>
          </a:xfrm>
        </p:spPr>
        <p:txBody>
          <a:bodyPr/>
          <a:lstStyle>
            <a:lvl1pPr marL="0" indent="0">
              <a:buNone/>
              <a:defRPr sz="1300"/>
            </a:lvl1pPr>
          </a:lstStyle>
          <a:p>
            <a:pPr lvl="0"/>
            <a:r>
              <a:rPr lang="en-US"/>
              <a:t>Click to edit Master text styles</a:t>
            </a:r>
          </a:p>
        </p:txBody>
      </p:sp>
      <p:sp>
        <p:nvSpPr>
          <p:cNvPr id="12" name="Picture Placeholder 5"/>
          <p:cNvSpPr>
            <a:spLocks noGrp="1"/>
          </p:cNvSpPr>
          <p:nvPr>
            <p:ph type="pic" sz="quarter" idx="10"/>
          </p:nvPr>
        </p:nvSpPr>
        <p:spPr>
          <a:xfrm>
            <a:off x="5382602" y="1809573"/>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sp>
        <p:nvSpPr>
          <p:cNvPr id="13" name="Picture Placeholder 5"/>
          <p:cNvSpPr>
            <a:spLocks noGrp="1"/>
          </p:cNvSpPr>
          <p:nvPr>
            <p:ph type="pic" sz="quarter" idx="11"/>
          </p:nvPr>
        </p:nvSpPr>
        <p:spPr>
          <a:xfrm>
            <a:off x="5382602" y="3461043"/>
            <a:ext cx="2294922" cy="1452608"/>
          </a:xfrm>
          <a:solidFill>
            <a:schemeClr val="bg2">
              <a:lumMod val="60000"/>
              <a:lumOff val="40000"/>
            </a:schemeClr>
          </a:solidFill>
        </p:spPr>
        <p:txBody>
          <a:bodyPr/>
          <a:lstStyle>
            <a:lvl1pPr>
              <a:defRPr sz="1300"/>
            </a:lvl1pPr>
          </a:lstStyle>
          <a:p>
            <a:pPr lvl="0"/>
            <a:endParaRPr lang="en-GB" noProof="0">
              <a:sym typeface="Gill Sans" pitchFamily="34" charset="0"/>
            </a:endParaRPr>
          </a:p>
        </p:txBody>
      </p:sp>
      <p:cxnSp>
        <p:nvCxnSpPr>
          <p:cNvPr id="7" name="Straight Connector 6"/>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0640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69" y="1136871"/>
            <a:ext cx="7438763" cy="6258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US" cap="none" dirty="0"/>
            </a:lvl1pPr>
          </a:lstStyle>
          <a:p>
            <a:pPr lvl="0"/>
            <a:r>
              <a:rPr lang="en-GB"/>
              <a:t>Click To Edit Master Title Style</a:t>
            </a:r>
            <a:endParaRPr lang="en-US"/>
          </a:p>
        </p:txBody>
      </p:sp>
      <p:cxnSp>
        <p:nvCxnSpPr>
          <p:cNvPr id="4" name="Straight Connector 3"/>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38539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239269" y="1796708"/>
            <a:ext cx="7447417" cy="626529"/>
          </a:xfrm>
        </p:spPr>
        <p:txBody>
          <a:bodyPr anchor="b"/>
          <a:lstStyle/>
          <a:p>
            <a:r>
              <a:rPr lang="en-US"/>
              <a:t>Click to edit Master title style</a:t>
            </a:r>
            <a:endParaRPr lang="en-GB"/>
          </a:p>
        </p:txBody>
      </p:sp>
      <p:sp>
        <p:nvSpPr>
          <p:cNvPr id="5" name="Subtitle 2"/>
          <p:cNvSpPr>
            <a:spLocks noGrp="1"/>
          </p:cNvSpPr>
          <p:nvPr>
            <p:ph type="subTitle" idx="1"/>
          </p:nvPr>
        </p:nvSpPr>
        <p:spPr>
          <a:xfrm>
            <a:off x="239269" y="2571304"/>
            <a:ext cx="7451262" cy="619591"/>
          </a:xfrm>
        </p:spPr>
        <p:txBody>
          <a:bodyPr/>
          <a:lstStyle>
            <a:lvl1pPr marL="0" indent="0" algn="l">
              <a:buNone/>
              <a:defRPr>
                <a:solidFill>
                  <a:schemeClr val="accent2"/>
                </a:solidFill>
              </a:defRPr>
            </a:lvl1pPr>
            <a:lvl2pPr marL="257084" indent="0" algn="ctr">
              <a:buNone/>
              <a:defRPr/>
            </a:lvl2pPr>
            <a:lvl3pPr marL="514167" indent="0" algn="ctr">
              <a:buNone/>
              <a:defRPr/>
            </a:lvl3pPr>
            <a:lvl4pPr marL="771251" indent="0" algn="ctr">
              <a:buNone/>
              <a:defRPr/>
            </a:lvl4pPr>
            <a:lvl5pPr marL="1028334" indent="0" algn="ctr">
              <a:buNone/>
              <a:defRPr/>
            </a:lvl5pPr>
            <a:lvl6pPr marL="1285418" indent="0" algn="ctr">
              <a:buNone/>
              <a:defRPr/>
            </a:lvl6pPr>
            <a:lvl7pPr marL="1542501" indent="0" algn="ctr">
              <a:buNone/>
              <a:defRPr/>
            </a:lvl7pPr>
            <a:lvl8pPr marL="1799585" indent="0" algn="ctr">
              <a:buNone/>
              <a:defRPr/>
            </a:lvl8pPr>
            <a:lvl9pPr marL="2056668" indent="0" algn="ctr">
              <a:buNone/>
              <a:defRPr/>
            </a:lvl9pPr>
          </a:lstStyle>
          <a:p>
            <a:r>
              <a:rPr lang="en-GB"/>
              <a:t>Click to edit Master subtitle style</a:t>
            </a:r>
            <a:endParaRPr lang="en-US"/>
          </a:p>
        </p:txBody>
      </p:sp>
      <p:cxnSp>
        <p:nvCxnSpPr>
          <p:cNvPr id="8" name="Straight Connector 7"/>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89950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1DB9-D59B-4B6B-9BC5-AB5BD7F2F3DE}"/>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9CEC11-F083-4390-AEBC-AF66D7BC47AB}"/>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0167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4717257"/>
            <a:ext cx="792162" cy="411956"/>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F3903D7E-D811-4067-9B95-7CA53F28E1F9}" type="slidenum">
              <a:rPr lang="en-US" altLang="en-US" sz="900">
                <a:solidFill>
                  <a:prstClr val="white"/>
                </a:solidFill>
              </a:rPr>
              <a:pPr eaLnBrk="1" fontAlgn="base" hangingPunct="1">
                <a:spcBef>
                  <a:spcPct val="0"/>
                </a:spcBef>
                <a:spcAft>
                  <a:spcPct val="0"/>
                </a:spcAft>
              </a:pPr>
              <a:t>‹#›</a:t>
            </a:fld>
            <a:r>
              <a:rPr lang="en-US" altLang="en-US" sz="1350">
                <a:solidFill>
                  <a:prstClr val="white"/>
                </a:solidFill>
              </a:rPr>
              <a:t> </a:t>
            </a:r>
          </a:p>
        </p:txBody>
      </p:sp>
      <p:sp>
        <p:nvSpPr>
          <p:cNvPr id="5" name="TextBox 7"/>
          <p:cNvSpPr txBox="1">
            <a:spLocks noChangeArrowheads="1"/>
          </p:cNvSpPr>
          <p:nvPr userDrawn="1"/>
        </p:nvSpPr>
        <p:spPr bwMode="auto">
          <a:xfrm>
            <a:off x="739776" y="4731544"/>
            <a:ext cx="8404225" cy="411956"/>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900">
                <a:solidFill>
                  <a:srgbClr val="FFFFFF"/>
                </a:solidFill>
              </a:rPr>
              <a:t>Presentation title - edit in the Master slide</a:t>
            </a:r>
            <a:endParaRPr lang="en-US" sz="1350">
              <a:solidFill>
                <a:prstClr val="white"/>
              </a:solidFill>
            </a:endParaRPr>
          </a:p>
        </p:txBody>
      </p:sp>
      <p:sp>
        <p:nvSpPr>
          <p:cNvPr id="6" name="Rectangle 5"/>
          <p:cNvSpPr/>
          <p:nvPr userDrawn="1"/>
        </p:nvSpPr>
        <p:spPr>
          <a:xfrm>
            <a:off x="250825" y="809625"/>
            <a:ext cx="8642350" cy="4083844"/>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350">
                <a:solidFill>
                  <a:srgbClr val="FFFFFF"/>
                </a:solidFill>
              </a:rPr>
              <a:t> </a:t>
            </a:r>
          </a:p>
        </p:txBody>
      </p:sp>
      <p:sp>
        <p:nvSpPr>
          <p:cNvPr id="3" name="Subtitle 2"/>
          <p:cNvSpPr>
            <a:spLocks noGrp="1"/>
          </p:cNvSpPr>
          <p:nvPr>
            <p:ph type="subTitle" idx="1"/>
          </p:nvPr>
        </p:nvSpPr>
        <p:spPr>
          <a:xfrm>
            <a:off x="360000" y="4083918"/>
            <a:ext cx="8388464" cy="685800"/>
          </a:xfrm>
        </p:spPr>
        <p:txBody>
          <a:bodyPr anchor="b">
            <a:normAutofit/>
          </a:bodyPr>
          <a:lstStyle>
            <a:lvl1pPr marL="0" indent="0" algn="l">
              <a:spcBef>
                <a:spcPts val="0"/>
              </a:spcBef>
              <a:buNone/>
              <a:defRPr sz="1350" b="0" i="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9" name="Text Placeholder 2"/>
          <p:cNvSpPr>
            <a:spLocks noGrp="1"/>
          </p:cNvSpPr>
          <p:nvPr>
            <p:ph type="body" idx="10"/>
          </p:nvPr>
        </p:nvSpPr>
        <p:spPr>
          <a:xfrm>
            <a:off x="360000" y="2171700"/>
            <a:ext cx="8388464" cy="2404350"/>
          </a:xfrm>
        </p:spPr>
        <p:txBody>
          <a:bodyPr/>
          <a:lstStyle>
            <a:lvl1pPr marL="0" indent="0">
              <a:buNone/>
              <a:defRPr sz="3000" b="1" i="0">
                <a:solidFill>
                  <a:schemeClr val="bg1"/>
                </a:solidFill>
                <a:latin typeface="Arial "/>
                <a:cs typeface="Arial "/>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12410"/>
            <a:ext cx="1321644" cy="4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750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4717257"/>
            <a:ext cx="792162" cy="411956"/>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63513918-64EC-4A4B-968F-01D064AE4295}" type="slidenum">
              <a:rPr lang="en-US" altLang="en-US" sz="900">
                <a:solidFill>
                  <a:prstClr val="white"/>
                </a:solidFill>
              </a:rPr>
              <a:pPr eaLnBrk="1" fontAlgn="base" hangingPunct="1">
                <a:spcBef>
                  <a:spcPct val="0"/>
                </a:spcBef>
                <a:spcAft>
                  <a:spcPct val="0"/>
                </a:spcAft>
              </a:pPr>
              <a:t>‹#›</a:t>
            </a:fld>
            <a:r>
              <a:rPr lang="en-US" altLang="en-US" sz="1350">
                <a:solidFill>
                  <a:prstClr val="white"/>
                </a:solidFill>
              </a:rPr>
              <a:t> </a:t>
            </a:r>
          </a:p>
        </p:txBody>
      </p:sp>
      <p:sp>
        <p:nvSpPr>
          <p:cNvPr id="5" name="Title 1"/>
          <p:cNvSpPr>
            <a:spLocks noGrp="1"/>
          </p:cNvSpPr>
          <p:nvPr>
            <p:ph type="title"/>
          </p:nvPr>
        </p:nvSpPr>
        <p:spPr>
          <a:xfrm>
            <a:off x="2339752" y="87474"/>
            <a:ext cx="6553423" cy="648072"/>
          </a:xfrm>
        </p:spPr>
        <p:txBody>
          <a:bodyPr anchor="b" anchorCtr="0"/>
          <a:lstStyle>
            <a:lvl1pPr>
              <a:defRPr sz="2100" baseline="0">
                <a:solidFill>
                  <a:srgbClr val="CF0A2C"/>
                </a:solidFill>
                <a:latin typeface="Arial" pitchFamily="34" charset="0"/>
              </a:defRPr>
            </a:lvl1pPr>
          </a:lstStyle>
          <a:p>
            <a:r>
              <a:rPr lang="en-US"/>
              <a:t>Click to edit Master title style</a:t>
            </a:r>
          </a:p>
        </p:txBody>
      </p:sp>
      <p:cxnSp>
        <p:nvCxnSpPr>
          <p:cNvPr id="6" name="Straight Connector 5"/>
          <p:cNvCxnSpPr/>
          <p:nvPr userDrawn="1"/>
        </p:nvCxnSpPr>
        <p:spPr>
          <a:xfrm>
            <a:off x="215170" y="897564"/>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12410"/>
            <a:ext cx="1321644" cy="4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178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4717257"/>
            <a:ext cx="792162" cy="411956"/>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7F034863-FF63-40A8-9C8E-87E70312D653}" type="slidenum">
              <a:rPr lang="en-US" altLang="en-US" sz="900">
                <a:solidFill>
                  <a:prstClr val="white"/>
                </a:solidFill>
              </a:rPr>
              <a:pPr eaLnBrk="1" fontAlgn="base" hangingPunct="1">
                <a:spcBef>
                  <a:spcPct val="0"/>
                </a:spcBef>
                <a:spcAft>
                  <a:spcPct val="0"/>
                </a:spcAft>
              </a:pPr>
              <a:t>‹#›</a:t>
            </a:fld>
            <a:r>
              <a:rPr lang="en-US" altLang="en-US" sz="1350">
                <a:solidFill>
                  <a:prstClr val="white"/>
                </a:solidFill>
              </a:rPr>
              <a:t> </a:t>
            </a:r>
          </a:p>
        </p:txBody>
      </p:sp>
      <p:sp>
        <p:nvSpPr>
          <p:cNvPr id="9" name="Title 1"/>
          <p:cNvSpPr>
            <a:spLocks noGrp="1"/>
          </p:cNvSpPr>
          <p:nvPr>
            <p:ph type="title"/>
          </p:nvPr>
        </p:nvSpPr>
        <p:spPr>
          <a:xfrm>
            <a:off x="2339752" y="87474"/>
            <a:ext cx="6553423" cy="648072"/>
          </a:xfrm>
        </p:spPr>
        <p:txBody>
          <a:bodyPr anchor="b" anchorCtr="0"/>
          <a:lstStyle>
            <a:lvl1pPr>
              <a:defRPr sz="2100" baseline="0">
                <a:solidFill>
                  <a:srgbClr val="CF0A2C"/>
                </a:solidFill>
                <a:latin typeface="Arial" pitchFamily="34" charset="0"/>
              </a:defRPr>
            </a:lvl1pPr>
          </a:lstStyle>
          <a:p>
            <a:r>
              <a:rPr lang="en-US"/>
              <a:t>Click to edit Master title style</a:t>
            </a:r>
          </a:p>
        </p:txBody>
      </p:sp>
      <p:cxnSp>
        <p:nvCxnSpPr>
          <p:cNvPr id="8" name="Straight Connector 7"/>
          <p:cNvCxnSpPr/>
          <p:nvPr userDrawn="1"/>
        </p:nvCxnSpPr>
        <p:spPr>
          <a:xfrm>
            <a:off x="215170" y="897564"/>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12410"/>
            <a:ext cx="1321644" cy="4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088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uktimission">
    <p:spTree>
      <p:nvGrpSpPr>
        <p:cNvPr id="1" name=""/>
        <p:cNvGrpSpPr/>
        <p:nvPr/>
      </p:nvGrpSpPr>
      <p:grpSpPr>
        <a:xfrm>
          <a:off x="0" y="0"/>
          <a:ext cx="0" cy="0"/>
          <a:chOff x="0" y="0"/>
          <a:chExt cx="0" cy="0"/>
        </a:xfrm>
      </p:grpSpPr>
      <p:sp>
        <p:nvSpPr>
          <p:cNvPr id="9" name="TextBox 8"/>
          <p:cNvSpPr txBox="1">
            <a:spLocks noChangeArrowheads="1"/>
          </p:cNvSpPr>
          <p:nvPr userDrawn="1"/>
        </p:nvSpPr>
        <p:spPr bwMode="auto">
          <a:xfrm>
            <a:off x="360363" y="4717257"/>
            <a:ext cx="792162" cy="411956"/>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5C7DC372-D3E9-4A39-B043-56D09969A867}" type="slidenum">
              <a:rPr lang="en-US" altLang="en-US" sz="900">
                <a:solidFill>
                  <a:prstClr val="white"/>
                </a:solidFill>
              </a:rPr>
              <a:pPr eaLnBrk="1" fontAlgn="base" hangingPunct="1">
                <a:spcBef>
                  <a:spcPct val="0"/>
                </a:spcBef>
                <a:spcAft>
                  <a:spcPct val="0"/>
                </a:spcAft>
              </a:pPr>
              <a:t>‹#›</a:t>
            </a:fld>
            <a:r>
              <a:rPr lang="en-US" altLang="en-US" sz="1350">
                <a:solidFill>
                  <a:prstClr val="white"/>
                </a:solidFill>
              </a:rPr>
              <a:t> </a:t>
            </a:r>
          </a:p>
        </p:txBody>
      </p:sp>
      <p:sp>
        <p:nvSpPr>
          <p:cNvPr id="16" name="Rectangle 15"/>
          <p:cNvSpPr/>
          <p:nvPr userDrawn="1"/>
        </p:nvSpPr>
        <p:spPr>
          <a:xfrm>
            <a:off x="323850" y="2895600"/>
            <a:ext cx="2592388" cy="54769"/>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7" name="Rectangle 16"/>
          <p:cNvSpPr/>
          <p:nvPr userDrawn="1"/>
        </p:nvSpPr>
        <p:spPr>
          <a:xfrm>
            <a:off x="3348039" y="2895600"/>
            <a:ext cx="2592387" cy="54769"/>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8" name="Rectangle 17"/>
          <p:cNvSpPr/>
          <p:nvPr userDrawn="1"/>
        </p:nvSpPr>
        <p:spPr>
          <a:xfrm>
            <a:off x="6300789" y="2895600"/>
            <a:ext cx="2592387" cy="54769"/>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2339752" y="87474"/>
            <a:ext cx="6553423" cy="648072"/>
          </a:xfrm>
        </p:spPr>
        <p:txBody>
          <a:bodyPr anchor="b" anchorCtr="0"/>
          <a:lstStyle>
            <a:lvl1pPr>
              <a:defRPr sz="2100" baseline="0">
                <a:solidFill>
                  <a:srgbClr val="CF0A2C"/>
                </a:solidFill>
                <a:latin typeface="Arial" pitchFamily="34" charset="0"/>
              </a:defRPr>
            </a:lvl1pPr>
          </a:lstStyle>
          <a:p>
            <a:r>
              <a:rPr lang="en-US"/>
              <a:t>Click to edit Master title style</a:t>
            </a:r>
          </a:p>
        </p:txBody>
      </p:sp>
      <p:sp>
        <p:nvSpPr>
          <p:cNvPr id="7" name="Content Placeholder 2"/>
          <p:cNvSpPr>
            <a:spLocks noGrp="1"/>
          </p:cNvSpPr>
          <p:nvPr>
            <p:ph idx="10"/>
          </p:nvPr>
        </p:nvSpPr>
        <p:spPr>
          <a:xfrm>
            <a:off x="323528" y="2193708"/>
            <a:ext cx="2592288" cy="648073"/>
          </a:xfrm>
        </p:spPr>
        <p:txBody>
          <a:bodyPr spcCol="360000"/>
          <a:lstStyle>
            <a:lvl1pPr marL="0" algn="ctr">
              <a:spcBef>
                <a:spcPts val="900"/>
              </a:spcBef>
              <a:defRPr sz="4500" b="0">
                <a:solidFill>
                  <a:srgbClr val="CF0A2C"/>
                </a:solidFill>
              </a:defRPr>
            </a:lvl1pPr>
            <a:lvl2pPr marL="0" indent="0" algn="ctr">
              <a:spcBef>
                <a:spcPts val="450"/>
              </a:spcBef>
              <a:defRPr sz="1350">
                <a:solidFill>
                  <a:srgbClr val="C80050"/>
                </a:solidFill>
              </a:defRPr>
            </a:lvl2pPr>
            <a:lvl3pPr>
              <a:defRPr sz="1050">
                <a:solidFill>
                  <a:srgbClr val="C80050"/>
                </a:solidFill>
              </a:defRPr>
            </a:lvl3pPr>
            <a:lvl4pPr indent="0">
              <a:buNone/>
              <a:defRPr sz="1050">
                <a:solidFill>
                  <a:srgbClr val="C80050"/>
                </a:solidFill>
              </a:defRPr>
            </a:lvl4pPr>
            <a:lvl5pPr>
              <a:defRPr sz="1050">
                <a:solidFill>
                  <a:srgbClr val="C80050"/>
                </a:solidFill>
              </a:defRPr>
            </a:lvl5pPr>
          </a:lstStyle>
          <a:p>
            <a:pPr lvl="0"/>
            <a:r>
              <a:rPr lang="en-GB"/>
              <a:t>Click</a:t>
            </a:r>
            <a:endParaRPr lang="en-US"/>
          </a:p>
        </p:txBody>
      </p:sp>
      <p:sp>
        <p:nvSpPr>
          <p:cNvPr id="10" name="Content Placeholder 2"/>
          <p:cNvSpPr>
            <a:spLocks noGrp="1"/>
          </p:cNvSpPr>
          <p:nvPr>
            <p:ph idx="11"/>
          </p:nvPr>
        </p:nvSpPr>
        <p:spPr>
          <a:xfrm>
            <a:off x="3347864" y="2193708"/>
            <a:ext cx="2592288" cy="648073"/>
          </a:xfrm>
        </p:spPr>
        <p:txBody>
          <a:bodyPr spcCol="360000"/>
          <a:lstStyle>
            <a:lvl1pPr marL="0" algn="ctr">
              <a:spcBef>
                <a:spcPts val="900"/>
              </a:spcBef>
              <a:defRPr sz="4500" b="0">
                <a:solidFill>
                  <a:srgbClr val="CF0A2C"/>
                </a:solidFill>
              </a:defRPr>
            </a:lvl1pPr>
            <a:lvl2pPr marL="0" indent="0" algn="ctr">
              <a:spcBef>
                <a:spcPts val="450"/>
              </a:spcBef>
              <a:defRPr sz="1350">
                <a:solidFill>
                  <a:srgbClr val="C80050"/>
                </a:solidFill>
              </a:defRPr>
            </a:lvl2pPr>
            <a:lvl3pPr>
              <a:defRPr sz="1050">
                <a:solidFill>
                  <a:srgbClr val="C80050"/>
                </a:solidFill>
              </a:defRPr>
            </a:lvl3pPr>
            <a:lvl4pPr indent="0">
              <a:buNone/>
              <a:defRPr sz="1050">
                <a:solidFill>
                  <a:srgbClr val="C80050"/>
                </a:solidFill>
              </a:defRPr>
            </a:lvl4pPr>
            <a:lvl5pPr>
              <a:defRPr sz="1050">
                <a:solidFill>
                  <a:srgbClr val="C80050"/>
                </a:solidFill>
              </a:defRPr>
            </a:lvl5pPr>
          </a:lstStyle>
          <a:p>
            <a:pPr lvl="0"/>
            <a:r>
              <a:rPr lang="en-GB"/>
              <a:t>Click</a:t>
            </a:r>
            <a:endParaRPr lang="en-US"/>
          </a:p>
        </p:txBody>
      </p:sp>
      <p:sp>
        <p:nvSpPr>
          <p:cNvPr id="11" name="Content Placeholder 2"/>
          <p:cNvSpPr>
            <a:spLocks noGrp="1"/>
          </p:cNvSpPr>
          <p:nvPr>
            <p:ph idx="12"/>
          </p:nvPr>
        </p:nvSpPr>
        <p:spPr>
          <a:xfrm>
            <a:off x="6300192" y="2193708"/>
            <a:ext cx="2592288" cy="648073"/>
          </a:xfrm>
        </p:spPr>
        <p:txBody>
          <a:bodyPr spcCol="360000"/>
          <a:lstStyle>
            <a:lvl1pPr marL="0" algn="ctr">
              <a:spcBef>
                <a:spcPts val="900"/>
              </a:spcBef>
              <a:defRPr sz="4500" b="0">
                <a:solidFill>
                  <a:srgbClr val="CF0A2C"/>
                </a:solidFill>
              </a:defRPr>
            </a:lvl1pPr>
            <a:lvl2pPr marL="0" indent="0" algn="ctr">
              <a:spcBef>
                <a:spcPts val="450"/>
              </a:spcBef>
              <a:defRPr sz="1350">
                <a:solidFill>
                  <a:srgbClr val="C80050"/>
                </a:solidFill>
              </a:defRPr>
            </a:lvl2pPr>
            <a:lvl3pPr>
              <a:defRPr sz="1050">
                <a:solidFill>
                  <a:srgbClr val="C80050"/>
                </a:solidFill>
              </a:defRPr>
            </a:lvl3pPr>
            <a:lvl4pPr indent="0">
              <a:buNone/>
              <a:defRPr sz="1050">
                <a:solidFill>
                  <a:srgbClr val="C80050"/>
                </a:solidFill>
              </a:defRPr>
            </a:lvl4pPr>
            <a:lvl5pPr>
              <a:defRPr sz="1050">
                <a:solidFill>
                  <a:srgbClr val="C80050"/>
                </a:solidFill>
              </a:defRPr>
            </a:lvl5pPr>
          </a:lstStyle>
          <a:p>
            <a:pPr lvl="0"/>
            <a:r>
              <a:rPr lang="en-GB"/>
              <a:t>Click</a:t>
            </a:r>
            <a:endParaRPr lang="en-US"/>
          </a:p>
        </p:txBody>
      </p:sp>
      <p:sp>
        <p:nvSpPr>
          <p:cNvPr id="12" name="Content Placeholder 2"/>
          <p:cNvSpPr>
            <a:spLocks noGrp="1"/>
          </p:cNvSpPr>
          <p:nvPr>
            <p:ph idx="13"/>
          </p:nvPr>
        </p:nvSpPr>
        <p:spPr>
          <a:xfrm>
            <a:off x="323528" y="3003798"/>
            <a:ext cx="2592288" cy="1404156"/>
          </a:xfrm>
        </p:spPr>
        <p:txBody>
          <a:bodyPr spcCol="360000"/>
          <a:lstStyle>
            <a:lvl1pPr marL="0" algn="ctr">
              <a:spcBef>
                <a:spcPts val="900"/>
              </a:spcBef>
              <a:defRPr lang="en-US" sz="1350" kern="1200" dirty="0" smtClean="0">
                <a:solidFill>
                  <a:schemeClr val="tx1"/>
                </a:solidFill>
                <a:latin typeface="Arial" pitchFamily="34" charset="0"/>
                <a:ea typeface="ＭＳ Ｐゴシック" charset="0"/>
                <a:cs typeface="ＭＳ Ｐゴシック" charset="0"/>
              </a:defRPr>
            </a:lvl1pPr>
            <a:lvl2pPr marL="0" indent="0" algn="ctr">
              <a:spcBef>
                <a:spcPts val="450"/>
              </a:spcBef>
              <a:defRPr sz="1350">
                <a:solidFill>
                  <a:schemeClr val="tx1"/>
                </a:solidFill>
              </a:defRPr>
            </a:lvl2pPr>
            <a:lvl3pPr>
              <a:defRPr sz="1050">
                <a:solidFill>
                  <a:schemeClr val="tx1"/>
                </a:solidFill>
              </a:defRPr>
            </a:lvl3pPr>
            <a:lvl4pPr indent="0">
              <a:buNone/>
              <a:defRPr sz="1050">
                <a:solidFill>
                  <a:schemeClr val="tx1"/>
                </a:solidFill>
              </a:defRPr>
            </a:lvl4pPr>
            <a:lvl5pPr>
              <a:defRPr sz="1050">
                <a:solidFill>
                  <a:srgbClr val="C8005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p:cNvSpPr>
            <a:spLocks noGrp="1"/>
          </p:cNvSpPr>
          <p:nvPr>
            <p:ph idx="14"/>
          </p:nvPr>
        </p:nvSpPr>
        <p:spPr>
          <a:xfrm>
            <a:off x="3347864" y="3003798"/>
            <a:ext cx="2592288" cy="1404156"/>
          </a:xfrm>
        </p:spPr>
        <p:txBody>
          <a:bodyPr spcCol="360000"/>
          <a:lstStyle>
            <a:lvl1pPr marL="0" algn="ctr">
              <a:spcBef>
                <a:spcPts val="900"/>
              </a:spcBef>
              <a:defRPr lang="en-US" sz="1350" kern="1200" dirty="0" smtClean="0">
                <a:solidFill>
                  <a:schemeClr val="tx1"/>
                </a:solidFill>
                <a:latin typeface="Arial" pitchFamily="34" charset="0"/>
                <a:ea typeface="ＭＳ Ｐゴシック" charset="0"/>
                <a:cs typeface="ＭＳ Ｐゴシック" charset="0"/>
              </a:defRPr>
            </a:lvl1pPr>
            <a:lvl2pPr marL="0" indent="0" algn="ctr">
              <a:spcBef>
                <a:spcPts val="450"/>
              </a:spcBef>
              <a:defRPr sz="1350">
                <a:solidFill>
                  <a:schemeClr val="tx1"/>
                </a:solidFill>
              </a:defRPr>
            </a:lvl2pPr>
            <a:lvl3pPr>
              <a:defRPr sz="1050">
                <a:solidFill>
                  <a:schemeClr val="tx1"/>
                </a:solidFill>
              </a:defRPr>
            </a:lvl3pPr>
            <a:lvl4pPr indent="0">
              <a:buNone/>
              <a:defRPr sz="1050">
                <a:solidFill>
                  <a:schemeClr val="tx1"/>
                </a:solidFill>
              </a:defRPr>
            </a:lvl4pPr>
            <a:lvl5pPr>
              <a:defRPr sz="1050">
                <a:solidFill>
                  <a:srgbClr val="C8005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idx="15"/>
          </p:nvPr>
        </p:nvSpPr>
        <p:spPr>
          <a:xfrm>
            <a:off x="6300192" y="3003798"/>
            <a:ext cx="2592288" cy="1404156"/>
          </a:xfrm>
        </p:spPr>
        <p:txBody>
          <a:bodyPr spcCol="360000"/>
          <a:lstStyle>
            <a:lvl1pPr marL="0" algn="ctr">
              <a:spcBef>
                <a:spcPts val="900"/>
              </a:spcBef>
              <a:defRPr lang="en-US" sz="1350" kern="1200" dirty="0" smtClean="0">
                <a:solidFill>
                  <a:schemeClr val="tx1"/>
                </a:solidFill>
                <a:latin typeface="Arial" pitchFamily="34" charset="0"/>
                <a:ea typeface="ＭＳ Ｐゴシック" charset="0"/>
                <a:cs typeface="ＭＳ Ｐゴシック" charset="0"/>
              </a:defRPr>
            </a:lvl1pPr>
            <a:lvl2pPr marL="0" indent="0" algn="ctr">
              <a:spcBef>
                <a:spcPts val="450"/>
              </a:spcBef>
              <a:defRPr sz="1350">
                <a:solidFill>
                  <a:schemeClr val="tx1"/>
                </a:solidFill>
              </a:defRPr>
            </a:lvl2pPr>
            <a:lvl3pPr>
              <a:defRPr sz="1050">
                <a:solidFill>
                  <a:schemeClr val="tx1"/>
                </a:solidFill>
              </a:defRPr>
            </a:lvl3pPr>
            <a:lvl4pPr indent="0">
              <a:buNone/>
              <a:defRPr sz="1050">
                <a:solidFill>
                  <a:schemeClr val="tx1"/>
                </a:solidFill>
              </a:defRPr>
            </a:lvl4pPr>
            <a:lvl5pPr>
              <a:defRPr sz="1050">
                <a:solidFill>
                  <a:srgbClr val="C8005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5" name="Straight Connector 14"/>
          <p:cNvCxnSpPr/>
          <p:nvPr userDrawn="1"/>
        </p:nvCxnSpPr>
        <p:spPr>
          <a:xfrm>
            <a:off x="215170" y="897564"/>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12410"/>
            <a:ext cx="1321644" cy="4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739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uktimission">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60363" y="4717257"/>
            <a:ext cx="792162" cy="411956"/>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5928757E-EC90-40CB-A5A4-40A3727852F6}" type="slidenum">
              <a:rPr lang="en-US" altLang="en-US" sz="900">
                <a:solidFill>
                  <a:prstClr val="white"/>
                </a:solidFill>
              </a:rPr>
              <a:pPr eaLnBrk="1" fontAlgn="base" hangingPunct="1">
                <a:spcBef>
                  <a:spcPct val="0"/>
                </a:spcBef>
                <a:spcAft>
                  <a:spcPct val="0"/>
                </a:spcAft>
              </a:pPr>
              <a:t>‹#›</a:t>
            </a:fld>
            <a:r>
              <a:rPr lang="en-US" altLang="en-US" sz="1350">
                <a:solidFill>
                  <a:prstClr val="white"/>
                </a:solidFill>
              </a:rPr>
              <a:t> </a:t>
            </a:r>
          </a:p>
        </p:txBody>
      </p:sp>
      <p:sp>
        <p:nvSpPr>
          <p:cNvPr id="8" name="Rectangle 7"/>
          <p:cNvSpPr/>
          <p:nvPr userDrawn="1"/>
        </p:nvSpPr>
        <p:spPr>
          <a:xfrm>
            <a:off x="6300789" y="2895600"/>
            <a:ext cx="2592387" cy="54769"/>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323528" y="1026000"/>
            <a:ext cx="8568952" cy="735660"/>
          </a:xfrm>
        </p:spPr>
        <p:txBody>
          <a:bodyPr anchor="t"/>
          <a:lstStyle>
            <a:lvl1pPr>
              <a:defRPr sz="2100" baseline="0">
                <a:solidFill>
                  <a:srgbClr val="CF0A2C"/>
                </a:solidFill>
                <a:latin typeface="Arial" pitchFamily="34" charset="0"/>
              </a:defRPr>
            </a:lvl1pPr>
          </a:lstStyle>
          <a:p>
            <a:r>
              <a:rPr lang="en-US"/>
              <a:t>Click to edit Master title style</a:t>
            </a:r>
          </a:p>
        </p:txBody>
      </p:sp>
      <p:sp>
        <p:nvSpPr>
          <p:cNvPr id="11" name="Content Placeholder 2"/>
          <p:cNvSpPr>
            <a:spLocks noGrp="1"/>
          </p:cNvSpPr>
          <p:nvPr>
            <p:ph idx="12"/>
          </p:nvPr>
        </p:nvSpPr>
        <p:spPr>
          <a:xfrm>
            <a:off x="6300192" y="2193708"/>
            <a:ext cx="2592288" cy="648073"/>
          </a:xfrm>
        </p:spPr>
        <p:txBody>
          <a:bodyPr spcCol="360000"/>
          <a:lstStyle>
            <a:lvl1pPr marL="0" algn="ctr">
              <a:spcBef>
                <a:spcPts val="900"/>
              </a:spcBef>
              <a:defRPr sz="4500" b="0">
                <a:solidFill>
                  <a:srgbClr val="CF0A2C"/>
                </a:solidFill>
              </a:defRPr>
            </a:lvl1pPr>
            <a:lvl2pPr marL="0" indent="0" algn="ctr">
              <a:spcBef>
                <a:spcPts val="450"/>
              </a:spcBef>
              <a:defRPr sz="1350">
                <a:solidFill>
                  <a:srgbClr val="C80050"/>
                </a:solidFill>
              </a:defRPr>
            </a:lvl2pPr>
            <a:lvl3pPr>
              <a:defRPr sz="1050">
                <a:solidFill>
                  <a:srgbClr val="C80050"/>
                </a:solidFill>
              </a:defRPr>
            </a:lvl3pPr>
            <a:lvl4pPr indent="0">
              <a:buNone/>
              <a:defRPr sz="1050">
                <a:solidFill>
                  <a:srgbClr val="C80050"/>
                </a:solidFill>
              </a:defRPr>
            </a:lvl4pPr>
            <a:lvl5pPr>
              <a:defRPr sz="1050">
                <a:solidFill>
                  <a:srgbClr val="C80050"/>
                </a:solidFill>
              </a:defRPr>
            </a:lvl5pPr>
          </a:lstStyle>
          <a:p>
            <a:pPr lvl="0"/>
            <a:r>
              <a:rPr lang="en-GB"/>
              <a:t>Click</a:t>
            </a:r>
            <a:endParaRPr lang="en-US"/>
          </a:p>
        </p:txBody>
      </p:sp>
      <p:sp>
        <p:nvSpPr>
          <p:cNvPr id="14" name="Content Placeholder 2"/>
          <p:cNvSpPr>
            <a:spLocks noGrp="1"/>
          </p:cNvSpPr>
          <p:nvPr>
            <p:ph idx="15"/>
          </p:nvPr>
        </p:nvSpPr>
        <p:spPr>
          <a:xfrm>
            <a:off x="6300192" y="3003798"/>
            <a:ext cx="2592288" cy="1404156"/>
          </a:xfrm>
        </p:spPr>
        <p:txBody>
          <a:bodyPr spcCol="360000"/>
          <a:lstStyle>
            <a:lvl1pPr marL="0" algn="ctr">
              <a:spcBef>
                <a:spcPts val="900"/>
              </a:spcBef>
              <a:defRPr sz="4500" b="0">
                <a:solidFill>
                  <a:srgbClr val="C80050"/>
                </a:solidFill>
              </a:defRPr>
            </a:lvl1pPr>
            <a:lvl2pPr marL="0" indent="0" algn="ctr">
              <a:spcBef>
                <a:spcPts val="450"/>
              </a:spcBef>
              <a:defRPr lang="en-US" sz="1350" kern="1200" dirty="0" smtClean="0">
                <a:solidFill>
                  <a:srgbClr val="CF0A2C"/>
                </a:solidFill>
                <a:latin typeface="Arial" pitchFamily="34" charset="0"/>
                <a:ea typeface="ＭＳ Ｐゴシック" charset="0"/>
                <a:cs typeface="ＭＳ Ｐゴシック" charset="0"/>
              </a:defRPr>
            </a:lvl2pPr>
            <a:lvl3pPr>
              <a:defRPr sz="1050">
                <a:solidFill>
                  <a:srgbClr val="CF0A2C"/>
                </a:solidFill>
              </a:defRPr>
            </a:lvl3pPr>
            <a:lvl4pPr indent="0">
              <a:buNone/>
              <a:defRPr sz="1050">
                <a:solidFill>
                  <a:srgbClr val="CF0A2C"/>
                </a:solidFill>
              </a:defRPr>
            </a:lvl4pPr>
            <a:lvl5pPr>
              <a:defRPr sz="1050">
                <a:solidFill>
                  <a:srgbClr val="C80050"/>
                </a:solidFill>
              </a:defRPr>
            </a:lvl5pPr>
          </a:lstStyle>
          <a:p>
            <a:pPr lvl="1"/>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p:cNvSpPr>
            <a:spLocks noGrp="1"/>
          </p:cNvSpPr>
          <p:nvPr>
            <p:ph idx="1"/>
          </p:nvPr>
        </p:nvSpPr>
        <p:spPr>
          <a:xfrm>
            <a:off x="323528" y="1869672"/>
            <a:ext cx="5616624" cy="2538282"/>
          </a:xfrm>
        </p:spPr>
        <p:txBody>
          <a:bodyPr numCol="2" spcCol="180000"/>
          <a:lstStyle>
            <a:lvl1pPr marL="0">
              <a:spcBef>
                <a:spcPts val="900"/>
              </a:spcBef>
              <a:defRPr sz="1500" b="0">
                <a:solidFill>
                  <a:srgbClr val="CF0A2C"/>
                </a:solidFill>
              </a:defRPr>
            </a:lvl1pPr>
            <a:lvl2pPr marL="0" indent="0">
              <a:spcBef>
                <a:spcPts val="450"/>
              </a:spcBef>
              <a:defRPr sz="1050"/>
            </a:lvl2pPr>
            <a:lvl3pPr>
              <a:defRPr sz="1050"/>
            </a:lvl3pPr>
            <a:lvl4pPr indent="0">
              <a:buNone/>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215170" y="897564"/>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12410"/>
            <a:ext cx="1321644" cy="4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18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366714" y="250032"/>
            <a:ext cx="8402637" cy="4607719"/>
          </a:xfrm>
          <a:solidFill>
            <a:schemeClr val="bg1">
              <a:lumMod val="85000"/>
            </a:schemeClr>
          </a:solidFill>
        </p:spPr>
        <p:txBody>
          <a:bodyPr lIns="108000" tIns="108000"/>
          <a:lstStyle>
            <a:lvl1pPr>
              <a:defRPr sz="900">
                <a:solidFill>
                  <a:srgbClr val="FFFFFF"/>
                </a:solidFill>
              </a:defRPr>
            </a:lvl1pPr>
          </a:lstStyle>
          <a:p>
            <a:pPr lvl="0"/>
            <a:r>
              <a:rPr lang="en-GB" noProof="0"/>
              <a:t>Drag picture to placeholder or click icon to add</a:t>
            </a:r>
          </a:p>
        </p:txBody>
      </p:sp>
      <p:sp>
        <p:nvSpPr>
          <p:cNvPr id="2" name="Title 1"/>
          <p:cNvSpPr>
            <a:spLocks noGrp="1"/>
          </p:cNvSpPr>
          <p:nvPr>
            <p:ph type="title"/>
          </p:nvPr>
        </p:nvSpPr>
        <p:spPr>
          <a:xfrm>
            <a:off x="727076" y="1025925"/>
            <a:ext cx="4932715" cy="743675"/>
          </a:xfrm>
        </p:spPr>
        <p:txBody>
          <a:bodyPr anchor="t">
            <a:noAutofit/>
          </a:bodyPr>
          <a:lstStyle>
            <a:lvl1pPr>
              <a:defRPr sz="2100">
                <a:solidFill>
                  <a:schemeClr val="bg1"/>
                </a:solidFill>
              </a:defRPr>
            </a:lvl1pPr>
          </a:lstStyle>
          <a:p>
            <a:r>
              <a:rPr lang="en-GB"/>
              <a:t>Click to edit Master title style</a:t>
            </a:r>
          </a:p>
        </p:txBody>
      </p:sp>
      <p:sp>
        <p:nvSpPr>
          <p:cNvPr id="5" name="Text Placeholder 4"/>
          <p:cNvSpPr>
            <a:spLocks noGrp="1"/>
          </p:cNvSpPr>
          <p:nvPr>
            <p:ph type="body" sz="quarter" idx="11"/>
          </p:nvPr>
        </p:nvSpPr>
        <p:spPr>
          <a:xfrm>
            <a:off x="727076" y="1864519"/>
            <a:ext cx="4924425" cy="2705100"/>
          </a:xfrm>
        </p:spPr>
        <p:txBody>
          <a:bodyPr/>
          <a:lstStyle>
            <a:lvl1pPr marL="201216" indent="-201216">
              <a:buFont typeface="Arial"/>
              <a:buChar char="•"/>
              <a:defRPr>
                <a:solidFill>
                  <a:srgbClr val="FFFFFF"/>
                </a:solidFill>
              </a:defRPr>
            </a:lvl1pPr>
            <a:lvl2pPr marL="201216" indent="-201216">
              <a:buFont typeface="Arial"/>
              <a:buChar char="•"/>
              <a:defRPr>
                <a:solidFill>
                  <a:srgbClr val="FFFFFF"/>
                </a:solidFill>
              </a:defRPr>
            </a:lvl2pPr>
            <a:lvl3pPr marL="201216" indent="-201216">
              <a:buFont typeface="Arial"/>
              <a:buChar char="•"/>
              <a:defRPr>
                <a:solidFill>
                  <a:srgbClr val="FFFFFF"/>
                </a:solidFill>
              </a:defRPr>
            </a:lvl3pPr>
            <a:lvl4pPr marL="201216" indent="-201216">
              <a:buFont typeface="Arial"/>
              <a:buChar char="•"/>
              <a:defRPr>
                <a:solidFill>
                  <a:srgbClr val="FFFFFF"/>
                </a:solidFill>
              </a:defRPr>
            </a:lvl4pPr>
            <a:lvl5pPr marL="201216" indent="-201216">
              <a:buFont typeface="Arial"/>
              <a:buChar cha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2"/>
          <p:cNvSpPr>
            <a:spLocks noGrp="1"/>
          </p:cNvSpPr>
          <p:nvPr>
            <p:ph type="ftr" sz="quarter" idx="13"/>
          </p:nvPr>
        </p:nvSpPr>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167491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239269" y="1796708"/>
            <a:ext cx="7451262" cy="626529"/>
          </a:xfrm>
        </p:spPr>
        <p:txBody>
          <a:bodyPr anchor="b"/>
          <a:lstStyle/>
          <a:p>
            <a:r>
              <a:rPr lang="en-US"/>
              <a:t>Click to edit Master title style</a:t>
            </a:r>
            <a:endParaRPr lang="en-GB"/>
          </a:p>
        </p:txBody>
      </p:sp>
      <p:sp>
        <p:nvSpPr>
          <p:cNvPr id="8" name="Subtitle 2"/>
          <p:cNvSpPr>
            <a:spLocks noGrp="1"/>
          </p:cNvSpPr>
          <p:nvPr>
            <p:ph type="subTitle" idx="1"/>
          </p:nvPr>
        </p:nvSpPr>
        <p:spPr>
          <a:xfrm>
            <a:off x="239269" y="2571304"/>
            <a:ext cx="7451262" cy="619591"/>
          </a:xfrm>
        </p:spPr>
        <p:txBody>
          <a:bodyPr/>
          <a:lstStyle>
            <a:lvl1pPr marL="0" indent="0" algn="l">
              <a:buNone/>
              <a:defRPr>
                <a:solidFill>
                  <a:schemeClr val="bg1"/>
                </a:solidFill>
              </a:defRPr>
            </a:lvl1pPr>
            <a:lvl2pPr marL="257084" indent="0" algn="ctr">
              <a:buNone/>
              <a:defRPr/>
            </a:lvl2pPr>
            <a:lvl3pPr marL="514167" indent="0" algn="ctr">
              <a:buNone/>
              <a:defRPr/>
            </a:lvl3pPr>
            <a:lvl4pPr marL="771251" indent="0" algn="ctr">
              <a:buNone/>
              <a:defRPr/>
            </a:lvl4pPr>
            <a:lvl5pPr marL="1028334" indent="0" algn="ctr">
              <a:buNone/>
              <a:defRPr/>
            </a:lvl5pPr>
            <a:lvl6pPr marL="1285418" indent="0" algn="ctr">
              <a:buNone/>
              <a:defRPr/>
            </a:lvl6pPr>
            <a:lvl7pPr marL="1542501" indent="0" algn="ctr">
              <a:buNone/>
              <a:defRPr/>
            </a:lvl7pPr>
            <a:lvl8pPr marL="1799585" indent="0" algn="ctr">
              <a:buNone/>
              <a:defRPr/>
            </a:lvl8pPr>
            <a:lvl9pPr marL="2056668"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921899502"/>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_uktimission">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60363" y="4717257"/>
            <a:ext cx="792162" cy="411956"/>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38DC913E-2189-4C6F-9B6F-B2DD40727BA5}" type="slidenum">
              <a:rPr lang="en-US" altLang="en-US" sz="900">
                <a:solidFill>
                  <a:prstClr val="white"/>
                </a:solidFill>
              </a:rPr>
              <a:pPr eaLnBrk="1" fontAlgn="base" hangingPunct="1">
                <a:spcBef>
                  <a:spcPct val="0"/>
                </a:spcBef>
                <a:spcAft>
                  <a:spcPct val="0"/>
                </a:spcAft>
              </a:pPr>
              <a:t>‹#›</a:t>
            </a:fld>
            <a:r>
              <a:rPr lang="en-US" altLang="en-US" sz="1350">
                <a:solidFill>
                  <a:prstClr val="white"/>
                </a:solidFill>
              </a:rPr>
              <a:t> </a:t>
            </a:r>
          </a:p>
        </p:txBody>
      </p:sp>
      <p:sp>
        <p:nvSpPr>
          <p:cNvPr id="2" name="Title 1"/>
          <p:cNvSpPr>
            <a:spLocks noGrp="1"/>
          </p:cNvSpPr>
          <p:nvPr>
            <p:ph type="title"/>
          </p:nvPr>
        </p:nvSpPr>
        <p:spPr>
          <a:xfrm>
            <a:off x="323528" y="1026000"/>
            <a:ext cx="3744416" cy="735660"/>
          </a:xfrm>
        </p:spPr>
        <p:txBody>
          <a:bodyPr anchor="t"/>
          <a:lstStyle>
            <a:lvl1pPr>
              <a:defRPr sz="2100" baseline="0">
                <a:solidFill>
                  <a:srgbClr val="CF0A2C"/>
                </a:solidFill>
                <a:latin typeface="Arial" pitchFamily="34" charset="0"/>
              </a:defRPr>
            </a:lvl1pPr>
          </a:lstStyle>
          <a:p>
            <a:r>
              <a:rPr lang="en-US"/>
              <a:t>Click to edit Master title style</a:t>
            </a:r>
          </a:p>
        </p:txBody>
      </p:sp>
      <p:sp>
        <p:nvSpPr>
          <p:cNvPr id="11" name="Content Placeholder 2"/>
          <p:cNvSpPr>
            <a:spLocks noGrp="1"/>
          </p:cNvSpPr>
          <p:nvPr>
            <p:ph idx="12"/>
          </p:nvPr>
        </p:nvSpPr>
        <p:spPr>
          <a:xfrm>
            <a:off x="611560" y="3057804"/>
            <a:ext cx="2592288" cy="648073"/>
          </a:xfrm>
        </p:spPr>
        <p:txBody>
          <a:bodyPr spcCol="360000"/>
          <a:lstStyle>
            <a:lvl1pPr marL="0" algn="ctr">
              <a:spcBef>
                <a:spcPts val="900"/>
              </a:spcBef>
              <a:defRPr sz="4500" b="0">
                <a:solidFill>
                  <a:srgbClr val="CF0A2C"/>
                </a:solidFill>
              </a:defRPr>
            </a:lvl1pPr>
            <a:lvl2pPr marL="0" indent="0" algn="ctr">
              <a:spcBef>
                <a:spcPts val="450"/>
              </a:spcBef>
              <a:defRPr sz="1350">
                <a:solidFill>
                  <a:srgbClr val="C80050"/>
                </a:solidFill>
              </a:defRPr>
            </a:lvl2pPr>
            <a:lvl3pPr>
              <a:defRPr sz="1050">
                <a:solidFill>
                  <a:srgbClr val="C80050"/>
                </a:solidFill>
              </a:defRPr>
            </a:lvl3pPr>
            <a:lvl4pPr indent="0">
              <a:buNone/>
              <a:defRPr sz="1050">
                <a:solidFill>
                  <a:srgbClr val="C80050"/>
                </a:solidFill>
              </a:defRPr>
            </a:lvl4pPr>
            <a:lvl5pPr>
              <a:defRPr sz="1050">
                <a:solidFill>
                  <a:srgbClr val="C80050"/>
                </a:solidFill>
              </a:defRPr>
            </a:lvl5pPr>
          </a:lstStyle>
          <a:p>
            <a:pPr lvl="0"/>
            <a:r>
              <a:rPr lang="en-GB"/>
              <a:t>Click</a:t>
            </a:r>
            <a:endParaRPr lang="en-US"/>
          </a:p>
        </p:txBody>
      </p:sp>
      <p:sp>
        <p:nvSpPr>
          <p:cNvPr id="15" name="Content Placeholder 2"/>
          <p:cNvSpPr>
            <a:spLocks noGrp="1"/>
          </p:cNvSpPr>
          <p:nvPr>
            <p:ph idx="1"/>
          </p:nvPr>
        </p:nvSpPr>
        <p:spPr>
          <a:xfrm>
            <a:off x="323528" y="1869672"/>
            <a:ext cx="3168352" cy="1080120"/>
          </a:xfrm>
        </p:spPr>
        <p:txBody>
          <a:bodyPr numCol="2" spcCol="180000"/>
          <a:lstStyle>
            <a:lvl1pPr marL="0">
              <a:spcBef>
                <a:spcPts val="900"/>
              </a:spcBef>
              <a:defRPr sz="1500" b="0">
                <a:solidFill>
                  <a:srgbClr val="CF0A2C"/>
                </a:solidFill>
              </a:defRPr>
            </a:lvl1pPr>
            <a:lvl2pPr marL="0" indent="0">
              <a:spcBef>
                <a:spcPts val="450"/>
              </a:spcBef>
              <a:defRPr sz="1050"/>
            </a:lvl2pPr>
            <a:lvl3pPr>
              <a:defRPr sz="1050"/>
            </a:lvl3pPr>
            <a:lvl4pPr indent="0">
              <a:buNone/>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idx="15"/>
          </p:nvPr>
        </p:nvSpPr>
        <p:spPr>
          <a:xfrm>
            <a:off x="611188" y="3921901"/>
            <a:ext cx="2592387" cy="1001334"/>
          </a:xfrm>
          <a:prstGeom prst="rect">
            <a:avLst/>
          </a:prstGeom>
        </p:spPr>
        <p:txBody>
          <a:bodyPr lIns="91440" tIns="45720" rIns="91440" bIns="45720" spcCol="180000" rtlCol="0">
            <a:normAutofit/>
          </a:bodyPr>
          <a:lstStyle>
            <a:lvl1pPr marL="0">
              <a:spcAft>
                <a:spcPts val="375"/>
              </a:spcAft>
              <a:defRPr sz="1500">
                <a:solidFill>
                  <a:srgbClr val="CF0A2C"/>
                </a:solidFill>
              </a:defRPr>
            </a:lvl1pPr>
            <a:lvl2pPr>
              <a:spcAft>
                <a:spcPts val="375"/>
              </a:spcAft>
              <a:defRPr sz="1050">
                <a:latin typeface="Arial"/>
                <a:cs typeface="Arial"/>
              </a:defRPr>
            </a:lvl2pPr>
            <a:lvl3pPr marL="267891" indent="-138113" algn="l" defTabSz="342900" rtl="0" eaLnBrk="1" latinLnBrk="0" hangingPunct="1">
              <a:spcBef>
                <a:spcPts val="0"/>
              </a:spcBef>
              <a:spcAft>
                <a:spcPts val="600"/>
              </a:spcAft>
              <a:buClr>
                <a:srgbClr val="C80050"/>
              </a:buClr>
              <a:buFont typeface="Arial"/>
              <a:buChar char="•"/>
              <a:defRPr lang="en-GB" sz="1050" kern="1200" dirty="0" smtClean="0">
                <a:solidFill>
                  <a:schemeClr val="tx1"/>
                </a:solidFill>
              </a:defRPr>
            </a:lvl3pPr>
            <a:lvl4pPr marL="0" indent="0">
              <a:spcAft>
                <a:spcPts val="375"/>
              </a:spcAft>
              <a:buFontTx/>
              <a:buNone/>
              <a:defRPr sz="1050">
                <a:solidFill>
                  <a:schemeClr val="tx1"/>
                </a:solidFill>
                <a:latin typeface="Arial"/>
              </a:defRPr>
            </a:lvl4pPr>
          </a:lstStyle>
          <a:p>
            <a:r>
              <a:rPr lang="en-US"/>
              <a:t>Click to edit Master text styles</a:t>
            </a:r>
            <a:endParaRPr lang="en-GB"/>
          </a:p>
        </p:txBody>
      </p:sp>
      <p:sp>
        <p:nvSpPr>
          <p:cNvPr id="14" name="Text Placeholder 2"/>
          <p:cNvSpPr>
            <a:spLocks noGrp="1"/>
          </p:cNvSpPr>
          <p:nvPr>
            <p:ph idx="16"/>
          </p:nvPr>
        </p:nvSpPr>
        <p:spPr>
          <a:xfrm>
            <a:off x="4227412" y="0"/>
            <a:ext cx="4916589" cy="5143500"/>
          </a:xfrm>
          <a:prstGeom prst="rect">
            <a:avLst/>
          </a:prstGeom>
        </p:spPr>
        <p:txBody>
          <a:bodyPr lIns="91440" tIns="45720" rIns="91440" bIns="45720" spcCol="180000" rtlCol="0">
            <a:normAutofit/>
          </a:bodyPr>
          <a:lstStyle>
            <a:lvl1pPr marL="0">
              <a:spcAft>
                <a:spcPts val="375"/>
              </a:spcAft>
              <a:defRPr sz="1500">
                <a:solidFill>
                  <a:srgbClr val="B60432"/>
                </a:solidFill>
              </a:defRPr>
            </a:lvl1pPr>
            <a:lvl2pPr>
              <a:spcAft>
                <a:spcPts val="375"/>
              </a:spcAft>
              <a:defRPr sz="1050">
                <a:latin typeface="Arial"/>
                <a:cs typeface="Arial"/>
              </a:defRPr>
            </a:lvl2pPr>
            <a:lvl3pPr marL="267891" indent="-138113" algn="l" defTabSz="342900" rtl="0" eaLnBrk="1" latinLnBrk="0" hangingPunct="1">
              <a:spcBef>
                <a:spcPts val="0"/>
              </a:spcBef>
              <a:spcAft>
                <a:spcPts val="600"/>
              </a:spcAft>
              <a:buClr>
                <a:srgbClr val="C80050"/>
              </a:buClr>
              <a:buFont typeface="Arial"/>
              <a:buChar char="•"/>
              <a:defRPr lang="en-GB" sz="1050" kern="1200" dirty="0" smtClean="0">
                <a:solidFill>
                  <a:schemeClr val="tx1"/>
                </a:solidFill>
              </a:defRPr>
            </a:lvl3pPr>
            <a:lvl4pPr marL="0" indent="0">
              <a:spcAft>
                <a:spcPts val="375"/>
              </a:spcAft>
              <a:buFontTx/>
              <a:buNone/>
              <a:defRPr sz="1050">
                <a:solidFill>
                  <a:schemeClr val="tx1"/>
                </a:solidFill>
                <a:latin typeface="Arial"/>
              </a:defRPr>
            </a:lvl4pPr>
          </a:lstStyle>
          <a:p>
            <a:r>
              <a:rPr lang="en-US"/>
              <a:t>Click to edit Master text styles</a:t>
            </a:r>
            <a:endParaRPr lang="en-GB"/>
          </a:p>
        </p:txBody>
      </p:sp>
      <p:cxnSp>
        <p:nvCxnSpPr>
          <p:cNvPr id="17" name="Straight Connector 16"/>
          <p:cNvCxnSpPr/>
          <p:nvPr userDrawn="1"/>
        </p:nvCxnSpPr>
        <p:spPr>
          <a:xfrm>
            <a:off x="215170" y="897564"/>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12410"/>
            <a:ext cx="1321644" cy="4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467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uktimiss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60363" y="4717257"/>
            <a:ext cx="792162" cy="411956"/>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CEB0C05F-A3BC-4923-B2E1-88EDD52F0619}" type="slidenum">
              <a:rPr lang="en-US" altLang="en-US" sz="900">
                <a:solidFill>
                  <a:prstClr val="white"/>
                </a:solidFill>
              </a:rPr>
              <a:pPr eaLnBrk="1" fontAlgn="base" hangingPunct="1">
                <a:spcBef>
                  <a:spcPct val="0"/>
                </a:spcBef>
                <a:spcAft>
                  <a:spcPct val="0"/>
                </a:spcAft>
              </a:pPr>
              <a:t>‹#›</a:t>
            </a:fld>
            <a:r>
              <a:rPr lang="en-US" altLang="en-US" sz="1350">
                <a:solidFill>
                  <a:prstClr val="white"/>
                </a:solidFill>
              </a:rPr>
              <a:t> </a:t>
            </a:r>
          </a:p>
        </p:txBody>
      </p:sp>
      <p:sp>
        <p:nvSpPr>
          <p:cNvPr id="7" name="Pentagon 6"/>
          <p:cNvSpPr/>
          <p:nvPr userDrawn="1"/>
        </p:nvSpPr>
        <p:spPr>
          <a:xfrm rot="16200000">
            <a:off x="6195814" y="1955999"/>
            <a:ext cx="2380060" cy="2316162"/>
          </a:xfrm>
          <a:prstGeom prst="homePlat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323528" y="1026000"/>
            <a:ext cx="8568952" cy="735660"/>
          </a:xfrm>
        </p:spPr>
        <p:txBody>
          <a:bodyPr anchor="t"/>
          <a:lstStyle>
            <a:lvl1pPr>
              <a:defRPr sz="2100" baseline="0">
                <a:solidFill>
                  <a:srgbClr val="CF0A2C"/>
                </a:solidFill>
                <a:latin typeface="Arial" pitchFamily="34" charset="0"/>
              </a:defRPr>
            </a:lvl1pPr>
          </a:lstStyle>
          <a:p>
            <a:r>
              <a:rPr lang="en-US"/>
              <a:t>Click to edit Master title style</a:t>
            </a:r>
          </a:p>
        </p:txBody>
      </p:sp>
      <p:sp>
        <p:nvSpPr>
          <p:cNvPr id="15" name="Content Placeholder 2"/>
          <p:cNvSpPr>
            <a:spLocks noGrp="1"/>
          </p:cNvSpPr>
          <p:nvPr>
            <p:ph idx="1"/>
          </p:nvPr>
        </p:nvSpPr>
        <p:spPr>
          <a:xfrm>
            <a:off x="323528" y="1869672"/>
            <a:ext cx="5328592" cy="2970330"/>
          </a:xfrm>
        </p:spPr>
        <p:txBody>
          <a:bodyPr numCol="2" spcCol="180000"/>
          <a:lstStyle>
            <a:lvl1pPr marL="0">
              <a:spcBef>
                <a:spcPts val="900"/>
              </a:spcBef>
              <a:defRPr sz="1500" b="0">
                <a:solidFill>
                  <a:srgbClr val="CF0A2C"/>
                </a:solidFill>
              </a:defRPr>
            </a:lvl1pPr>
            <a:lvl2pPr marL="0" indent="0">
              <a:spcBef>
                <a:spcPts val="450"/>
              </a:spcBef>
              <a:defRPr sz="1050"/>
            </a:lvl2pPr>
            <a:lvl3pPr>
              <a:defRPr sz="1050"/>
            </a:lvl3pPr>
            <a:lvl4pPr indent="0">
              <a:buNone/>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6156176" y="2571750"/>
            <a:ext cx="2592288" cy="1404156"/>
          </a:xfrm>
          <a:noFill/>
        </p:spPr>
        <p:txBody>
          <a:bodyPr spcCol="360000"/>
          <a:lstStyle>
            <a:lvl1pPr marL="0" algn="ctr">
              <a:spcBef>
                <a:spcPts val="900"/>
              </a:spcBef>
              <a:defRPr sz="3750" b="0">
                <a:solidFill>
                  <a:srgbClr val="FFFFFF"/>
                </a:solidFill>
              </a:defRPr>
            </a:lvl1pPr>
            <a:lvl2pPr marL="0" indent="0" algn="ctr">
              <a:spcBef>
                <a:spcPts val="450"/>
              </a:spcBef>
              <a:defRPr sz="1350">
                <a:solidFill>
                  <a:srgbClr val="FFFFFF"/>
                </a:solidFill>
              </a:defRPr>
            </a:lvl2pPr>
            <a:lvl3pPr>
              <a:defRPr sz="1050">
                <a:solidFill>
                  <a:srgbClr val="FFFFFF"/>
                </a:solidFill>
              </a:defRPr>
            </a:lvl3pPr>
            <a:lvl4pPr indent="0">
              <a:buNone/>
              <a:defRPr sz="1050">
                <a:solidFill>
                  <a:srgbClr val="FFFFFF"/>
                </a:solidFill>
              </a:defRPr>
            </a:lvl4pPr>
            <a:lvl5pPr>
              <a:defRPr sz="1050">
                <a:solidFill>
                  <a:srgbClr val="FFFFFF"/>
                </a:solidFill>
              </a:defRPr>
            </a:lvl5pPr>
          </a:lstStyle>
          <a:p>
            <a:pPr lvl="0"/>
            <a:r>
              <a:rPr lang="en-GB"/>
              <a:t>Click</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p:cNvSpPr txBox="1">
            <a:spLocks/>
          </p:cNvSpPr>
          <p:nvPr userDrawn="1"/>
        </p:nvSpPr>
        <p:spPr>
          <a:xfrm>
            <a:off x="2339752" y="87474"/>
            <a:ext cx="6553423" cy="648072"/>
          </a:xfrm>
          <a:prstGeom prst="rect">
            <a:avLst/>
          </a:prstGeom>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r>
              <a:rPr lang="en-US" sz="2100"/>
              <a:t>Click to edit Master title style</a:t>
            </a:r>
          </a:p>
        </p:txBody>
      </p:sp>
      <p:cxnSp>
        <p:nvCxnSpPr>
          <p:cNvPr id="10" name="Straight Connector 9"/>
          <p:cNvCxnSpPr/>
          <p:nvPr userDrawn="1"/>
        </p:nvCxnSpPr>
        <p:spPr>
          <a:xfrm>
            <a:off x="215170" y="897564"/>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12410"/>
            <a:ext cx="1321644" cy="4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964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2 lines)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4717257"/>
            <a:ext cx="792162" cy="411956"/>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DBA3C351-04C8-4603-BD81-BEF1F29CE4CF}" type="slidenum">
              <a:rPr lang="en-US" altLang="en-US" sz="900">
                <a:solidFill>
                  <a:prstClr val="white"/>
                </a:solidFill>
              </a:rPr>
              <a:pPr eaLnBrk="1" fontAlgn="base" hangingPunct="1">
                <a:spcBef>
                  <a:spcPct val="0"/>
                </a:spcBef>
                <a:spcAft>
                  <a:spcPct val="0"/>
                </a:spcAft>
              </a:pPr>
              <a:t>‹#›</a:t>
            </a:fld>
            <a:r>
              <a:rPr lang="en-US" altLang="en-US" sz="1350">
                <a:solidFill>
                  <a:prstClr val="white"/>
                </a:solidFill>
              </a:rPr>
              <a:t> </a:t>
            </a:r>
          </a:p>
        </p:txBody>
      </p:sp>
      <p:sp>
        <p:nvSpPr>
          <p:cNvPr id="2" name="Title 1"/>
          <p:cNvSpPr>
            <a:spLocks noGrp="1"/>
          </p:cNvSpPr>
          <p:nvPr>
            <p:ph type="title"/>
          </p:nvPr>
        </p:nvSpPr>
        <p:spPr>
          <a:xfrm>
            <a:off x="360000" y="1026000"/>
            <a:ext cx="8388464" cy="891000"/>
          </a:xfrm>
        </p:spPr>
        <p:txBody>
          <a:bodyPr anchor="t"/>
          <a:lstStyle>
            <a:lvl1pPr>
              <a:defRPr sz="2400" baseline="0">
                <a:solidFill>
                  <a:srgbClr val="CF0A2C"/>
                </a:solidFill>
                <a:latin typeface="Arial" pitchFamily="34" charset="0"/>
              </a:defRPr>
            </a:lvl1pPr>
          </a:lstStyle>
          <a:p>
            <a:r>
              <a:rPr lang="en-US"/>
              <a:t>Click to edit Master title style</a:t>
            </a:r>
          </a:p>
        </p:txBody>
      </p:sp>
      <p:sp>
        <p:nvSpPr>
          <p:cNvPr id="3" name="Content Placeholder 2"/>
          <p:cNvSpPr>
            <a:spLocks noGrp="1"/>
          </p:cNvSpPr>
          <p:nvPr>
            <p:ph idx="1"/>
          </p:nvPr>
        </p:nvSpPr>
        <p:spPr>
          <a:xfrm>
            <a:off x="360000" y="1971000"/>
            <a:ext cx="8388464" cy="2652978"/>
          </a:xfrm>
        </p:spPr>
        <p:txBody>
          <a:bodyPr/>
          <a:lstStyle>
            <a:lvl1pPr>
              <a:spcBef>
                <a:spcPts val="900"/>
              </a:spcBef>
              <a:defRPr>
                <a:solidFill>
                  <a:srgbClr val="CF0A2C"/>
                </a:solidFill>
              </a:defRPr>
            </a:lvl1pPr>
            <a:lvl2pPr marL="0" indent="0">
              <a:defRPr/>
            </a:lvl2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215170" y="897564"/>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12410"/>
            <a:ext cx="1321644" cy="4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77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350946" y="1026000"/>
            <a:ext cx="8397518" cy="486000"/>
          </a:xfrm>
        </p:spPr>
        <p:txBody>
          <a:bodyPr anchor="t"/>
          <a:lstStyle>
            <a:lvl1pPr>
              <a:defRPr sz="2400">
                <a:solidFill>
                  <a:srgbClr val="CF0A2C"/>
                </a:solidFill>
              </a:defRPr>
            </a:lvl1pPr>
          </a:lstStyle>
          <a:p>
            <a:r>
              <a:rPr lang="en-US"/>
              <a:t>Click to edit Master title style</a:t>
            </a:r>
          </a:p>
        </p:txBody>
      </p:sp>
      <p:sp>
        <p:nvSpPr>
          <p:cNvPr id="3" name="Content Placeholder 2"/>
          <p:cNvSpPr>
            <a:spLocks noGrp="1"/>
          </p:cNvSpPr>
          <p:nvPr>
            <p:ph sz="half" idx="1"/>
          </p:nvPr>
        </p:nvSpPr>
        <p:spPr>
          <a:xfrm>
            <a:off x="350946" y="1566000"/>
            <a:ext cx="4077038" cy="3051000"/>
          </a:xfrm>
        </p:spPr>
        <p:txBody>
          <a:bodyPr/>
          <a:lstStyle>
            <a:lvl1pPr>
              <a:defRPr sz="1500" baseline="0">
                <a:solidFill>
                  <a:srgbClr val="CF0A2C"/>
                </a:solidFill>
              </a:defRPr>
            </a:lvl1pPr>
            <a:lvl2pPr marL="0" indent="0">
              <a:defRPr sz="1350"/>
            </a:lvl2pPr>
            <a:lvl3pPr>
              <a:defRPr sz="1350"/>
            </a:lvl3pPr>
            <a:lvl4pPr indent="-162000">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566000"/>
            <a:ext cx="4176464" cy="3051000"/>
          </a:xfrm>
        </p:spPr>
        <p:txBody>
          <a:bodyPr/>
          <a:lstStyle>
            <a:lvl1pPr>
              <a:defRPr sz="1500" baseline="0">
                <a:solidFill>
                  <a:srgbClr val="CF0A2C"/>
                </a:solidFill>
              </a:defRPr>
            </a:lvl1pPr>
            <a:lvl2pPr marL="162000" indent="-162000">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txBox="1">
            <a:spLocks/>
          </p:cNvSpPr>
          <p:nvPr userDrawn="1"/>
        </p:nvSpPr>
        <p:spPr>
          <a:xfrm>
            <a:off x="2339752" y="87474"/>
            <a:ext cx="6553423" cy="648072"/>
          </a:xfrm>
          <a:prstGeom prst="rect">
            <a:avLst/>
          </a:prstGeom>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r>
              <a:rPr lang="en-US" sz="2100"/>
              <a:t>Click to edit Master title style</a:t>
            </a:r>
          </a:p>
        </p:txBody>
      </p:sp>
      <p:cxnSp>
        <p:nvCxnSpPr>
          <p:cNvPr id="9" name="Straight Connector 8"/>
          <p:cNvCxnSpPr/>
          <p:nvPr userDrawn="1"/>
        </p:nvCxnSpPr>
        <p:spPr>
          <a:xfrm>
            <a:off x="215170" y="897564"/>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12410"/>
            <a:ext cx="1321644" cy="4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423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969368" y="1566724"/>
            <a:ext cx="5111603" cy="181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573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7_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4717257"/>
            <a:ext cx="792162" cy="411956"/>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7F034863-FF63-40A8-9C8E-87E70312D653}" type="slidenum">
              <a:rPr lang="en-US" altLang="en-US" sz="900">
                <a:solidFill>
                  <a:prstClr val="white"/>
                </a:solidFill>
              </a:rPr>
              <a:pPr eaLnBrk="1" fontAlgn="base" hangingPunct="1">
                <a:spcBef>
                  <a:spcPct val="0"/>
                </a:spcBef>
                <a:spcAft>
                  <a:spcPct val="0"/>
                </a:spcAft>
              </a:pPr>
              <a:t>‹#›</a:t>
            </a:fld>
            <a:r>
              <a:rPr lang="en-US" altLang="en-US" sz="1350">
                <a:solidFill>
                  <a:prstClr val="white"/>
                </a:solidFill>
              </a:rPr>
              <a:t> </a:t>
            </a:r>
          </a:p>
        </p:txBody>
      </p:sp>
      <p:sp>
        <p:nvSpPr>
          <p:cNvPr id="3" name="Content Placeholder 2"/>
          <p:cNvSpPr>
            <a:spLocks noGrp="1"/>
          </p:cNvSpPr>
          <p:nvPr>
            <p:ph idx="1"/>
          </p:nvPr>
        </p:nvSpPr>
        <p:spPr>
          <a:xfrm>
            <a:off x="360000" y="1059583"/>
            <a:ext cx="8244448" cy="3554759"/>
          </a:xfrm>
        </p:spPr>
        <p:txBody>
          <a:bodyPr numCol="3" spcCol="180000"/>
          <a:lstStyle>
            <a:lvl1pPr marL="0">
              <a:spcBef>
                <a:spcPts val="900"/>
              </a:spcBef>
              <a:defRPr sz="1500" b="0">
                <a:solidFill>
                  <a:srgbClr val="B60432"/>
                </a:solidFill>
              </a:defRPr>
            </a:lvl1pPr>
            <a:lvl2pPr marL="0" indent="0">
              <a:spcBef>
                <a:spcPts val="450"/>
              </a:spcBef>
              <a:defRPr sz="1050"/>
            </a:lvl2pPr>
            <a:lvl3pPr>
              <a:defRPr sz="1050"/>
            </a:lvl3pPr>
            <a:lvl4pPr indent="0">
              <a:buNone/>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2339752" y="87474"/>
            <a:ext cx="6553423" cy="648072"/>
          </a:xfrm>
        </p:spPr>
        <p:txBody>
          <a:bodyPr anchor="b" anchorCtr="0"/>
          <a:lstStyle>
            <a:lvl1pPr>
              <a:defRPr sz="2100" baseline="0">
                <a:solidFill>
                  <a:srgbClr val="CF0A2C"/>
                </a:solidFill>
                <a:latin typeface="Arial" pitchFamily="34" charset="0"/>
              </a:defRPr>
            </a:lvl1pPr>
          </a:lstStyle>
          <a:p>
            <a:r>
              <a:rPr lang="en-US"/>
              <a:t>Click to edit Master title style</a:t>
            </a:r>
          </a:p>
        </p:txBody>
      </p:sp>
      <p:cxnSp>
        <p:nvCxnSpPr>
          <p:cNvPr id="8" name="Straight Connector 7"/>
          <p:cNvCxnSpPr/>
          <p:nvPr userDrawn="1"/>
        </p:nvCxnSpPr>
        <p:spPr>
          <a:xfrm>
            <a:off x="215170" y="897564"/>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12410"/>
            <a:ext cx="1321644" cy="4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384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8_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484" y="4717258"/>
            <a:ext cx="791308" cy="411956"/>
          </a:xfrm>
          <a:prstGeom prst="rect">
            <a:avLst/>
          </a:prstGeom>
          <a:noFill/>
          <a:ln w="9525">
            <a:noFill/>
            <a:miter lim="800000"/>
            <a:headEnd/>
            <a:tailEnd/>
          </a:ln>
        </p:spPr>
        <p:txBody>
          <a:bodyPr lIns="0" tIns="35903" rIns="71801" bIns="35903"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AFB8B37-7CAB-408A-9D97-A07CDC4FA43F}" type="slidenum">
              <a:rPr lang="en-US" altLang="en-US" sz="975">
                <a:solidFill>
                  <a:prstClr val="white"/>
                </a:solidFill>
              </a:rPr>
              <a:pPr eaLnBrk="1" hangingPunct="1">
                <a:defRPr/>
              </a:pPr>
              <a:t>‹#›</a:t>
            </a:fld>
            <a:r>
              <a:rPr lang="en-US" altLang="en-US" sz="1425">
                <a:solidFill>
                  <a:prstClr val="white"/>
                </a:solidFill>
              </a:rPr>
              <a:t> </a:t>
            </a:r>
          </a:p>
        </p:txBody>
      </p:sp>
      <p:cxnSp>
        <p:nvCxnSpPr>
          <p:cNvPr id="5" name="Straight Connector 4"/>
          <p:cNvCxnSpPr/>
          <p:nvPr userDrawn="1"/>
        </p:nvCxnSpPr>
        <p:spPr>
          <a:xfrm>
            <a:off x="215413" y="897731"/>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4" y="211932"/>
            <a:ext cx="1320312" cy="46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userDrawn="1"/>
        </p:nvSpPr>
        <p:spPr bwMode="auto">
          <a:xfrm>
            <a:off x="740020" y="4731545"/>
            <a:ext cx="8403980" cy="411956"/>
          </a:xfrm>
          <a:prstGeom prst="rect">
            <a:avLst/>
          </a:prstGeom>
          <a:noFill/>
          <a:ln w="9525">
            <a:noFill/>
            <a:miter lim="800000"/>
            <a:headEnd/>
            <a:tailEnd/>
          </a:ln>
        </p:spPr>
        <p:txBody>
          <a:bodyPr lIns="71801" tIns="35903" rIns="71801" bIns="3590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975">
                <a:solidFill>
                  <a:srgbClr val="CF0A2C"/>
                </a:solidFill>
              </a:rPr>
              <a:t>DIT Induction Event: Trade Policy Group						</a:t>
            </a:r>
            <a:fld id="{58F3351A-38DC-4787-B3EE-5AA59E0B170B}" type="slidenum">
              <a:rPr lang="en-US" sz="1500" smtClean="0">
                <a:solidFill>
                  <a:srgbClr val="CF0A2C"/>
                </a:solidFill>
              </a:rPr>
              <a:pPr eaLnBrk="1" hangingPunct="1">
                <a:defRPr/>
              </a:pPr>
              <a:t>‹#›</a:t>
            </a:fld>
            <a:endParaRPr lang="en-US" sz="1425">
              <a:solidFill>
                <a:srgbClr val="CF0A2C"/>
              </a:solidFill>
            </a:endParaRPr>
          </a:p>
        </p:txBody>
      </p:sp>
      <p:sp>
        <p:nvSpPr>
          <p:cNvPr id="3" name="Content Placeholder 2"/>
          <p:cNvSpPr>
            <a:spLocks noGrp="1"/>
          </p:cNvSpPr>
          <p:nvPr>
            <p:ph idx="1"/>
          </p:nvPr>
        </p:nvSpPr>
        <p:spPr>
          <a:xfrm>
            <a:off x="360000" y="1059587"/>
            <a:ext cx="8244448" cy="3554759"/>
          </a:xfrm>
        </p:spPr>
        <p:txBody>
          <a:bodyPr spcCol="188455"/>
          <a:lstStyle>
            <a:lvl1pPr marL="0">
              <a:spcBef>
                <a:spcPts val="943"/>
              </a:spcBef>
              <a:defRPr sz="1575" b="0">
                <a:solidFill>
                  <a:srgbClr val="B60432"/>
                </a:solidFill>
              </a:defRPr>
            </a:lvl1pPr>
            <a:lvl2pPr marL="0" indent="0">
              <a:spcBef>
                <a:spcPts val="471"/>
              </a:spcBef>
              <a:defRPr sz="1125"/>
            </a:lvl2pPr>
            <a:lvl3pPr>
              <a:defRPr sz="1125"/>
            </a:lvl3pPr>
            <a:lvl4pPr indent="0">
              <a:buNone/>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2339752" y="87474"/>
            <a:ext cx="6553422" cy="648072"/>
          </a:xfrm>
        </p:spPr>
        <p:txBody>
          <a:bodyPr anchor="b"/>
          <a:lstStyle>
            <a:lvl1pPr>
              <a:defRPr sz="2175" baseline="0">
                <a:solidFill>
                  <a:srgbClr val="CF0A2C"/>
                </a:solidFill>
                <a:latin typeface="Arial" pitchFamily="34" charset="0"/>
              </a:defRPr>
            </a:lvl1pPr>
          </a:lstStyle>
          <a:p>
            <a:r>
              <a:rPr lang="en-US"/>
              <a:t>Click to edit Master title style</a:t>
            </a:r>
          </a:p>
        </p:txBody>
      </p:sp>
    </p:spTree>
    <p:extLst>
      <p:ext uri="{BB962C8B-B14F-4D97-AF65-F5344CB8AC3E}">
        <p14:creationId xmlns:p14="http://schemas.microsoft.com/office/powerpoint/2010/main" val="4125706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70" y="768408"/>
            <a:ext cx="8665463" cy="6265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lang="en-GB" cap="none" dirty="0"/>
            </a:lvl1pPr>
          </a:lstStyle>
          <a:p>
            <a:pPr lvl="0"/>
            <a:r>
              <a:rPr lang="en-US"/>
              <a:t>Click To Edit Master Title Style</a:t>
            </a:r>
            <a:endParaRPr lang="en-GB"/>
          </a:p>
        </p:txBody>
      </p:sp>
      <p:sp>
        <p:nvSpPr>
          <p:cNvPr id="4" name="Content Placeholder 3"/>
          <p:cNvSpPr>
            <a:spLocks noGrp="1"/>
          </p:cNvSpPr>
          <p:nvPr>
            <p:ph sz="quarter" idx="10"/>
          </p:nvPr>
        </p:nvSpPr>
        <p:spPr>
          <a:xfrm>
            <a:off x="239270" y="1532177"/>
            <a:ext cx="8216741" cy="3406667"/>
          </a:xfrm>
        </p:spPr>
        <p:txBody>
          <a:bodyPr/>
          <a:lstStyle/>
          <a:p>
            <a:pPr lvl="0"/>
            <a:r>
              <a:rPr lang="en-US"/>
              <a:t>Click to edit Master text styles</a:t>
            </a:r>
          </a:p>
          <a:p>
            <a:pPr lvl="1"/>
            <a:r>
              <a:rPr lang="en-US"/>
              <a:t>Second level</a:t>
            </a:r>
          </a:p>
          <a:p>
            <a:pPr lvl="2"/>
            <a:r>
              <a:rPr lang="en-US"/>
              <a:t>Third level</a:t>
            </a:r>
          </a:p>
        </p:txBody>
      </p:sp>
      <p:cxnSp>
        <p:nvCxnSpPr>
          <p:cNvPr id="6" name="Straight Connector 5"/>
          <p:cNvCxnSpPr/>
          <p:nvPr userDrawn="1"/>
        </p:nvCxnSpPr>
        <p:spPr>
          <a:xfrm>
            <a:off x="239270" y="656255"/>
            <a:ext cx="8665463"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13819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vert="horz" lIns="162504" tIns="81252" rIns="162504" bIns="81252"/>
          <a:lstStyle>
            <a:lvl1pPr>
              <a:defRPr>
                <a:ea typeface="宋体"/>
              </a:defRPr>
            </a:lvl1p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CF2C5993-145E-4423-A35C-506CB5D1E894}" type="slidenum">
              <a:rPr lang="en-US">
                <a:solidFill>
                  <a:srgbClr val="1E1348"/>
                </a:solidFill>
              </a:rPr>
              <a:pPr>
                <a:defRPr/>
              </a:pPr>
              <a:t>‹#›</a:t>
            </a:fld>
            <a:endParaRPr lang="en-US">
              <a:solidFill>
                <a:srgbClr val="1E1348"/>
              </a:solidFill>
            </a:endParaRPr>
          </a:p>
        </p:txBody>
      </p:sp>
    </p:spTree>
    <p:extLst>
      <p:ext uri="{BB962C8B-B14F-4D97-AF65-F5344CB8AC3E}">
        <p14:creationId xmlns:p14="http://schemas.microsoft.com/office/powerpoint/2010/main" val="3523558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6249" y="4337289"/>
            <a:ext cx="7898552" cy="583008"/>
          </a:xfrm>
          <a:prstGeom prst="rect">
            <a:avLst/>
          </a:prstGeom>
          <a:solidFill>
            <a:schemeClr val="bg1"/>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41777" tIns="20888" rIns="41777" bIns="20888"/>
          <a:lstStyle/>
          <a:p>
            <a:endParaRPr lang="en-GB" sz="1463"/>
          </a:p>
        </p:txBody>
      </p:sp>
      <p:sp>
        <p:nvSpPr>
          <p:cNvPr id="3" name="Subtitle 2"/>
          <p:cNvSpPr>
            <a:spLocks noGrp="1"/>
          </p:cNvSpPr>
          <p:nvPr>
            <p:ph type="subTitle" idx="1"/>
          </p:nvPr>
        </p:nvSpPr>
        <p:spPr>
          <a:xfrm>
            <a:off x="239270" y="3835271"/>
            <a:ext cx="7451262" cy="619591"/>
          </a:xfrm>
        </p:spPr>
        <p:txBody>
          <a:bodyPr/>
          <a:lstStyle>
            <a:lvl1pPr marL="0" indent="0" algn="l">
              <a:buNone/>
              <a:defRPr>
                <a:solidFill>
                  <a:schemeClr val="bg2">
                    <a:lumMod val="75000"/>
                  </a:schemeClr>
                </a:solidFill>
              </a:defRPr>
            </a:lvl1pPr>
            <a:lvl2pPr marL="208874" indent="0" algn="ctr">
              <a:buNone/>
              <a:defRPr/>
            </a:lvl2pPr>
            <a:lvl3pPr marL="417748" indent="0" algn="ctr">
              <a:buNone/>
              <a:defRPr/>
            </a:lvl3pPr>
            <a:lvl4pPr marL="626622" indent="0" algn="ctr">
              <a:buNone/>
              <a:defRPr/>
            </a:lvl4pPr>
            <a:lvl5pPr marL="835496" indent="0" algn="ctr">
              <a:buNone/>
              <a:defRPr/>
            </a:lvl5pPr>
            <a:lvl6pPr marL="1044370" indent="0" algn="ctr">
              <a:buNone/>
              <a:defRPr/>
            </a:lvl6pPr>
            <a:lvl7pPr marL="1253243" indent="0" algn="ctr">
              <a:buNone/>
              <a:defRPr/>
            </a:lvl7pPr>
            <a:lvl8pPr marL="1462118" indent="0" algn="ctr">
              <a:buNone/>
              <a:defRPr/>
            </a:lvl8pPr>
            <a:lvl9pPr marL="1670991" indent="0" algn="ctr">
              <a:buNone/>
              <a:defRPr/>
            </a:lvl9pPr>
          </a:lstStyle>
          <a:p>
            <a:r>
              <a:rPr lang="en-GB"/>
              <a:t>Click to edit Master subtitle style</a:t>
            </a:r>
            <a:endParaRPr lang="en-US"/>
          </a:p>
        </p:txBody>
      </p:sp>
      <p:sp>
        <p:nvSpPr>
          <p:cNvPr id="7" name="Title 6"/>
          <p:cNvSpPr>
            <a:spLocks noGrp="1"/>
          </p:cNvSpPr>
          <p:nvPr>
            <p:ph type="title" hasCustomPrompt="1"/>
          </p:nvPr>
        </p:nvSpPr>
        <p:spPr>
          <a:xfrm>
            <a:off x="239270" y="3187387"/>
            <a:ext cx="7451262" cy="626529"/>
          </a:xfrm>
        </p:spPr>
        <p:txBody>
          <a:bodyPr anchor="b"/>
          <a:lstStyle>
            <a:lvl1pPr>
              <a:defRPr cap="none">
                <a:solidFill>
                  <a:srgbClr val="1E1348"/>
                </a:solidFill>
              </a:defRPr>
            </a:lvl1pPr>
          </a:lstStyle>
          <a:p>
            <a:r>
              <a:rPr lang="en-US"/>
              <a:t>Click To Edit Master Title Style</a:t>
            </a:r>
            <a:endParaRPr lang="en-GB"/>
          </a:p>
        </p:txBody>
      </p:sp>
      <p:cxnSp>
        <p:nvCxnSpPr>
          <p:cNvPr id="8" name="Straight Connector 7"/>
          <p:cNvCxnSpPr/>
          <p:nvPr userDrawn="1"/>
        </p:nvCxnSpPr>
        <p:spPr>
          <a:xfrm>
            <a:off x="239269" y="656255"/>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453763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151339748_16_9.jpg"/>
          <p:cNvPicPr>
            <a:picLocks noChangeAspect="1"/>
          </p:cNvPicPr>
          <p:nvPr userDrawn="1"/>
        </p:nvPicPr>
        <p:blipFill>
          <a:blip r:embed="rId2"/>
          <a:stretch>
            <a:fillRect/>
          </a:stretch>
        </p:blipFill>
        <p:spPr>
          <a:xfrm>
            <a:off x="0" y="-111"/>
            <a:ext cx="9144000" cy="5143611"/>
          </a:xfrm>
          <a:prstGeom prst="rect">
            <a:avLst/>
          </a:prstGeom>
        </p:spPr>
      </p:pic>
      <p:sp>
        <p:nvSpPr>
          <p:cNvPr id="7" name="Title 6"/>
          <p:cNvSpPr>
            <a:spLocks noGrp="1"/>
          </p:cNvSpPr>
          <p:nvPr>
            <p:ph type="title"/>
          </p:nvPr>
        </p:nvSpPr>
        <p:spPr>
          <a:xfrm>
            <a:off x="239269" y="1796708"/>
            <a:ext cx="7451262" cy="626529"/>
          </a:xfrm>
        </p:spPr>
        <p:txBody>
          <a:bodyPr anchor="b"/>
          <a:lstStyle/>
          <a:p>
            <a:r>
              <a:rPr lang="en-US"/>
              <a:t>Click to edit Master title style</a:t>
            </a:r>
            <a:endParaRPr lang="en-GB"/>
          </a:p>
        </p:txBody>
      </p:sp>
      <p:sp>
        <p:nvSpPr>
          <p:cNvPr id="8" name="Subtitle 2"/>
          <p:cNvSpPr>
            <a:spLocks noGrp="1"/>
          </p:cNvSpPr>
          <p:nvPr>
            <p:ph type="subTitle" idx="1"/>
          </p:nvPr>
        </p:nvSpPr>
        <p:spPr>
          <a:xfrm>
            <a:off x="239269" y="2571304"/>
            <a:ext cx="7451262" cy="619591"/>
          </a:xfrm>
        </p:spPr>
        <p:txBody>
          <a:bodyPr/>
          <a:lstStyle>
            <a:lvl1pPr marL="0" indent="0" algn="l">
              <a:buNone/>
              <a:defRPr>
                <a:solidFill>
                  <a:schemeClr val="bg1"/>
                </a:solidFill>
              </a:defRPr>
            </a:lvl1pPr>
            <a:lvl2pPr marL="257084" indent="0" algn="ctr">
              <a:buNone/>
              <a:defRPr/>
            </a:lvl2pPr>
            <a:lvl3pPr marL="514167" indent="0" algn="ctr">
              <a:buNone/>
              <a:defRPr/>
            </a:lvl3pPr>
            <a:lvl4pPr marL="771251" indent="0" algn="ctr">
              <a:buNone/>
              <a:defRPr/>
            </a:lvl4pPr>
            <a:lvl5pPr marL="1028334" indent="0" algn="ctr">
              <a:buNone/>
              <a:defRPr/>
            </a:lvl5pPr>
            <a:lvl6pPr marL="1285418" indent="0" algn="ctr">
              <a:buNone/>
              <a:defRPr/>
            </a:lvl6pPr>
            <a:lvl7pPr marL="1542501" indent="0" algn="ctr">
              <a:buNone/>
              <a:defRPr/>
            </a:lvl7pPr>
            <a:lvl8pPr marL="1799585" indent="0" algn="ctr">
              <a:buNone/>
              <a:defRPr/>
            </a:lvl8pPr>
            <a:lvl9pPr marL="2056668"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921899502"/>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69" y="1078904"/>
            <a:ext cx="7438596" cy="62652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GB" cap="none" dirty="0"/>
            </a:lvl1pPr>
          </a:lstStyle>
          <a:p>
            <a:pPr lvl="0"/>
            <a:r>
              <a:rPr lang="en-US"/>
              <a:t>Click To Edit Master Title Style</a:t>
            </a:r>
            <a:endParaRPr lang="en-GB"/>
          </a:p>
        </p:txBody>
      </p:sp>
      <p:sp>
        <p:nvSpPr>
          <p:cNvPr id="4" name="Content Placeholder 3"/>
          <p:cNvSpPr>
            <a:spLocks noGrp="1"/>
          </p:cNvSpPr>
          <p:nvPr>
            <p:ph sz="quarter" idx="10"/>
          </p:nvPr>
        </p:nvSpPr>
        <p:spPr>
          <a:xfrm>
            <a:off x="239270" y="1959106"/>
            <a:ext cx="7451262" cy="2964411"/>
          </a:xfrm>
        </p:spPr>
        <p:txBody>
          <a:bodyPr/>
          <a:lstStyle/>
          <a:p>
            <a:pPr lvl="0"/>
            <a:r>
              <a:rPr lang="en-US"/>
              <a:t>Click to edit Master text styles</a:t>
            </a:r>
          </a:p>
          <a:p>
            <a:pPr lvl="1"/>
            <a:r>
              <a:rPr lang="en-US"/>
              <a:t>Second level</a:t>
            </a:r>
          </a:p>
          <a:p>
            <a:pPr lvl="2"/>
            <a:r>
              <a:rPr lang="en-US"/>
              <a:t>Third level</a:t>
            </a:r>
          </a:p>
        </p:txBody>
      </p:sp>
      <p:cxnSp>
        <p:nvCxnSpPr>
          <p:cNvPr id="6" name="Straight Connector 5"/>
          <p:cNvCxnSpPr/>
          <p:nvPr userDrawn="1"/>
        </p:nvCxnSpPr>
        <p:spPr>
          <a:xfrm>
            <a:off x="239269" y="656255"/>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927818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69" y="1136872"/>
            <a:ext cx="8665462" cy="6258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3" name="Content Placeholder 2"/>
          <p:cNvSpPr>
            <a:spLocks noGrp="1"/>
          </p:cNvSpPr>
          <p:nvPr>
            <p:ph sz="half" idx="1"/>
          </p:nvPr>
        </p:nvSpPr>
        <p:spPr>
          <a:xfrm>
            <a:off x="239270" y="1762734"/>
            <a:ext cx="3651680" cy="3113242"/>
          </a:xfrm>
        </p:spPr>
        <p:txBody>
          <a:bodyPr/>
          <a:lstStyle>
            <a:lvl1pPr>
              <a:defRPr sz="1056"/>
            </a:lvl1pPr>
            <a:lvl2pPr>
              <a:defRPr sz="894"/>
            </a:lvl2pPr>
            <a:lvl3pPr>
              <a:defRPr sz="812"/>
            </a:lvl3pPr>
            <a:lvl4pPr>
              <a:defRPr sz="812"/>
            </a:lvl4pPr>
            <a:lvl5pPr>
              <a:defRPr sz="812"/>
            </a:lvl5pPr>
            <a:lvl6pPr>
              <a:defRPr sz="812"/>
            </a:lvl6pPr>
            <a:lvl7pPr>
              <a:defRPr sz="812"/>
            </a:lvl7pPr>
            <a:lvl8pPr>
              <a:defRPr sz="812"/>
            </a:lvl8pPr>
            <a:lvl9pPr>
              <a:defRPr sz="812"/>
            </a:lvl9pPr>
          </a:lstStyle>
          <a:p>
            <a:pPr lvl="0"/>
            <a:r>
              <a:rPr lang="en-GB"/>
              <a:t>Click to edit Master text styles</a:t>
            </a:r>
          </a:p>
          <a:p>
            <a:pPr lvl="1"/>
            <a:r>
              <a:rPr lang="en-GB"/>
              <a:t>Second level</a:t>
            </a:r>
          </a:p>
          <a:p>
            <a:pPr lvl="2"/>
            <a:r>
              <a:rPr lang="en-GB"/>
              <a:t>Third level</a:t>
            </a:r>
          </a:p>
        </p:txBody>
      </p:sp>
      <p:sp>
        <p:nvSpPr>
          <p:cNvPr id="6" name="Picture Placeholder 5"/>
          <p:cNvSpPr>
            <a:spLocks noGrp="1"/>
          </p:cNvSpPr>
          <p:nvPr>
            <p:ph type="pic" sz="quarter" idx="10"/>
          </p:nvPr>
        </p:nvSpPr>
        <p:spPr>
          <a:xfrm>
            <a:off x="4036325" y="1762735"/>
            <a:ext cx="3654207" cy="3113241"/>
          </a:xfrm>
          <a:solidFill>
            <a:schemeClr val="bg2">
              <a:lumMod val="60000"/>
              <a:lumOff val="40000"/>
            </a:schemeClr>
          </a:solidFill>
        </p:spPr>
        <p:txBody>
          <a:bodyPr/>
          <a:lstStyle/>
          <a:p>
            <a:pPr lvl="0"/>
            <a:endParaRPr lang="en-GB" noProof="0">
              <a:sym typeface="Gill Sans" pitchFamily="34" charset="0"/>
            </a:endParaRPr>
          </a:p>
        </p:txBody>
      </p:sp>
      <p:cxnSp>
        <p:nvCxnSpPr>
          <p:cNvPr id="7" name="Straight Connector 6"/>
          <p:cNvCxnSpPr/>
          <p:nvPr userDrawn="1"/>
        </p:nvCxnSpPr>
        <p:spPr>
          <a:xfrm>
            <a:off x="239269" y="656255"/>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842878"/>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70" y="1160291"/>
            <a:ext cx="7438763" cy="6258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17" name="Picture Placeholder 5"/>
          <p:cNvSpPr>
            <a:spLocks noGrp="1"/>
          </p:cNvSpPr>
          <p:nvPr>
            <p:ph type="pic" sz="quarter" idx="14"/>
          </p:nvPr>
        </p:nvSpPr>
        <p:spPr>
          <a:xfrm>
            <a:off x="360689" y="1797863"/>
            <a:ext cx="7329842" cy="3113241"/>
          </a:xfrm>
          <a:solidFill>
            <a:schemeClr val="bg2">
              <a:lumMod val="60000"/>
              <a:lumOff val="40000"/>
            </a:schemeClr>
          </a:solidFill>
        </p:spPr>
        <p:txBody>
          <a:bodyPr/>
          <a:lstStyle/>
          <a:p>
            <a:pPr lvl="0"/>
            <a:endParaRPr lang="en-GB" noProof="0">
              <a:sym typeface="Gill Sans" pitchFamily="34" charset="0"/>
            </a:endParaRPr>
          </a:p>
        </p:txBody>
      </p:sp>
      <p:cxnSp>
        <p:nvCxnSpPr>
          <p:cNvPr id="5" name="Straight Connector 4"/>
          <p:cNvCxnSpPr/>
          <p:nvPr userDrawn="1"/>
        </p:nvCxnSpPr>
        <p:spPr>
          <a:xfrm>
            <a:off x="239269" y="656255"/>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061943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70" y="1183711"/>
            <a:ext cx="7438763" cy="6258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6" name="Picture Placeholder 5"/>
          <p:cNvSpPr>
            <a:spLocks noGrp="1"/>
          </p:cNvSpPr>
          <p:nvPr>
            <p:ph type="pic" sz="quarter" idx="10"/>
          </p:nvPr>
        </p:nvSpPr>
        <p:spPr>
          <a:xfrm>
            <a:off x="5389413" y="1809574"/>
            <a:ext cx="2294922" cy="1452608"/>
          </a:xfrm>
          <a:solidFill>
            <a:schemeClr val="bg2">
              <a:lumMod val="60000"/>
              <a:lumOff val="40000"/>
            </a:schemeClr>
          </a:solidFill>
        </p:spPr>
        <p:txBody>
          <a:bodyPr/>
          <a:lstStyle>
            <a:lvl1pPr>
              <a:defRPr sz="1056"/>
            </a:lvl1pPr>
          </a:lstStyle>
          <a:p>
            <a:pPr lvl="0"/>
            <a:endParaRPr lang="en-GB" noProof="0">
              <a:sym typeface="Gill Sans" pitchFamily="34" charset="0"/>
            </a:endParaRPr>
          </a:p>
        </p:txBody>
      </p:sp>
      <p:sp>
        <p:nvSpPr>
          <p:cNvPr id="14" name="Picture Placeholder 5"/>
          <p:cNvSpPr>
            <a:spLocks noGrp="1"/>
          </p:cNvSpPr>
          <p:nvPr>
            <p:ph type="pic" sz="quarter" idx="11"/>
          </p:nvPr>
        </p:nvSpPr>
        <p:spPr>
          <a:xfrm>
            <a:off x="5389413" y="3461043"/>
            <a:ext cx="2294922" cy="1452608"/>
          </a:xfrm>
          <a:solidFill>
            <a:schemeClr val="bg2">
              <a:lumMod val="60000"/>
              <a:lumOff val="40000"/>
            </a:schemeClr>
          </a:solidFill>
        </p:spPr>
        <p:txBody>
          <a:bodyPr/>
          <a:lstStyle>
            <a:lvl1pPr>
              <a:defRPr sz="1056"/>
            </a:lvl1pPr>
          </a:lstStyle>
          <a:p>
            <a:pPr lvl="0"/>
            <a:endParaRPr lang="en-GB" noProof="0">
              <a:sym typeface="Gill Sans" pitchFamily="34" charset="0"/>
            </a:endParaRPr>
          </a:p>
        </p:txBody>
      </p:sp>
      <p:sp>
        <p:nvSpPr>
          <p:cNvPr id="15" name="Picture Placeholder 5"/>
          <p:cNvSpPr>
            <a:spLocks noGrp="1"/>
          </p:cNvSpPr>
          <p:nvPr>
            <p:ph type="pic" sz="quarter" idx="12"/>
          </p:nvPr>
        </p:nvSpPr>
        <p:spPr>
          <a:xfrm>
            <a:off x="2875051" y="1809574"/>
            <a:ext cx="2294922" cy="1452608"/>
          </a:xfrm>
          <a:solidFill>
            <a:schemeClr val="bg2">
              <a:lumMod val="60000"/>
              <a:lumOff val="40000"/>
            </a:schemeClr>
          </a:solidFill>
        </p:spPr>
        <p:txBody>
          <a:bodyPr/>
          <a:lstStyle>
            <a:lvl1pPr>
              <a:defRPr sz="1056"/>
            </a:lvl1pPr>
          </a:lstStyle>
          <a:p>
            <a:pPr lvl="0"/>
            <a:endParaRPr lang="en-GB" noProof="0">
              <a:sym typeface="Gill Sans" pitchFamily="34" charset="0"/>
            </a:endParaRPr>
          </a:p>
        </p:txBody>
      </p:sp>
      <p:sp>
        <p:nvSpPr>
          <p:cNvPr id="16" name="Picture Placeholder 5"/>
          <p:cNvSpPr>
            <a:spLocks noGrp="1"/>
          </p:cNvSpPr>
          <p:nvPr>
            <p:ph type="pic" sz="quarter" idx="13"/>
          </p:nvPr>
        </p:nvSpPr>
        <p:spPr>
          <a:xfrm>
            <a:off x="2875051" y="3461043"/>
            <a:ext cx="2294922" cy="1452608"/>
          </a:xfrm>
          <a:solidFill>
            <a:schemeClr val="bg2">
              <a:lumMod val="60000"/>
              <a:lumOff val="40000"/>
            </a:schemeClr>
          </a:solidFill>
        </p:spPr>
        <p:txBody>
          <a:bodyPr/>
          <a:lstStyle>
            <a:lvl1pPr>
              <a:defRPr sz="1056"/>
            </a:lvl1pPr>
          </a:lstStyle>
          <a:p>
            <a:pPr lvl="0"/>
            <a:endParaRPr lang="en-GB" noProof="0">
              <a:sym typeface="Gill Sans" pitchFamily="34" charset="0"/>
            </a:endParaRPr>
          </a:p>
        </p:txBody>
      </p:sp>
      <p:sp>
        <p:nvSpPr>
          <p:cNvPr id="17" name="Picture Placeholder 5"/>
          <p:cNvSpPr>
            <a:spLocks noGrp="1"/>
          </p:cNvSpPr>
          <p:nvPr>
            <p:ph type="pic" sz="quarter" idx="14"/>
          </p:nvPr>
        </p:nvSpPr>
        <p:spPr>
          <a:xfrm>
            <a:off x="360689" y="1809574"/>
            <a:ext cx="2294922" cy="1452608"/>
          </a:xfrm>
          <a:solidFill>
            <a:schemeClr val="bg2">
              <a:lumMod val="60000"/>
              <a:lumOff val="40000"/>
            </a:schemeClr>
          </a:solidFill>
        </p:spPr>
        <p:txBody>
          <a:bodyPr/>
          <a:lstStyle>
            <a:lvl1pPr>
              <a:defRPr sz="1056"/>
            </a:lvl1pPr>
          </a:lstStyle>
          <a:p>
            <a:pPr lvl="0"/>
            <a:endParaRPr lang="en-GB" noProof="0">
              <a:sym typeface="Gill Sans" pitchFamily="34" charset="0"/>
            </a:endParaRPr>
          </a:p>
        </p:txBody>
      </p:sp>
      <p:sp>
        <p:nvSpPr>
          <p:cNvPr id="18" name="Picture Placeholder 5"/>
          <p:cNvSpPr>
            <a:spLocks noGrp="1"/>
          </p:cNvSpPr>
          <p:nvPr>
            <p:ph type="pic" sz="quarter" idx="15"/>
          </p:nvPr>
        </p:nvSpPr>
        <p:spPr>
          <a:xfrm>
            <a:off x="360689" y="3470206"/>
            <a:ext cx="2294922" cy="1452608"/>
          </a:xfrm>
          <a:solidFill>
            <a:schemeClr val="bg2">
              <a:lumMod val="60000"/>
              <a:lumOff val="40000"/>
            </a:schemeClr>
          </a:solidFill>
        </p:spPr>
        <p:txBody>
          <a:bodyPr/>
          <a:lstStyle>
            <a:lvl1pPr>
              <a:defRPr sz="1056"/>
            </a:lvl1pPr>
          </a:lstStyle>
          <a:p>
            <a:pPr lvl="0"/>
            <a:endParaRPr lang="en-GB" noProof="0">
              <a:sym typeface="Gill Sans" pitchFamily="34" charset="0"/>
            </a:endParaRPr>
          </a:p>
        </p:txBody>
      </p:sp>
      <p:cxnSp>
        <p:nvCxnSpPr>
          <p:cNvPr id="10" name="Straight Connector 9"/>
          <p:cNvCxnSpPr/>
          <p:nvPr userDrawn="1"/>
        </p:nvCxnSpPr>
        <p:spPr>
          <a:xfrm>
            <a:off x="239269" y="656255"/>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292250"/>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70" y="1183711"/>
            <a:ext cx="7438763" cy="6258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4" name="Text Placeholder 3"/>
          <p:cNvSpPr>
            <a:spLocks noGrp="1"/>
          </p:cNvSpPr>
          <p:nvPr>
            <p:ph type="body" sz="quarter" idx="14"/>
          </p:nvPr>
        </p:nvSpPr>
        <p:spPr>
          <a:xfrm>
            <a:off x="239270" y="1809574"/>
            <a:ext cx="3797055" cy="3113241"/>
          </a:xfrm>
        </p:spPr>
        <p:txBody>
          <a:bodyPr/>
          <a:lstStyle>
            <a:lvl1pPr marL="0" indent="0">
              <a:buNone/>
              <a:defRPr sz="1056"/>
            </a:lvl1pPr>
          </a:lstStyle>
          <a:p>
            <a:pPr lvl="0"/>
            <a:r>
              <a:rPr lang="en-US"/>
              <a:t>Click to edit Master text styles</a:t>
            </a:r>
          </a:p>
        </p:txBody>
      </p:sp>
      <p:sp>
        <p:nvSpPr>
          <p:cNvPr id="12" name="Picture Placeholder 5"/>
          <p:cNvSpPr>
            <a:spLocks noGrp="1"/>
          </p:cNvSpPr>
          <p:nvPr>
            <p:ph type="pic" sz="quarter" idx="10"/>
          </p:nvPr>
        </p:nvSpPr>
        <p:spPr>
          <a:xfrm>
            <a:off x="5382602" y="1809574"/>
            <a:ext cx="2294922" cy="1452608"/>
          </a:xfrm>
          <a:solidFill>
            <a:schemeClr val="bg2">
              <a:lumMod val="60000"/>
              <a:lumOff val="40000"/>
            </a:schemeClr>
          </a:solidFill>
        </p:spPr>
        <p:txBody>
          <a:bodyPr/>
          <a:lstStyle>
            <a:lvl1pPr>
              <a:defRPr sz="1056"/>
            </a:lvl1pPr>
          </a:lstStyle>
          <a:p>
            <a:pPr lvl="0"/>
            <a:endParaRPr lang="en-GB" noProof="0">
              <a:sym typeface="Gill Sans" pitchFamily="34" charset="0"/>
            </a:endParaRPr>
          </a:p>
        </p:txBody>
      </p:sp>
      <p:sp>
        <p:nvSpPr>
          <p:cNvPr id="13" name="Picture Placeholder 5"/>
          <p:cNvSpPr>
            <a:spLocks noGrp="1"/>
          </p:cNvSpPr>
          <p:nvPr>
            <p:ph type="pic" sz="quarter" idx="11"/>
          </p:nvPr>
        </p:nvSpPr>
        <p:spPr>
          <a:xfrm>
            <a:off x="5382602" y="3461043"/>
            <a:ext cx="2294922" cy="1452608"/>
          </a:xfrm>
          <a:solidFill>
            <a:schemeClr val="bg2">
              <a:lumMod val="60000"/>
              <a:lumOff val="40000"/>
            </a:schemeClr>
          </a:solidFill>
        </p:spPr>
        <p:txBody>
          <a:bodyPr/>
          <a:lstStyle>
            <a:lvl1pPr>
              <a:defRPr sz="1056"/>
            </a:lvl1pPr>
          </a:lstStyle>
          <a:p>
            <a:pPr lvl="0"/>
            <a:endParaRPr lang="en-GB" noProof="0">
              <a:sym typeface="Gill Sans" pitchFamily="34" charset="0"/>
            </a:endParaRPr>
          </a:p>
        </p:txBody>
      </p:sp>
      <p:cxnSp>
        <p:nvCxnSpPr>
          <p:cNvPr id="7" name="Straight Connector 6"/>
          <p:cNvCxnSpPr/>
          <p:nvPr userDrawn="1"/>
        </p:nvCxnSpPr>
        <p:spPr>
          <a:xfrm>
            <a:off x="239269" y="656255"/>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461490"/>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70" y="1136872"/>
            <a:ext cx="7438763" cy="6258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US" cap="none" dirty="0"/>
            </a:lvl1pPr>
          </a:lstStyle>
          <a:p>
            <a:pPr lvl="0"/>
            <a:r>
              <a:rPr lang="en-GB"/>
              <a:t>Click To Edit Master Title Style</a:t>
            </a:r>
            <a:endParaRPr lang="en-US"/>
          </a:p>
        </p:txBody>
      </p:sp>
      <p:cxnSp>
        <p:nvCxnSpPr>
          <p:cNvPr id="4" name="Straight Connector 3"/>
          <p:cNvCxnSpPr/>
          <p:nvPr userDrawn="1"/>
        </p:nvCxnSpPr>
        <p:spPr>
          <a:xfrm>
            <a:off x="239269" y="656255"/>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6553844"/>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239270" y="1796708"/>
            <a:ext cx="7447417" cy="626529"/>
          </a:xfrm>
        </p:spPr>
        <p:txBody>
          <a:bodyPr anchor="b"/>
          <a:lstStyle/>
          <a:p>
            <a:r>
              <a:rPr lang="en-US"/>
              <a:t>Click to edit Master title style</a:t>
            </a:r>
            <a:endParaRPr lang="en-GB"/>
          </a:p>
        </p:txBody>
      </p:sp>
      <p:sp>
        <p:nvSpPr>
          <p:cNvPr id="5" name="Subtitle 2"/>
          <p:cNvSpPr>
            <a:spLocks noGrp="1"/>
          </p:cNvSpPr>
          <p:nvPr>
            <p:ph type="subTitle" idx="1"/>
          </p:nvPr>
        </p:nvSpPr>
        <p:spPr>
          <a:xfrm>
            <a:off x="239270" y="2571305"/>
            <a:ext cx="7451262" cy="619591"/>
          </a:xfrm>
        </p:spPr>
        <p:txBody>
          <a:bodyPr/>
          <a:lstStyle>
            <a:lvl1pPr marL="0" indent="0" algn="l">
              <a:buNone/>
              <a:defRPr>
                <a:solidFill>
                  <a:schemeClr val="accent2"/>
                </a:solidFill>
              </a:defRPr>
            </a:lvl1pPr>
            <a:lvl2pPr marL="208874" indent="0" algn="ctr">
              <a:buNone/>
              <a:defRPr/>
            </a:lvl2pPr>
            <a:lvl3pPr marL="417748" indent="0" algn="ctr">
              <a:buNone/>
              <a:defRPr/>
            </a:lvl3pPr>
            <a:lvl4pPr marL="626622" indent="0" algn="ctr">
              <a:buNone/>
              <a:defRPr/>
            </a:lvl4pPr>
            <a:lvl5pPr marL="835496" indent="0" algn="ctr">
              <a:buNone/>
              <a:defRPr/>
            </a:lvl5pPr>
            <a:lvl6pPr marL="1044370" indent="0" algn="ctr">
              <a:buNone/>
              <a:defRPr/>
            </a:lvl6pPr>
            <a:lvl7pPr marL="1253243" indent="0" algn="ctr">
              <a:buNone/>
              <a:defRPr/>
            </a:lvl7pPr>
            <a:lvl8pPr marL="1462118" indent="0" algn="ctr">
              <a:buNone/>
              <a:defRPr/>
            </a:lvl8pPr>
            <a:lvl9pPr marL="1670991" indent="0" algn="ctr">
              <a:buNone/>
              <a:defRPr/>
            </a:lvl9pPr>
          </a:lstStyle>
          <a:p>
            <a:r>
              <a:rPr lang="en-GB"/>
              <a:t>Click to edit Master subtitle style</a:t>
            </a:r>
            <a:endParaRPr lang="en-US"/>
          </a:p>
        </p:txBody>
      </p:sp>
      <p:cxnSp>
        <p:nvCxnSpPr>
          <p:cNvPr id="8" name="Straight Connector 7"/>
          <p:cNvCxnSpPr/>
          <p:nvPr userDrawn="1"/>
        </p:nvCxnSpPr>
        <p:spPr>
          <a:xfrm>
            <a:off x="239269" y="656255"/>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3166668"/>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8">
            <a:extLst>
              <a:ext uri="{FF2B5EF4-FFF2-40B4-BE49-F238E27FC236}">
                <a16:creationId xmlns:a16="http://schemas.microsoft.com/office/drawing/2014/main" id="{14DDDA3F-8D7C-D043-B5E9-183E5BC53FB0}"/>
              </a:ext>
            </a:extLst>
          </p:cNvPr>
          <p:cNvGrpSpPr>
            <a:grpSpLocks/>
          </p:cNvGrpSpPr>
          <p:nvPr/>
        </p:nvGrpSpPr>
        <p:grpSpPr bwMode="auto">
          <a:xfrm>
            <a:off x="0" y="0"/>
            <a:ext cx="9144000" cy="5143500"/>
            <a:chOff x="0" y="0"/>
            <a:chExt cx="5760" cy="4320"/>
          </a:xfrm>
        </p:grpSpPr>
        <p:sp>
          <p:nvSpPr>
            <p:cNvPr id="5" name="Rectangle 26">
              <a:extLst>
                <a:ext uri="{FF2B5EF4-FFF2-40B4-BE49-F238E27FC236}">
                  <a16:creationId xmlns:a16="http://schemas.microsoft.com/office/drawing/2014/main" id="{9A0D1999-9157-E048-B489-9B5731EA4B15}"/>
                </a:ext>
              </a:extLst>
            </p:cNvPr>
            <p:cNvSpPr>
              <a:spLocks noChangeArrowheads="1"/>
            </p:cNvSpPr>
            <p:nvPr userDrawn="1"/>
          </p:nvSpPr>
          <p:spPr bwMode="auto">
            <a:xfrm>
              <a:off x="4784" y="164"/>
              <a:ext cx="844" cy="3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a:p>
          </p:txBody>
        </p:sp>
        <p:pic>
          <p:nvPicPr>
            <p:cNvPr id="6" name="Picture 25">
              <a:extLst>
                <a:ext uri="{FF2B5EF4-FFF2-40B4-BE49-F238E27FC236}">
                  <a16:creationId xmlns:a16="http://schemas.microsoft.com/office/drawing/2014/main" id="{DA0D25C5-42D7-524B-BD4D-8ABD352B7E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74" name="Rectangle 2"/>
          <p:cNvSpPr>
            <a:spLocks noGrp="1" noChangeArrowheads="1"/>
          </p:cNvSpPr>
          <p:nvPr>
            <p:ph type="ctrTitle"/>
          </p:nvPr>
        </p:nvSpPr>
        <p:spPr>
          <a:xfrm>
            <a:off x="444500" y="3598069"/>
            <a:ext cx="4959350" cy="709613"/>
          </a:xfrm>
        </p:spPr>
        <p:txBody>
          <a:bodyPr tIns="0" bIns="0" anchor="b"/>
          <a:lstStyle>
            <a:lvl1pPr>
              <a:defRPr sz="1650">
                <a:solidFill>
                  <a:schemeClr val="bg1"/>
                </a:solidFill>
              </a:defRPr>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444501" y="4333875"/>
            <a:ext cx="4956175" cy="234554"/>
          </a:xfrm>
        </p:spPr>
        <p:txBody>
          <a:bodyPr tIns="0" bIns="0"/>
          <a:lstStyle>
            <a:lvl1pPr>
              <a:defRPr sz="1200" b="0">
                <a:solidFill>
                  <a:schemeClr val="bg1"/>
                </a:solidFill>
              </a:defRPr>
            </a:lvl1pPr>
          </a:lstStyle>
          <a:p>
            <a:pPr lvl="0"/>
            <a:r>
              <a:rPr lang="en-GB" altLang="en-US" noProof="0"/>
              <a:t>Click to edit Master subtitle style</a:t>
            </a:r>
          </a:p>
        </p:txBody>
      </p:sp>
      <p:sp>
        <p:nvSpPr>
          <p:cNvPr id="7" name="Rectangle 4">
            <a:extLst>
              <a:ext uri="{FF2B5EF4-FFF2-40B4-BE49-F238E27FC236}">
                <a16:creationId xmlns:a16="http://schemas.microsoft.com/office/drawing/2014/main" id="{5061B06C-DF04-D04D-B304-721F963C9A78}"/>
              </a:ext>
            </a:extLst>
          </p:cNvPr>
          <p:cNvSpPr>
            <a:spLocks noGrp="1" noChangeArrowheads="1"/>
          </p:cNvSpPr>
          <p:nvPr>
            <p:ph type="dt" sz="half" idx="10"/>
          </p:nvPr>
        </p:nvSpPr>
        <p:spPr bwMode="auto">
          <a:xfrm>
            <a:off x="444500" y="4569619"/>
            <a:ext cx="2133600" cy="2000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prstTxWarp prst="textNoShape">
              <a:avLst/>
            </a:prstTxWarp>
          </a:bodyPr>
          <a:lstStyle>
            <a:lvl1pPr eaLnBrk="1" hangingPunct="1">
              <a:defRPr sz="1200">
                <a:solidFill>
                  <a:schemeClr val="bg1"/>
                </a:solidFill>
                <a:latin typeface="Arial" charset="0"/>
                <a:cs typeface="Arial" charset="0"/>
              </a:defRPr>
            </a:lvl1pPr>
          </a:lstStyle>
          <a:p>
            <a:pPr>
              <a:defRPr/>
            </a:pPr>
            <a:fld id="{7ACDD6EA-937D-FC40-8668-924FBB8AE807}" type="datetime1">
              <a:rPr lang="en-US" altLang="en-US"/>
              <a:pPr>
                <a:defRPr/>
              </a:pPr>
              <a:t>11/10/2021</a:t>
            </a:fld>
            <a:endParaRPr lang="en-GB" altLang="en-US"/>
          </a:p>
        </p:txBody>
      </p:sp>
    </p:spTree>
    <p:extLst>
      <p:ext uri="{BB962C8B-B14F-4D97-AF65-F5344CB8AC3E}">
        <p14:creationId xmlns:p14="http://schemas.microsoft.com/office/powerpoint/2010/main" val="2688685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2F4727AE-B3D5-DE46-90E6-9B99EF86F485}"/>
              </a:ext>
            </a:extLst>
          </p:cNvPr>
          <p:cNvSpPr>
            <a:spLocks noGrp="1" noChangeArrowheads="1"/>
          </p:cNvSpPr>
          <p:nvPr>
            <p:ph type="sldNum" sz="quarter" idx="10"/>
          </p:nvPr>
        </p:nvSpPr>
        <p:spPr>
          <a:ln/>
        </p:spPr>
        <p:txBody>
          <a:bodyPr/>
          <a:lstStyle>
            <a:lvl1pPr>
              <a:defRPr/>
            </a:lvl1pPr>
          </a:lstStyle>
          <a:p>
            <a:fld id="{A8EB08AA-2EF6-BB42-85EC-54586CB73BC4}" type="slidenum">
              <a:rPr lang="en-GB" altLang="en-US"/>
              <a:pPr/>
              <a:t>‹#›</a:t>
            </a:fld>
            <a:endParaRPr lang="en-GB" altLang="en-US"/>
          </a:p>
        </p:txBody>
      </p:sp>
    </p:spTree>
    <p:extLst>
      <p:ext uri="{BB962C8B-B14F-4D97-AF65-F5344CB8AC3E}">
        <p14:creationId xmlns:p14="http://schemas.microsoft.com/office/powerpoint/2010/main" val="425666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a:extLst>
              <a:ext uri="{FF2B5EF4-FFF2-40B4-BE49-F238E27FC236}">
                <a16:creationId xmlns:a16="http://schemas.microsoft.com/office/drawing/2014/main" id="{7A0C1112-27A2-7645-A8C1-C0FE61A8CF75}"/>
              </a:ext>
            </a:extLst>
          </p:cNvPr>
          <p:cNvSpPr>
            <a:spLocks noGrp="1" noChangeArrowheads="1"/>
          </p:cNvSpPr>
          <p:nvPr>
            <p:ph type="sldNum" sz="quarter" idx="10"/>
          </p:nvPr>
        </p:nvSpPr>
        <p:spPr>
          <a:ln/>
        </p:spPr>
        <p:txBody>
          <a:bodyPr/>
          <a:lstStyle>
            <a:lvl1pPr>
              <a:defRPr/>
            </a:lvl1pPr>
          </a:lstStyle>
          <a:p>
            <a:fld id="{E8BCFFDE-19E6-914F-ADC8-033203750B45}" type="slidenum">
              <a:rPr lang="en-GB" altLang="en-US"/>
              <a:pPr/>
              <a:t>‹#›</a:t>
            </a:fld>
            <a:endParaRPr lang="en-GB" altLang="en-US"/>
          </a:p>
        </p:txBody>
      </p:sp>
    </p:spTree>
    <p:extLst>
      <p:ext uri="{BB962C8B-B14F-4D97-AF65-F5344CB8AC3E}">
        <p14:creationId xmlns:p14="http://schemas.microsoft.com/office/powerpoint/2010/main" val="102448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9269" y="3835270"/>
            <a:ext cx="7451262" cy="619591"/>
          </a:xfrm>
        </p:spPr>
        <p:txBody>
          <a:bodyPr/>
          <a:lstStyle>
            <a:lvl1pPr marL="0" indent="0" algn="l">
              <a:buNone/>
              <a:defRPr>
                <a:solidFill>
                  <a:schemeClr val="bg2">
                    <a:lumMod val="75000"/>
                  </a:schemeClr>
                </a:solidFill>
              </a:defRPr>
            </a:lvl1pPr>
            <a:lvl2pPr marL="257084" indent="0" algn="ctr">
              <a:buNone/>
              <a:defRPr/>
            </a:lvl2pPr>
            <a:lvl3pPr marL="514167" indent="0" algn="ctr">
              <a:buNone/>
              <a:defRPr/>
            </a:lvl3pPr>
            <a:lvl4pPr marL="771251" indent="0" algn="ctr">
              <a:buNone/>
              <a:defRPr/>
            </a:lvl4pPr>
            <a:lvl5pPr marL="1028334" indent="0" algn="ctr">
              <a:buNone/>
              <a:defRPr/>
            </a:lvl5pPr>
            <a:lvl6pPr marL="1285418" indent="0" algn="ctr">
              <a:buNone/>
              <a:defRPr/>
            </a:lvl6pPr>
            <a:lvl7pPr marL="1542501" indent="0" algn="ctr">
              <a:buNone/>
              <a:defRPr/>
            </a:lvl7pPr>
            <a:lvl8pPr marL="1799585" indent="0" algn="ctr">
              <a:buNone/>
              <a:defRPr/>
            </a:lvl8pPr>
            <a:lvl9pPr marL="2056668" indent="0" algn="ctr">
              <a:buNone/>
              <a:defRPr/>
            </a:lvl9pPr>
          </a:lstStyle>
          <a:p>
            <a:r>
              <a:rPr lang="en-GB"/>
              <a:t>Click to edit Master subtitle style</a:t>
            </a:r>
            <a:endParaRPr lang="en-US"/>
          </a:p>
        </p:txBody>
      </p:sp>
      <p:sp>
        <p:nvSpPr>
          <p:cNvPr id="7" name="Title 6"/>
          <p:cNvSpPr>
            <a:spLocks noGrp="1"/>
          </p:cNvSpPr>
          <p:nvPr>
            <p:ph type="title" hasCustomPrompt="1"/>
          </p:nvPr>
        </p:nvSpPr>
        <p:spPr>
          <a:xfrm>
            <a:off x="239269" y="3187386"/>
            <a:ext cx="7451262" cy="626529"/>
          </a:xfrm>
        </p:spPr>
        <p:txBody>
          <a:bodyPr anchor="b"/>
          <a:lstStyle>
            <a:lvl1pPr>
              <a:defRPr cap="none">
                <a:solidFill>
                  <a:srgbClr val="1E1348"/>
                </a:solidFill>
              </a:defRPr>
            </a:lvl1pPr>
          </a:lstStyle>
          <a:p>
            <a:r>
              <a:rPr lang="en-US"/>
              <a:t>Click To Edit Master Title Style</a:t>
            </a:r>
            <a:endParaRPr lang="en-GB"/>
          </a:p>
        </p:txBody>
      </p:sp>
      <p:cxnSp>
        <p:nvCxnSpPr>
          <p:cNvPr id="8" name="Straight Connector 7"/>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8123696"/>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1325" y="1006079"/>
            <a:ext cx="4038600" cy="33230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32325" y="1006079"/>
            <a:ext cx="4038600" cy="33230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053A18C9-12C2-774A-813F-798B60DCC8E0}"/>
              </a:ext>
            </a:extLst>
          </p:cNvPr>
          <p:cNvSpPr>
            <a:spLocks noGrp="1" noChangeArrowheads="1"/>
          </p:cNvSpPr>
          <p:nvPr>
            <p:ph type="sldNum" sz="quarter" idx="10"/>
          </p:nvPr>
        </p:nvSpPr>
        <p:spPr>
          <a:ln/>
        </p:spPr>
        <p:txBody>
          <a:bodyPr/>
          <a:lstStyle>
            <a:lvl1pPr>
              <a:defRPr/>
            </a:lvl1pPr>
          </a:lstStyle>
          <a:p>
            <a:fld id="{0BE36FEC-1EC6-F542-B145-644F638B97C1}" type="slidenum">
              <a:rPr lang="en-GB" altLang="en-US"/>
              <a:pPr/>
              <a:t>‹#›</a:t>
            </a:fld>
            <a:endParaRPr lang="en-GB" altLang="en-US"/>
          </a:p>
        </p:txBody>
      </p:sp>
    </p:spTree>
    <p:extLst>
      <p:ext uri="{BB962C8B-B14F-4D97-AF65-F5344CB8AC3E}">
        <p14:creationId xmlns:p14="http://schemas.microsoft.com/office/powerpoint/2010/main" val="1914027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DE0194CC-1CAA-C446-88DB-E9E17CFF5D0D}"/>
              </a:ext>
            </a:extLst>
          </p:cNvPr>
          <p:cNvSpPr>
            <a:spLocks noGrp="1" noChangeArrowheads="1"/>
          </p:cNvSpPr>
          <p:nvPr>
            <p:ph type="sldNum" sz="quarter" idx="10"/>
          </p:nvPr>
        </p:nvSpPr>
        <p:spPr>
          <a:ln/>
        </p:spPr>
        <p:txBody>
          <a:bodyPr/>
          <a:lstStyle>
            <a:lvl1pPr>
              <a:defRPr/>
            </a:lvl1pPr>
          </a:lstStyle>
          <a:p>
            <a:fld id="{580ABDDA-1AA7-754F-8CAA-642799A0CE22}" type="slidenum">
              <a:rPr lang="en-GB" altLang="en-US"/>
              <a:pPr/>
              <a:t>‹#›</a:t>
            </a:fld>
            <a:endParaRPr lang="en-GB" altLang="en-US"/>
          </a:p>
        </p:txBody>
      </p:sp>
    </p:spTree>
    <p:extLst>
      <p:ext uri="{BB962C8B-B14F-4D97-AF65-F5344CB8AC3E}">
        <p14:creationId xmlns:p14="http://schemas.microsoft.com/office/powerpoint/2010/main" val="590935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94C0E017-6AA9-8641-AD68-0D3280A25357}"/>
              </a:ext>
            </a:extLst>
          </p:cNvPr>
          <p:cNvSpPr>
            <a:spLocks noGrp="1" noChangeArrowheads="1"/>
          </p:cNvSpPr>
          <p:nvPr>
            <p:ph type="sldNum" sz="quarter" idx="10"/>
          </p:nvPr>
        </p:nvSpPr>
        <p:spPr>
          <a:ln/>
        </p:spPr>
        <p:txBody>
          <a:bodyPr/>
          <a:lstStyle>
            <a:lvl1pPr>
              <a:defRPr/>
            </a:lvl1pPr>
          </a:lstStyle>
          <a:p>
            <a:fld id="{C55F6332-0161-C646-A71F-F55F2C059F35}" type="slidenum">
              <a:rPr lang="en-GB" altLang="en-US"/>
              <a:pPr/>
              <a:t>‹#›</a:t>
            </a:fld>
            <a:endParaRPr lang="en-GB" altLang="en-US"/>
          </a:p>
        </p:txBody>
      </p:sp>
    </p:spTree>
    <p:extLst>
      <p:ext uri="{BB962C8B-B14F-4D97-AF65-F5344CB8AC3E}">
        <p14:creationId xmlns:p14="http://schemas.microsoft.com/office/powerpoint/2010/main" val="15227259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7FDAFE2-4018-AF47-A1D7-095452393A94}"/>
              </a:ext>
            </a:extLst>
          </p:cNvPr>
          <p:cNvSpPr>
            <a:spLocks noGrp="1" noChangeArrowheads="1"/>
          </p:cNvSpPr>
          <p:nvPr>
            <p:ph type="sldNum" sz="quarter" idx="10"/>
          </p:nvPr>
        </p:nvSpPr>
        <p:spPr>
          <a:ln/>
        </p:spPr>
        <p:txBody>
          <a:bodyPr/>
          <a:lstStyle>
            <a:lvl1pPr>
              <a:defRPr/>
            </a:lvl1pPr>
          </a:lstStyle>
          <a:p>
            <a:fld id="{FE8B7504-A0E2-2349-B92B-E2CB8EA93758}" type="slidenum">
              <a:rPr lang="en-GB" altLang="en-US"/>
              <a:pPr/>
              <a:t>‹#›</a:t>
            </a:fld>
            <a:endParaRPr lang="en-GB" altLang="en-US"/>
          </a:p>
        </p:txBody>
      </p:sp>
    </p:spTree>
    <p:extLst>
      <p:ext uri="{BB962C8B-B14F-4D97-AF65-F5344CB8AC3E}">
        <p14:creationId xmlns:p14="http://schemas.microsoft.com/office/powerpoint/2010/main" val="20777024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30AD5BD7-3247-EC4F-93E3-9916DA25311F}"/>
              </a:ext>
            </a:extLst>
          </p:cNvPr>
          <p:cNvSpPr>
            <a:spLocks noGrp="1" noChangeArrowheads="1"/>
          </p:cNvSpPr>
          <p:nvPr>
            <p:ph type="sldNum" sz="quarter" idx="10"/>
          </p:nvPr>
        </p:nvSpPr>
        <p:spPr>
          <a:ln/>
        </p:spPr>
        <p:txBody>
          <a:bodyPr/>
          <a:lstStyle>
            <a:lvl1pPr>
              <a:defRPr/>
            </a:lvl1pPr>
          </a:lstStyle>
          <a:p>
            <a:fld id="{1F383CA4-AFAB-4347-ACCC-19875DC0561A}" type="slidenum">
              <a:rPr lang="en-GB" altLang="en-US"/>
              <a:pPr/>
              <a:t>‹#›</a:t>
            </a:fld>
            <a:endParaRPr lang="en-GB" altLang="en-US"/>
          </a:p>
        </p:txBody>
      </p:sp>
    </p:spTree>
    <p:extLst>
      <p:ext uri="{BB962C8B-B14F-4D97-AF65-F5344CB8AC3E}">
        <p14:creationId xmlns:p14="http://schemas.microsoft.com/office/powerpoint/2010/main" val="12717053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DCDC8801-D589-DC47-A501-EAB45584A88D}"/>
              </a:ext>
            </a:extLst>
          </p:cNvPr>
          <p:cNvSpPr>
            <a:spLocks noGrp="1" noChangeArrowheads="1"/>
          </p:cNvSpPr>
          <p:nvPr>
            <p:ph type="sldNum" sz="quarter" idx="10"/>
          </p:nvPr>
        </p:nvSpPr>
        <p:spPr>
          <a:ln/>
        </p:spPr>
        <p:txBody>
          <a:bodyPr/>
          <a:lstStyle>
            <a:lvl1pPr>
              <a:defRPr/>
            </a:lvl1pPr>
          </a:lstStyle>
          <a:p>
            <a:fld id="{C2FC9795-512A-0446-8A96-C198BA2A5CF6}" type="slidenum">
              <a:rPr lang="en-GB" altLang="en-US"/>
              <a:pPr/>
              <a:t>‹#›</a:t>
            </a:fld>
            <a:endParaRPr lang="en-GB" altLang="en-US"/>
          </a:p>
        </p:txBody>
      </p:sp>
    </p:spTree>
    <p:extLst>
      <p:ext uri="{BB962C8B-B14F-4D97-AF65-F5344CB8AC3E}">
        <p14:creationId xmlns:p14="http://schemas.microsoft.com/office/powerpoint/2010/main" val="451937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7A73E8F6-9DA9-D043-865B-E15176E1248D}"/>
              </a:ext>
            </a:extLst>
          </p:cNvPr>
          <p:cNvSpPr>
            <a:spLocks noGrp="1" noChangeArrowheads="1"/>
          </p:cNvSpPr>
          <p:nvPr>
            <p:ph type="sldNum" sz="quarter" idx="10"/>
          </p:nvPr>
        </p:nvSpPr>
        <p:spPr>
          <a:ln/>
        </p:spPr>
        <p:txBody>
          <a:bodyPr/>
          <a:lstStyle>
            <a:lvl1pPr>
              <a:defRPr/>
            </a:lvl1pPr>
          </a:lstStyle>
          <a:p>
            <a:fld id="{5A1EB2A4-D744-4C4A-8065-3F9D9227317A}" type="slidenum">
              <a:rPr lang="en-GB" altLang="en-US"/>
              <a:pPr/>
              <a:t>‹#›</a:t>
            </a:fld>
            <a:endParaRPr lang="en-GB" altLang="en-US"/>
          </a:p>
        </p:txBody>
      </p:sp>
    </p:spTree>
    <p:extLst>
      <p:ext uri="{BB962C8B-B14F-4D97-AF65-F5344CB8AC3E}">
        <p14:creationId xmlns:p14="http://schemas.microsoft.com/office/powerpoint/2010/main" val="15398112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261938"/>
            <a:ext cx="2057400" cy="40671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1325" y="261938"/>
            <a:ext cx="6019800" cy="406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45BAE4B2-8D1A-8D41-A4BB-C4EB3385B05A}"/>
              </a:ext>
            </a:extLst>
          </p:cNvPr>
          <p:cNvSpPr>
            <a:spLocks noGrp="1" noChangeArrowheads="1"/>
          </p:cNvSpPr>
          <p:nvPr>
            <p:ph type="sldNum" sz="quarter" idx="10"/>
          </p:nvPr>
        </p:nvSpPr>
        <p:spPr>
          <a:ln/>
        </p:spPr>
        <p:txBody>
          <a:bodyPr/>
          <a:lstStyle>
            <a:lvl1pPr>
              <a:defRPr/>
            </a:lvl1pPr>
          </a:lstStyle>
          <a:p>
            <a:fld id="{2C381D16-4805-F248-8F66-C7F353C71CB7}" type="slidenum">
              <a:rPr lang="en-GB" altLang="en-US"/>
              <a:pPr/>
              <a:t>‹#›</a:t>
            </a:fld>
            <a:endParaRPr lang="en-GB" altLang="en-US"/>
          </a:p>
        </p:txBody>
      </p:sp>
    </p:spTree>
    <p:extLst>
      <p:ext uri="{BB962C8B-B14F-4D97-AF65-F5344CB8AC3E}">
        <p14:creationId xmlns:p14="http://schemas.microsoft.com/office/powerpoint/2010/main" val="21388111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44500" y="3598069"/>
            <a:ext cx="4959350" cy="709613"/>
          </a:xfrm>
        </p:spPr>
        <p:txBody>
          <a:bodyPr tIns="0" bIns="0" anchor="b"/>
          <a:lstStyle>
            <a:lvl1pPr>
              <a:defRPr sz="1650">
                <a:solidFill>
                  <a:schemeClr val="bg1"/>
                </a:solidFill>
              </a:defRPr>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444501" y="4333875"/>
            <a:ext cx="4956175" cy="234554"/>
          </a:xfrm>
        </p:spPr>
        <p:txBody>
          <a:bodyPr tIns="0" bIns="0"/>
          <a:lstStyle>
            <a:lvl1pPr>
              <a:defRPr sz="1200" b="0">
                <a:solidFill>
                  <a:schemeClr val="bg1"/>
                </a:solidFill>
              </a:defRPr>
            </a:lvl1pPr>
          </a:lstStyle>
          <a:p>
            <a:pPr lvl="0"/>
            <a:r>
              <a:rPr lang="en-GB" altLang="en-US" noProof="0"/>
              <a:t>Click to edit Master subtitle style</a:t>
            </a:r>
          </a:p>
        </p:txBody>
      </p:sp>
      <p:sp>
        <p:nvSpPr>
          <p:cNvPr id="4" name="Date Placeholder 3">
            <a:extLst>
              <a:ext uri="{FF2B5EF4-FFF2-40B4-BE49-F238E27FC236}">
                <a16:creationId xmlns:a16="http://schemas.microsoft.com/office/drawing/2014/main" id="{8CD7D9FC-4DAE-45FE-8253-1C085FCFA76A}"/>
              </a:ext>
            </a:extLst>
          </p:cNvPr>
          <p:cNvSpPr>
            <a:spLocks noGrp="1" noChangeArrowheads="1"/>
          </p:cNvSpPr>
          <p:nvPr>
            <p:ph type="dt" sz="half" idx="10"/>
          </p:nvPr>
        </p:nvSpPr>
        <p:spPr bwMode="auto">
          <a:xfrm>
            <a:off x="444500" y="4570413"/>
            <a:ext cx="2133600" cy="200025"/>
          </a:xfrm>
          <a:prstGeom prst="rect">
            <a:avLst/>
          </a:prstGeom>
        </p:spPr>
        <p:txBody>
          <a:bodyPr vert="horz" wrap="square" lIns="91440" tIns="0" rIns="91440" bIns="0" numCol="1" anchor="t" anchorCtr="0" compatLnSpc="1">
            <a:prstTxWarp prst="textNoShape">
              <a:avLst/>
            </a:prstTxWarp>
          </a:bodyPr>
          <a:lstStyle>
            <a:lvl1pPr eaLnBrk="1" hangingPunct="1">
              <a:defRPr sz="1200">
                <a:solidFill>
                  <a:srgbClr val="FFFFFF"/>
                </a:solidFill>
                <a:latin typeface="Arial" charset="0"/>
                <a:ea typeface="+mn-ea"/>
                <a:cs typeface="Arial" charset="0"/>
              </a:defRPr>
            </a:lvl1pPr>
          </a:lstStyle>
          <a:p>
            <a:pPr>
              <a:defRPr/>
            </a:pPr>
            <a:fld id="{65BA95F1-4575-4F24-9220-808B169E8C20}" type="datetime1">
              <a:rPr lang="en-US" altLang="en-US"/>
              <a:pPr>
                <a:defRPr/>
              </a:pPr>
              <a:t>11/10/2021</a:t>
            </a:fld>
            <a:endParaRPr lang="en-GB" altLang="en-US"/>
          </a:p>
        </p:txBody>
      </p:sp>
    </p:spTree>
    <p:extLst>
      <p:ext uri="{BB962C8B-B14F-4D97-AF65-F5344CB8AC3E}">
        <p14:creationId xmlns:p14="http://schemas.microsoft.com/office/powerpoint/2010/main" val="5039943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44500" y="3598069"/>
            <a:ext cx="4959350" cy="709613"/>
          </a:xfrm>
        </p:spPr>
        <p:txBody>
          <a:bodyPr tIns="0" bIns="0" anchor="b"/>
          <a:lstStyle>
            <a:lvl1pPr>
              <a:defRPr sz="1650">
                <a:solidFill>
                  <a:schemeClr val="bg1"/>
                </a:solidFill>
              </a:defRPr>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444501" y="4333875"/>
            <a:ext cx="4956175" cy="234554"/>
          </a:xfrm>
        </p:spPr>
        <p:txBody>
          <a:bodyPr tIns="0" bIns="0"/>
          <a:lstStyle>
            <a:lvl1pPr>
              <a:defRPr sz="1200" b="0">
                <a:solidFill>
                  <a:schemeClr val="bg1"/>
                </a:solidFill>
              </a:defRPr>
            </a:lvl1pPr>
          </a:lstStyle>
          <a:p>
            <a:pPr lvl="0"/>
            <a:r>
              <a:rPr lang="en-GB" altLang="en-US" noProof="0"/>
              <a:t>Click to edit Master subtitle style</a:t>
            </a:r>
          </a:p>
        </p:txBody>
      </p:sp>
      <p:sp>
        <p:nvSpPr>
          <p:cNvPr id="4" name="Date Placeholder 3">
            <a:extLst>
              <a:ext uri="{FF2B5EF4-FFF2-40B4-BE49-F238E27FC236}">
                <a16:creationId xmlns:a16="http://schemas.microsoft.com/office/drawing/2014/main" id="{A3D99A15-B20B-403C-98E1-23FF005DEE39}"/>
              </a:ext>
            </a:extLst>
          </p:cNvPr>
          <p:cNvSpPr>
            <a:spLocks noGrp="1" noChangeArrowheads="1"/>
          </p:cNvSpPr>
          <p:nvPr>
            <p:ph type="dt" sz="half" idx="10"/>
          </p:nvPr>
        </p:nvSpPr>
        <p:spPr bwMode="auto">
          <a:xfrm>
            <a:off x="444500" y="4570413"/>
            <a:ext cx="2133600" cy="200025"/>
          </a:xfrm>
          <a:prstGeom prst="rect">
            <a:avLst/>
          </a:prstGeom>
        </p:spPr>
        <p:txBody>
          <a:bodyPr vert="horz" wrap="square" lIns="91440" tIns="0" rIns="91440" bIns="0" numCol="1" anchor="t" anchorCtr="0" compatLnSpc="1">
            <a:prstTxWarp prst="textNoShape">
              <a:avLst/>
            </a:prstTxWarp>
          </a:bodyPr>
          <a:lstStyle>
            <a:lvl1pPr eaLnBrk="1" hangingPunct="1">
              <a:defRPr sz="1200">
                <a:solidFill>
                  <a:srgbClr val="FFFFFF"/>
                </a:solidFill>
                <a:latin typeface="Arial" charset="0"/>
                <a:ea typeface="+mn-ea"/>
                <a:cs typeface="Arial" charset="0"/>
              </a:defRPr>
            </a:lvl1pPr>
          </a:lstStyle>
          <a:p>
            <a:pPr>
              <a:defRPr/>
            </a:pPr>
            <a:fld id="{8E207AEF-B62E-4AE3-A9EC-F64F347A48E0}" type="datetime1">
              <a:rPr lang="en-US" altLang="en-US"/>
              <a:pPr>
                <a:defRPr/>
              </a:pPr>
              <a:t>11/10/2021</a:t>
            </a:fld>
            <a:endParaRPr lang="en-GB" altLang="en-US"/>
          </a:p>
        </p:txBody>
      </p:sp>
    </p:spTree>
    <p:extLst>
      <p:ext uri="{BB962C8B-B14F-4D97-AF65-F5344CB8AC3E}">
        <p14:creationId xmlns:p14="http://schemas.microsoft.com/office/powerpoint/2010/main" val="225210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9269" y="3835270"/>
            <a:ext cx="7451262" cy="619591"/>
          </a:xfrm>
        </p:spPr>
        <p:txBody>
          <a:bodyPr/>
          <a:lstStyle>
            <a:lvl1pPr marL="0" indent="0" algn="l">
              <a:buNone/>
              <a:defRPr>
                <a:solidFill>
                  <a:schemeClr val="bg2">
                    <a:lumMod val="75000"/>
                  </a:schemeClr>
                </a:solidFill>
              </a:defRPr>
            </a:lvl1pPr>
            <a:lvl2pPr marL="257084" indent="0" algn="ctr">
              <a:buNone/>
              <a:defRPr/>
            </a:lvl2pPr>
            <a:lvl3pPr marL="514167" indent="0" algn="ctr">
              <a:buNone/>
              <a:defRPr/>
            </a:lvl3pPr>
            <a:lvl4pPr marL="771251" indent="0" algn="ctr">
              <a:buNone/>
              <a:defRPr/>
            </a:lvl4pPr>
            <a:lvl5pPr marL="1028334" indent="0" algn="ctr">
              <a:buNone/>
              <a:defRPr/>
            </a:lvl5pPr>
            <a:lvl6pPr marL="1285418" indent="0" algn="ctr">
              <a:buNone/>
              <a:defRPr/>
            </a:lvl6pPr>
            <a:lvl7pPr marL="1542501" indent="0" algn="ctr">
              <a:buNone/>
              <a:defRPr/>
            </a:lvl7pPr>
            <a:lvl8pPr marL="1799585" indent="0" algn="ctr">
              <a:buNone/>
              <a:defRPr/>
            </a:lvl8pPr>
            <a:lvl9pPr marL="2056668" indent="0" algn="ctr">
              <a:buNone/>
              <a:defRPr/>
            </a:lvl9pPr>
          </a:lstStyle>
          <a:p>
            <a:r>
              <a:rPr lang="en-GB"/>
              <a:t>Click to edit Master subtitle style</a:t>
            </a:r>
            <a:endParaRPr lang="en-US"/>
          </a:p>
        </p:txBody>
      </p:sp>
      <p:sp>
        <p:nvSpPr>
          <p:cNvPr id="7" name="Title 6"/>
          <p:cNvSpPr>
            <a:spLocks noGrp="1"/>
          </p:cNvSpPr>
          <p:nvPr>
            <p:ph type="title" hasCustomPrompt="1"/>
          </p:nvPr>
        </p:nvSpPr>
        <p:spPr>
          <a:xfrm>
            <a:off x="239269" y="3187386"/>
            <a:ext cx="7451262" cy="626529"/>
          </a:xfrm>
        </p:spPr>
        <p:txBody>
          <a:bodyPr anchor="b"/>
          <a:lstStyle>
            <a:lvl1pPr>
              <a:defRPr cap="none">
                <a:solidFill>
                  <a:srgbClr val="1E1348"/>
                </a:solidFill>
              </a:defRPr>
            </a:lvl1pPr>
          </a:lstStyle>
          <a:p>
            <a:r>
              <a:rPr lang="en-US"/>
              <a:t>Click To Edit Master Title Style</a:t>
            </a:r>
            <a:endParaRPr lang="en-GB"/>
          </a:p>
        </p:txBody>
      </p:sp>
      <p:cxnSp>
        <p:nvCxnSpPr>
          <p:cNvPr id="8" name="Straight Connector 7"/>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0961639"/>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44500" y="3598069"/>
            <a:ext cx="4959350" cy="709613"/>
          </a:xfrm>
        </p:spPr>
        <p:txBody>
          <a:bodyPr tIns="0" bIns="0" anchor="b"/>
          <a:lstStyle>
            <a:lvl1pPr>
              <a:defRPr sz="1650">
                <a:solidFill>
                  <a:schemeClr val="bg1"/>
                </a:solidFill>
              </a:defRPr>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444501" y="4333875"/>
            <a:ext cx="4956175" cy="234554"/>
          </a:xfrm>
        </p:spPr>
        <p:txBody>
          <a:bodyPr tIns="0" bIns="0"/>
          <a:lstStyle>
            <a:lvl1pPr>
              <a:defRPr sz="1200" b="0">
                <a:solidFill>
                  <a:schemeClr val="bg1"/>
                </a:solidFill>
              </a:defRPr>
            </a:lvl1pPr>
          </a:lstStyle>
          <a:p>
            <a:pPr lvl="0"/>
            <a:r>
              <a:rPr lang="en-GB" altLang="en-US" noProof="0"/>
              <a:t>Click to edit Master subtitle style</a:t>
            </a:r>
          </a:p>
        </p:txBody>
      </p:sp>
      <p:sp>
        <p:nvSpPr>
          <p:cNvPr id="4" name="Date Placeholder 3">
            <a:extLst>
              <a:ext uri="{FF2B5EF4-FFF2-40B4-BE49-F238E27FC236}">
                <a16:creationId xmlns:a16="http://schemas.microsoft.com/office/drawing/2014/main" id="{C920DA70-DDA5-48FC-8BE0-B5C3ADF7E629}"/>
              </a:ext>
            </a:extLst>
          </p:cNvPr>
          <p:cNvSpPr>
            <a:spLocks noGrp="1" noChangeArrowheads="1"/>
          </p:cNvSpPr>
          <p:nvPr>
            <p:ph type="dt" sz="half" idx="10"/>
          </p:nvPr>
        </p:nvSpPr>
        <p:spPr bwMode="auto">
          <a:xfrm>
            <a:off x="444500" y="4570413"/>
            <a:ext cx="2133600" cy="200025"/>
          </a:xfrm>
          <a:prstGeom prst="rect">
            <a:avLst/>
          </a:prstGeom>
        </p:spPr>
        <p:txBody>
          <a:bodyPr vert="horz" wrap="square" lIns="91440" tIns="0" rIns="91440" bIns="0" numCol="1" anchor="t" anchorCtr="0" compatLnSpc="1">
            <a:prstTxWarp prst="textNoShape">
              <a:avLst/>
            </a:prstTxWarp>
          </a:bodyPr>
          <a:lstStyle>
            <a:lvl1pPr eaLnBrk="1" hangingPunct="1">
              <a:defRPr sz="1200">
                <a:solidFill>
                  <a:srgbClr val="FFFFFF"/>
                </a:solidFill>
                <a:latin typeface="Arial" charset="0"/>
                <a:ea typeface="+mn-ea"/>
                <a:cs typeface="Arial" charset="0"/>
              </a:defRPr>
            </a:lvl1pPr>
          </a:lstStyle>
          <a:p>
            <a:pPr>
              <a:defRPr/>
            </a:pPr>
            <a:fld id="{01D64307-7969-488D-8401-B1924F24C490}" type="datetime1">
              <a:rPr lang="en-US" altLang="en-US"/>
              <a:pPr>
                <a:defRPr/>
              </a:pPr>
              <a:t>11/10/2021</a:t>
            </a:fld>
            <a:endParaRPr lang="en-GB" altLang="en-US"/>
          </a:p>
        </p:txBody>
      </p:sp>
    </p:spTree>
    <p:extLst>
      <p:ext uri="{BB962C8B-B14F-4D97-AF65-F5344CB8AC3E}">
        <p14:creationId xmlns:p14="http://schemas.microsoft.com/office/powerpoint/2010/main" val="37197333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44500" y="3598069"/>
            <a:ext cx="4959350" cy="709613"/>
          </a:xfrm>
        </p:spPr>
        <p:txBody>
          <a:bodyPr tIns="0" bIns="0" anchor="b"/>
          <a:lstStyle>
            <a:lvl1pPr>
              <a:defRPr sz="1650">
                <a:solidFill>
                  <a:schemeClr val="bg1"/>
                </a:solidFill>
              </a:defRPr>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444501" y="4333875"/>
            <a:ext cx="4956175" cy="234554"/>
          </a:xfrm>
        </p:spPr>
        <p:txBody>
          <a:bodyPr tIns="0" bIns="0"/>
          <a:lstStyle>
            <a:lvl1pPr>
              <a:defRPr sz="1200" b="0">
                <a:solidFill>
                  <a:schemeClr val="bg1"/>
                </a:solidFill>
              </a:defRPr>
            </a:lvl1pPr>
          </a:lstStyle>
          <a:p>
            <a:pPr lvl="0"/>
            <a:r>
              <a:rPr lang="en-GB" altLang="en-US" noProof="0"/>
              <a:t>Click to edit Master subtitle style</a:t>
            </a:r>
          </a:p>
        </p:txBody>
      </p:sp>
      <p:sp>
        <p:nvSpPr>
          <p:cNvPr id="4" name="Date Placeholder 3">
            <a:extLst>
              <a:ext uri="{FF2B5EF4-FFF2-40B4-BE49-F238E27FC236}">
                <a16:creationId xmlns:a16="http://schemas.microsoft.com/office/drawing/2014/main" id="{26244710-39A5-4962-8489-01C6E5390B5D}"/>
              </a:ext>
            </a:extLst>
          </p:cNvPr>
          <p:cNvSpPr>
            <a:spLocks noGrp="1" noChangeArrowheads="1"/>
          </p:cNvSpPr>
          <p:nvPr>
            <p:ph type="dt" sz="half" idx="10"/>
          </p:nvPr>
        </p:nvSpPr>
        <p:spPr bwMode="auto">
          <a:xfrm>
            <a:off x="444500" y="4570413"/>
            <a:ext cx="2133600" cy="200025"/>
          </a:xfrm>
          <a:prstGeom prst="rect">
            <a:avLst/>
          </a:prstGeom>
        </p:spPr>
        <p:txBody>
          <a:bodyPr vert="horz" wrap="square" lIns="91440" tIns="0" rIns="91440" bIns="0" numCol="1" anchor="t" anchorCtr="0" compatLnSpc="1">
            <a:prstTxWarp prst="textNoShape">
              <a:avLst/>
            </a:prstTxWarp>
          </a:bodyPr>
          <a:lstStyle>
            <a:lvl1pPr eaLnBrk="1" hangingPunct="1">
              <a:defRPr sz="1200">
                <a:solidFill>
                  <a:srgbClr val="FFFFFF"/>
                </a:solidFill>
                <a:latin typeface="Arial" charset="0"/>
                <a:ea typeface="+mn-ea"/>
                <a:cs typeface="Arial" charset="0"/>
              </a:defRPr>
            </a:lvl1pPr>
          </a:lstStyle>
          <a:p>
            <a:pPr>
              <a:defRPr/>
            </a:pPr>
            <a:fld id="{5437B810-2F3B-4F35-A4DF-8480091B6CDB}" type="datetime1">
              <a:rPr lang="en-US" altLang="en-US"/>
              <a:pPr>
                <a:defRPr/>
              </a:pPr>
              <a:t>11/10/2021</a:t>
            </a:fld>
            <a:endParaRPr lang="en-GB" altLang="en-US"/>
          </a:p>
        </p:txBody>
      </p:sp>
    </p:spTree>
    <p:extLst>
      <p:ext uri="{BB962C8B-B14F-4D97-AF65-F5344CB8AC3E}">
        <p14:creationId xmlns:p14="http://schemas.microsoft.com/office/powerpoint/2010/main" val="36139437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44500" y="3598069"/>
            <a:ext cx="4959350" cy="709613"/>
          </a:xfrm>
        </p:spPr>
        <p:txBody>
          <a:bodyPr tIns="0" bIns="0" anchor="b"/>
          <a:lstStyle>
            <a:lvl1pPr>
              <a:defRPr sz="1650">
                <a:solidFill>
                  <a:schemeClr val="bg1"/>
                </a:solidFill>
              </a:defRPr>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444501" y="4333875"/>
            <a:ext cx="4956175" cy="234554"/>
          </a:xfrm>
        </p:spPr>
        <p:txBody>
          <a:bodyPr tIns="0" bIns="0"/>
          <a:lstStyle>
            <a:lvl1pPr>
              <a:defRPr sz="1200" b="0">
                <a:solidFill>
                  <a:schemeClr val="bg1"/>
                </a:solidFill>
              </a:defRPr>
            </a:lvl1pPr>
          </a:lstStyle>
          <a:p>
            <a:pPr lvl="0"/>
            <a:r>
              <a:rPr lang="en-GB" altLang="en-US" noProof="0"/>
              <a:t>Click to edit Master subtitle style</a:t>
            </a:r>
          </a:p>
        </p:txBody>
      </p:sp>
      <p:sp>
        <p:nvSpPr>
          <p:cNvPr id="4" name="Date Placeholder 3">
            <a:extLst>
              <a:ext uri="{FF2B5EF4-FFF2-40B4-BE49-F238E27FC236}">
                <a16:creationId xmlns:a16="http://schemas.microsoft.com/office/drawing/2014/main" id="{52478B13-75EB-498D-83C5-885CEF47D07D}"/>
              </a:ext>
            </a:extLst>
          </p:cNvPr>
          <p:cNvSpPr>
            <a:spLocks noGrp="1" noChangeArrowheads="1"/>
          </p:cNvSpPr>
          <p:nvPr>
            <p:ph type="dt" sz="half" idx="10"/>
          </p:nvPr>
        </p:nvSpPr>
        <p:spPr bwMode="auto">
          <a:xfrm>
            <a:off x="444500" y="4570413"/>
            <a:ext cx="2133600" cy="200025"/>
          </a:xfrm>
          <a:prstGeom prst="rect">
            <a:avLst/>
          </a:prstGeom>
        </p:spPr>
        <p:txBody>
          <a:bodyPr vert="horz" wrap="square" lIns="91440" tIns="0" rIns="91440" bIns="0" numCol="1" anchor="t" anchorCtr="0" compatLnSpc="1">
            <a:prstTxWarp prst="textNoShape">
              <a:avLst/>
            </a:prstTxWarp>
          </a:bodyPr>
          <a:lstStyle>
            <a:lvl1pPr eaLnBrk="1" hangingPunct="1">
              <a:defRPr sz="1200">
                <a:solidFill>
                  <a:srgbClr val="FFFFFF"/>
                </a:solidFill>
                <a:latin typeface="Arial" charset="0"/>
                <a:ea typeface="+mn-ea"/>
                <a:cs typeface="Arial" charset="0"/>
              </a:defRPr>
            </a:lvl1pPr>
          </a:lstStyle>
          <a:p>
            <a:pPr>
              <a:defRPr/>
            </a:pPr>
            <a:fld id="{9D737BDB-3056-461F-B77C-A296C93CE748}" type="datetime1">
              <a:rPr lang="en-US" altLang="en-US"/>
              <a:pPr>
                <a:defRPr/>
              </a:pPr>
              <a:t>11/10/2021</a:t>
            </a:fld>
            <a:endParaRPr lang="en-GB" altLang="en-US"/>
          </a:p>
        </p:txBody>
      </p:sp>
    </p:spTree>
    <p:extLst>
      <p:ext uri="{BB962C8B-B14F-4D97-AF65-F5344CB8AC3E}">
        <p14:creationId xmlns:p14="http://schemas.microsoft.com/office/powerpoint/2010/main" val="5847931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BE3EC7E3-2E13-4EA8-8961-C3786CAB87AA}"/>
              </a:ext>
            </a:extLst>
          </p:cNvPr>
          <p:cNvSpPr>
            <a:spLocks noGrp="1" noChangeArrowheads="1"/>
          </p:cNvSpPr>
          <p:nvPr>
            <p:ph type="sldNum" sz="quarter" idx="10"/>
          </p:nvPr>
        </p:nvSpPr>
        <p:spPr>
          <a:ln/>
        </p:spPr>
        <p:txBody>
          <a:bodyPr/>
          <a:lstStyle>
            <a:lvl1pPr>
              <a:defRPr/>
            </a:lvl1pPr>
          </a:lstStyle>
          <a:p>
            <a:fld id="{FEA7AF2D-A4DA-4822-96BE-B520793E9BEC}" type="slidenum">
              <a:rPr lang="en-GB" altLang="en-US"/>
              <a:pPr/>
              <a:t>‹#›</a:t>
            </a:fld>
            <a:endParaRPr lang="en-GB" altLang="en-US"/>
          </a:p>
        </p:txBody>
      </p:sp>
    </p:spTree>
    <p:extLst>
      <p:ext uri="{BB962C8B-B14F-4D97-AF65-F5344CB8AC3E}">
        <p14:creationId xmlns:p14="http://schemas.microsoft.com/office/powerpoint/2010/main" val="2904153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a:extLst>
              <a:ext uri="{FF2B5EF4-FFF2-40B4-BE49-F238E27FC236}">
                <a16:creationId xmlns:a16="http://schemas.microsoft.com/office/drawing/2014/main" id="{95FA70AE-0B9D-43C2-BD97-A6C72E4EC163}"/>
              </a:ext>
            </a:extLst>
          </p:cNvPr>
          <p:cNvSpPr>
            <a:spLocks noGrp="1" noChangeArrowheads="1"/>
          </p:cNvSpPr>
          <p:nvPr>
            <p:ph type="sldNum" sz="quarter" idx="10"/>
          </p:nvPr>
        </p:nvSpPr>
        <p:spPr>
          <a:ln/>
        </p:spPr>
        <p:txBody>
          <a:bodyPr/>
          <a:lstStyle>
            <a:lvl1pPr>
              <a:defRPr/>
            </a:lvl1pPr>
          </a:lstStyle>
          <a:p>
            <a:fld id="{A08DB01F-176B-41A0-8DB1-15ECBC510D5E}" type="slidenum">
              <a:rPr lang="en-GB" altLang="en-US"/>
              <a:pPr/>
              <a:t>‹#›</a:t>
            </a:fld>
            <a:endParaRPr lang="en-GB" altLang="en-US"/>
          </a:p>
        </p:txBody>
      </p:sp>
    </p:spTree>
    <p:extLst>
      <p:ext uri="{BB962C8B-B14F-4D97-AF65-F5344CB8AC3E}">
        <p14:creationId xmlns:p14="http://schemas.microsoft.com/office/powerpoint/2010/main" val="28371076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1325" y="1006079"/>
            <a:ext cx="4038600" cy="33230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32325" y="1006079"/>
            <a:ext cx="4038600" cy="33230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4DEE3C55-E123-466E-B839-60467F0FDD31}"/>
              </a:ext>
            </a:extLst>
          </p:cNvPr>
          <p:cNvSpPr>
            <a:spLocks noGrp="1" noChangeArrowheads="1"/>
          </p:cNvSpPr>
          <p:nvPr>
            <p:ph type="sldNum" sz="quarter" idx="10"/>
          </p:nvPr>
        </p:nvSpPr>
        <p:spPr>
          <a:ln/>
        </p:spPr>
        <p:txBody>
          <a:bodyPr/>
          <a:lstStyle>
            <a:lvl1pPr>
              <a:defRPr/>
            </a:lvl1pPr>
          </a:lstStyle>
          <a:p>
            <a:fld id="{1B5BD68B-376D-4C05-BE4F-E283741B31B9}" type="slidenum">
              <a:rPr lang="en-GB" altLang="en-US"/>
              <a:pPr/>
              <a:t>‹#›</a:t>
            </a:fld>
            <a:endParaRPr lang="en-GB" altLang="en-US"/>
          </a:p>
        </p:txBody>
      </p:sp>
    </p:spTree>
    <p:extLst>
      <p:ext uri="{BB962C8B-B14F-4D97-AF65-F5344CB8AC3E}">
        <p14:creationId xmlns:p14="http://schemas.microsoft.com/office/powerpoint/2010/main" val="7445035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A8B23C57-63C5-4567-9904-47D5967557E2}"/>
              </a:ext>
            </a:extLst>
          </p:cNvPr>
          <p:cNvSpPr>
            <a:spLocks noGrp="1" noChangeArrowheads="1"/>
          </p:cNvSpPr>
          <p:nvPr>
            <p:ph type="sldNum" sz="quarter" idx="10"/>
          </p:nvPr>
        </p:nvSpPr>
        <p:spPr>
          <a:ln/>
        </p:spPr>
        <p:txBody>
          <a:bodyPr/>
          <a:lstStyle>
            <a:lvl1pPr>
              <a:defRPr/>
            </a:lvl1pPr>
          </a:lstStyle>
          <a:p>
            <a:fld id="{6078763F-EDBE-4936-A1CA-05571EAE0D3B}" type="slidenum">
              <a:rPr lang="en-GB" altLang="en-US"/>
              <a:pPr/>
              <a:t>‹#›</a:t>
            </a:fld>
            <a:endParaRPr lang="en-GB" altLang="en-US"/>
          </a:p>
        </p:txBody>
      </p:sp>
    </p:spTree>
    <p:extLst>
      <p:ext uri="{BB962C8B-B14F-4D97-AF65-F5344CB8AC3E}">
        <p14:creationId xmlns:p14="http://schemas.microsoft.com/office/powerpoint/2010/main" val="9361277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3DA274A5-37DD-488D-83A4-7D004082966C}"/>
              </a:ext>
            </a:extLst>
          </p:cNvPr>
          <p:cNvSpPr>
            <a:spLocks noGrp="1" noChangeArrowheads="1"/>
          </p:cNvSpPr>
          <p:nvPr>
            <p:ph type="sldNum" sz="quarter" idx="10"/>
          </p:nvPr>
        </p:nvSpPr>
        <p:spPr>
          <a:ln/>
        </p:spPr>
        <p:txBody>
          <a:bodyPr/>
          <a:lstStyle>
            <a:lvl1pPr>
              <a:defRPr/>
            </a:lvl1pPr>
          </a:lstStyle>
          <a:p>
            <a:fld id="{F28C33EB-BEC9-4AD1-A1C8-740E1BD27D1A}" type="slidenum">
              <a:rPr lang="en-GB" altLang="en-US"/>
              <a:pPr/>
              <a:t>‹#›</a:t>
            </a:fld>
            <a:endParaRPr lang="en-GB" altLang="en-US"/>
          </a:p>
        </p:txBody>
      </p:sp>
    </p:spTree>
    <p:extLst>
      <p:ext uri="{BB962C8B-B14F-4D97-AF65-F5344CB8AC3E}">
        <p14:creationId xmlns:p14="http://schemas.microsoft.com/office/powerpoint/2010/main" val="14075633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DBE2AC9-BB4D-41B7-ACF5-E2F4194666E3}"/>
              </a:ext>
            </a:extLst>
          </p:cNvPr>
          <p:cNvSpPr>
            <a:spLocks noGrp="1" noChangeArrowheads="1"/>
          </p:cNvSpPr>
          <p:nvPr>
            <p:ph type="sldNum" sz="quarter" idx="10"/>
          </p:nvPr>
        </p:nvSpPr>
        <p:spPr>
          <a:ln/>
        </p:spPr>
        <p:txBody>
          <a:bodyPr/>
          <a:lstStyle>
            <a:lvl1pPr>
              <a:defRPr/>
            </a:lvl1pPr>
          </a:lstStyle>
          <a:p>
            <a:fld id="{DC4A572D-A342-4868-ADA5-A51804CB23C3}" type="slidenum">
              <a:rPr lang="en-GB" altLang="en-US"/>
              <a:pPr/>
              <a:t>‹#›</a:t>
            </a:fld>
            <a:endParaRPr lang="en-GB" altLang="en-US"/>
          </a:p>
        </p:txBody>
      </p:sp>
    </p:spTree>
    <p:extLst>
      <p:ext uri="{BB962C8B-B14F-4D97-AF65-F5344CB8AC3E}">
        <p14:creationId xmlns:p14="http://schemas.microsoft.com/office/powerpoint/2010/main" val="40165026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E80F29DC-B696-4DBE-A1FD-A4E510128642}"/>
              </a:ext>
            </a:extLst>
          </p:cNvPr>
          <p:cNvSpPr>
            <a:spLocks noGrp="1" noChangeArrowheads="1"/>
          </p:cNvSpPr>
          <p:nvPr>
            <p:ph type="sldNum" sz="quarter" idx="10"/>
          </p:nvPr>
        </p:nvSpPr>
        <p:spPr>
          <a:ln/>
        </p:spPr>
        <p:txBody>
          <a:bodyPr/>
          <a:lstStyle>
            <a:lvl1pPr>
              <a:defRPr/>
            </a:lvl1pPr>
          </a:lstStyle>
          <a:p>
            <a:fld id="{6F4CD1DF-92FF-4B3C-BE93-18EF101030DA}" type="slidenum">
              <a:rPr lang="en-GB" altLang="en-US"/>
              <a:pPr/>
              <a:t>‹#›</a:t>
            </a:fld>
            <a:endParaRPr lang="en-GB" altLang="en-US"/>
          </a:p>
        </p:txBody>
      </p:sp>
    </p:spTree>
    <p:extLst>
      <p:ext uri="{BB962C8B-B14F-4D97-AF65-F5344CB8AC3E}">
        <p14:creationId xmlns:p14="http://schemas.microsoft.com/office/powerpoint/2010/main" val="176540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6249" y="4337289"/>
            <a:ext cx="7898552" cy="583008"/>
          </a:xfrm>
          <a:prstGeom prst="rect">
            <a:avLst/>
          </a:prstGeom>
          <a:solidFill>
            <a:schemeClr val="bg1"/>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51417" tIns="25708" rIns="51417" bIns="25708"/>
          <a:lstStyle/>
          <a:p>
            <a:endParaRPr lang="en-GB"/>
          </a:p>
        </p:txBody>
      </p:sp>
      <p:sp>
        <p:nvSpPr>
          <p:cNvPr id="3" name="Subtitle 2"/>
          <p:cNvSpPr>
            <a:spLocks noGrp="1"/>
          </p:cNvSpPr>
          <p:nvPr>
            <p:ph type="subTitle" idx="1"/>
          </p:nvPr>
        </p:nvSpPr>
        <p:spPr>
          <a:xfrm>
            <a:off x="239269" y="3835270"/>
            <a:ext cx="7451262" cy="619591"/>
          </a:xfrm>
        </p:spPr>
        <p:txBody>
          <a:bodyPr/>
          <a:lstStyle>
            <a:lvl1pPr marL="0" indent="0" algn="l">
              <a:buNone/>
              <a:defRPr>
                <a:solidFill>
                  <a:schemeClr val="bg2">
                    <a:lumMod val="75000"/>
                  </a:schemeClr>
                </a:solidFill>
              </a:defRPr>
            </a:lvl1pPr>
            <a:lvl2pPr marL="257084" indent="0" algn="ctr">
              <a:buNone/>
              <a:defRPr/>
            </a:lvl2pPr>
            <a:lvl3pPr marL="514167" indent="0" algn="ctr">
              <a:buNone/>
              <a:defRPr/>
            </a:lvl3pPr>
            <a:lvl4pPr marL="771251" indent="0" algn="ctr">
              <a:buNone/>
              <a:defRPr/>
            </a:lvl4pPr>
            <a:lvl5pPr marL="1028334" indent="0" algn="ctr">
              <a:buNone/>
              <a:defRPr/>
            </a:lvl5pPr>
            <a:lvl6pPr marL="1285418" indent="0" algn="ctr">
              <a:buNone/>
              <a:defRPr/>
            </a:lvl6pPr>
            <a:lvl7pPr marL="1542501" indent="0" algn="ctr">
              <a:buNone/>
              <a:defRPr/>
            </a:lvl7pPr>
            <a:lvl8pPr marL="1799585" indent="0" algn="ctr">
              <a:buNone/>
              <a:defRPr/>
            </a:lvl8pPr>
            <a:lvl9pPr marL="2056668" indent="0" algn="ctr">
              <a:buNone/>
              <a:defRPr/>
            </a:lvl9pPr>
          </a:lstStyle>
          <a:p>
            <a:r>
              <a:rPr lang="en-GB"/>
              <a:t>Click to edit Master subtitle style</a:t>
            </a:r>
            <a:endParaRPr lang="en-US"/>
          </a:p>
        </p:txBody>
      </p:sp>
      <p:sp>
        <p:nvSpPr>
          <p:cNvPr id="7" name="Title 6"/>
          <p:cNvSpPr>
            <a:spLocks noGrp="1"/>
          </p:cNvSpPr>
          <p:nvPr>
            <p:ph type="title" hasCustomPrompt="1"/>
          </p:nvPr>
        </p:nvSpPr>
        <p:spPr>
          <a:xfrm>
            <a:off x="239269" y="3187386"/>
            <a:ext cx="7451262" cy="626529"/>
          </a:xfrm>
        </p:spPr>
        <p:txBody>
          <a:bodyPr anchor="b"/>
          <a:lstStyle>
            <a:lvl1pPr>
              <a:defRPr cap="none">
                <a:solidFill>
                  <a:srgbClr val="1E1348"/>
                </a:solidFill>
              </a:defRPr>
            </a:lvl1pPr>
          </a:lstStyle>
          <a:p>
            <a:r>
              <a:rPr lang="en-US"/>
              <a:t>Click To Edit Master Title Style</a:t>
            </a:r>
            <a:endParaRPr lang="en-GB"/>
          </a:p>
        </p:txBody>
      </p:sp>
      <p:cxnSp>
        <p:nvCxnSpPr>
          <p:cNvPr id="8" name="Straight Connector 7"/>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75181"/>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EC69AAFC-D3D4-4F6F-AEC7-0E0A6A709B8D}"/>
              </a:ext>
            </a:extLst>
          </p:cNvPr>
          <p:cNvSpPr>
            <a:spLocks noGrp="1" noChangeArrowheads="1"/>
          </p:cNvSpPr>
          <p:nvPr>
            <p:ph type="sldNum" sz="quarter" idx="10"/>
          </p:nvPr>
        </p:nvSpPr>
        <p:spPr>
          <a:ln/>
        </p:spPr>
        <p:txBody>
          <a:bodyPr/>
          <a:lstStyle>
            <a:lvl1pPr>
              <a:defRPr/>
            </a:lvl1pPr>
          </a:lstStyle>
          <a:p>
            <a:fld id="{9D721035-5894-4386-B71D-1AEFE93BFCB2}" type="slidenum">
              <a:rPr lang="en-GB" altLang="en-US"/>
              <a:pPr/>
              <a:t>‹#›</a:t>
            </a:fld>
            <a:endParaRPr lang="en-GB" altLang="en-US"/>
          </a:p>
        </p:txBody>
      </p:sp>
    </p:spTree>
    <p:extLst>
      <p:ext uri="{BB962C8B-B14F-4D97-AF65-F5344CB8AC3E}">
        <p14:creationId xmlns:p14="http://schemas.microsoft.com/office/powerpoint/2010/main" val="8665554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C587ACF7-9170-4D68-A7D5-20E7934FF7C5}"/>
              </a:ext>
            </a:extLst>
          </p:cNvPr>
          <p:cNvSpPr>
            <a:spLocks noGrp="1" noChangeArrowheads="1"/>
          </p:cNvSpPr>
          <p:nvPr>
            <p:ph type="sldNum" sz="quarter" idx="10"/>
          </p:nvPr>
        </p:nvSpPr>
        <p:spPr>
          <a:ln/>
        </p:spPr>
        <p:txBody>
          <a:bodyPr/>
          <a:lstStyle>
            <a:lvl1pPr>
              <a:defRPr/>
            </a:lvl1pPr>
          </a:lstStyle>
          <a:p>
            <a:fld id="{B2167411-3404-4B30-A25C-72BEA980B475}" type="slidenum">
              <a:rPr lang="en-GB" altLang="en-US"/>
              <a:pPr/>
              <a:t>‹#›</a:t>
            </a:fld>
            <a:endParaRPr lang="en-GB" altLang="en-US"/>
          </a:p>
        </p:txBody>
      </p:sp>
    </p:spTree>
    <p:extLst>
      <p:ext uri="{BB962C8B-B14F-4D97-AF65-F5344CB8AC3E}">
        <p14:creationId xmlns:p14="http://schemas.microsoft.com/office/powerpoint/2010/main" val="2447960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261938"/>
            <a:ext cx="2057400" cy="40671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1325" y="261938"/>
            <a:ext cx="6019800" cy="406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477D3227-2065-48B7-8026-AE5CF51D2DA0}"/>
              </a:ext>
            </a:extLst>
          </p:cNvPr>
          <p:cNvSpPr>
            <a:spLocks noGrp="1" noChangeArrowheads="1"/>
          </p:cNvSpPr>
          <p:nvPr>
            <p:ph type="sldNum" sz="quarter" idx="10"/>
          </p:nvPr>
        </p:nvSpPr>
        <p:spPr>
          <a:ln/>
        </p:spPr>
        <p:txBody>
          <a:bodyPr/>
          <a:lstStyle>
            <a:lvl1pPr>
              <a:defRPr/>
            </a:lvl1pPr>
          </a:lstStyle>
          <a:p>
            <a:fld id="{8F9060E0-7C69-4993-922B-B0D7D791E89A}" type="slidenum">
              <a:rPr lang="en-GB" altLang="en-US"/>
              <a:pPr/>
              <a:t>‹#›</a:t>
            </a:fld>
            <a:endParaRPr lang="en-GB" altLang="en-US"/>
          </a:p>
        </p:txBody>
      </p:sp>
    </p:spTree>
    <p:extLst>
      <p:ext uri="{BB962C8B-B14F-4D97-AF65-F5344CB8AC3E}">
        <p14:creationId xmlns:p14="http://schemas.microsoft.com/office/powerpoint/2010/main" val="40063180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lag_Border.eps">
            <a:extLst>
              <a:ext uri="{FF2B5EF4-FFF2-40B4-BE49-F238E27FC236}">
                <a16:creationId xmlns:a16="http://schemas.microsoft.com/office/drawing/2014/main" id="{CC75A10F-36EB-42AD-B2CD-2D9FB16E2C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20638"/>
            <a:ext cx="9217026" cy="519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44503" y="3598121"/>
            <a:ext cx="4959350" cy="709613"/>
          </a:xfrm>
        </p:spPr>
        <p:txBody>
          <a:bodyPr tIns="0" bIns="0" anchor="b"/>
          <a:lstStyle>
            <a:lvl1pPr>
              <a:defRPr sz="1238">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444526" y="4333882"/>
            <a:ext cx="4956175" cy="234554"/>
          </a:xfrm>
        </p:spPr>
        <p:txBody>
          <a:bodyPr tIns="0" bIns="0"/>
          <a:lstStyle>
            <a:lvl1pPr>
              <a:defRPr sz="900" b="0">
                <a:solidFill>
                  <a:schemeClr val="bg1"/>
                </a:solidFill>
              </a:defRPr>
            </a:lvl1pPr>
          </a:lstStyle>
          <a:p>
            <a:r>
              <a:rPr lang="en-GB"/>
              <a:t>Click to edit Master subtitle style</a:t>
            </a:r>
          </a:p>
        </p:txBody>
      </p:sp>
      <p:sp>
        <p:nvSpPr>
          <p:cNvPr id="5" name="Date Placeholder 4">
            <a:extLst>
              <a:ext uri="{FF2B5EF4-FFF2-40B4-BE49-F238E27FC236}">
                <a16:creationId xmlns:a16="http://schemas.microsoft.com/office/drawing/2014/main" id="{6478828C-643F-4CAE-A76B-3AD26BBEE975}"/>
              </a:ext>
            </a:extLst>
          </p:cNvPr>
          <p:cNvSpPr>
            <a:spLocks noGrp="1" noChangeArrowheads="1"/>
          </p:cNvSpPr>
          <p:nvPr>
            <p:ph type="dt" sz="half" idx="10"/>
          </p:nvPr>
        </p:nvSpPr>
        <p:spPr bwMode="auto">
          <a:xfrm>
            <a:off x="444500" y="4570413"/>
            <a:ext cx="2133600" cy="200025"/>
          </a:xfrm>
          <a:prstGeom prst="rect">
            <a:avLst/>
          </a:prstGeom>
          <a:ln>
            <a:miter lim="800000"/>
            <a:headEnd/>
            <a:tailEnd/>
          </a:ln>
        </p:spPr>
        <p:txBody>
          <a:bodyPr vert="horz" wrap="square" lIns="91440" tIns="0" rIns="91440" bIns="0" numCol="1" anchor="t" anchorCtr="0" compatLnSpc="1">
            <a:prstTxWarp prst="textNoShape">
              <a:avLst/>
            </a:prstTxWarp>
          </a:bodyPr>
          <a:lstStyle>
            <a:lvl1pPr eaLnBrk="1" hangingPunct="1">
              <a:defRPr sz="900">
                <a:solidFill>
                  <a:srgbClr val="FFFFFF"/>
                </a:solidFill>
                <a:latin typeface="Arial" pitchFamily="34" charset="0"/>
              </a:defRPr>
            </a:lvl1pPr>
          </a:lstStyle>
          <a:p>
            <a:pPr>
              <a:defRPr/>
            </a:pPr>
            <a:fld id="{28EA791B-18CC-4354-9969-52F71F5F9CF3}" type="datetime1">
              <a:rPr lang="en-US" altLang="en-US"/>
              <a:pPr>
                <a:defRPr/>
              </a:pPr>
              <a:t>11/10/2021</a:t>
            </a:fld>
            <a:endParaRPr lang="en-GB" altLang="en-US"/>
          </a:p>
        </p:txBody>
      </p:sp>
    </p:spTree>
    <p:extLst>
      <p:ext uri="{BB962C8B-B14F-4D97-AF65-F5344CB8AC3E}">
        <p14:creationId xmlns:p14="http://schemas.microsoft.com/office/powerpoint/2010/main" val="2424481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3pPr>
              <a:defRPr lang="en-US" sz="1200" dirty="0" smtClean="0">
                <a:solidFill>
                  <a:schemeClr val="tx1"/>
                </a:solidFill>
                <a:latin typeface="+mn-lt"/>
                <a:cs typeface="+mn-cs"/>
              </a:defRPr>
            </a:lvl3pPr>
            <a:lvl4pPr marL="304503" indent="-151805">
              <a:defRPr/>
            </a:lvl4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050AEAC2-8CF6-4A66-B6A0-3541318F33D5}"/>
              </a:ext>
            </a:extLst>
          </p:cNvPr>
          <p:cNvSpPr>
            <a:spLocks noGrp="1" noChangeArrowheads="1"/>
          </p:cNvSpPr>
          <p:nvPr>
            <p:ph type="ftr" sz="quarter" idx="10"/>
          </p:nvPr>
        </p:nvSpPr>
        <p:spPr>
          <a:ln/>
        </p:spPr>
        <p:txBody>
          <a:bodyPr/>
          <a:lstStyle>
            <a:lvl1pPr>
              <a:defRPr/>
            </a:lvl1pPr>
          </a:lstStyle>
          <a:p>
            <a:pPr>
              <a:defRPr/>
            </a:pPr>
            <a:r>
              <a:rPr lang="en-GB"/>
              <a:t>To edit click View&gt;Header and Footer</a:t>
            </a:r>
          </a:p>
        </p:txBody>
      </p:sp>
      <p:sp>
        <p:nvSpPr>
          <p:cNvPr id="5" name="Rectangle 6">
            <a:extLst>
              <a:ext uri="{FF2B5EF4-FFF2-40B4-BE49-F238E27FC236}">
                <a16:creationId xmlns:a16="http://schemas.microsoft.com/office/drawing/2014/main" id="{854D2739-ED20-49ED-99E2-5AEAF6AA2B3C}"/>
              </a:ext>
            </a:extLst>
          </p:cNvPr>
          <p:cNvSpPr>
            <a:spLocks noGrp="1" noChangeArrowheads="1"/>
          </p:cNvSpPr>
          <p:nvPr>
            <p:ph type="sldNum" sz="quarter" idx="11"/>
          </p:nvPr>
        </p:nvSpPr>
        <p:spPr>
          <a:ln/>
        </p:spPr>
        <p:txBody>
          <a:bodyPr/>
          <a:lstStyle>
            <a:lvl1pPr>
              <a:defRPr/>
            </a:lvl1pPr>
          </a:lstStyle>
          <a:p>
            <a:fld id="{C818C4B1-73A3-453F-ADE9-8F2D2D806EEB}" type="slidenum">
              <a:rPr lang="en-GB" altLang="en-US"/>
              <a:pPr/>
              <a:t>‹#›</a:t>
            </a:fld>
            <a:endParaRPr lang="en-GB" altLang="en-US"/>
          </a:p>
        </p:txBody>
      </p:sp>
    </p:spTree>
    <p:extLst>
      <p:ext uri="{BB962C8B-B14F-4D97-AF65-F5344CB8AC3E}">
        <p14:creationId xmlns:p14="http://schemas.microsoft.com/office/powerpoint/2010/main" val="27979230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2"/>
            <a:ext cx="7772400" cy="1021556"/>
          </a:xfrm>
        </p:spPr>
        <p:txBody>
          <a:bodyPr anchor="t"/>
          <a:lstStyle>
            <a:lvl1pPr algn="l">
              <a:defRPr sz="225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Rectangle 5">
            <a:extLst>
              <a:ext uri="{FF2B5EF4-FFF2-40B4-BE49-F238E27FC236}">
                <a16:creationId xmlns:a16="http://schemas.microsoft.com/office/drawing/2014/main" id="{92394353-395B-4445-B3F5-255BFFF83AAC}"/>
              </a:ext>
            </a:extLst>
          </p:cNvPr>
          <p:cNvSpPr>
            <a:spLocks noGrp="1" noChangeArrowheads="1"/>
          </p:cNvSpPr>
          <p:nvPr>
            <p:ph type="ftr" sz="quarter" idx="10"/>
          </p:nvPr>
        </p:nvSpPr>
        <p:spPr>
          <a:ln/>
        </p:spPr>
        <p:txBody>
          <a:bodyPr/>
          <a:lstStyle>
            <a:lvl1pPr>
              <a:defRPr/>
            </a:lvl1pPr>
          </a:lstStyle>
          <a:p>
            <a:pPr>
              <a:defRPr/>
            </a:pPr>
            <a:r>
              <a:rPr lang="en-GB"/>
              <a:t>To edit click View&gt;Header and Footer</a:t>
            </a:r>
          </a:p>
        </p:txBody>
      </p:sp>
      <p:sp>
        <p:nvSpPr>
          <p:cNvPr id="5" name="Rectangle 6">
            <a:extLst>
              <a:ext uri="{FF2B5EF4-FFF2-40B4-BE49-F238E27FC236}">
                <a16:creationId xmlns:a16="http://schemas.microsoft.com/office/drawing/2014/main" id="{4FB2EB43-C04E-4C39-B22F-B8B046A717D0}"/>
              </a:ext>
            </a:extLst>
          </p:cNvPr>
          <p:cNvSpPr>
            <a:spLocks noGrp="1" noChangeArrowheads="1"/>
          </p:cNvSpPr>
          <p:nvPr>
            <p:ph type="sldNum" sz="quarter" idx="11"/>
          </p:nvPr>
        </p:nvSpPr>
        <p:spPr>
          <a:ln/>
        </p:spPr>
        <p:txBody>
          <a:bodyPr/>
          <a:lstStyle>
            <a:lvl1pPr>
              <a:defRPr/>
            </a:lvl1pPr>
          </a:lstStyle>
          <a:p>
            <a:fld id="{A2E946F6-BD66-47B4-8570-E94652A0D996}" type="slidenum">
              <a:rPr lang="en-GB" altLang="en-US"/>
              <a:pPr/>
              <a:t>‹#›</a:t>
            </a:fld>
            <a:endParaRPr lang="en-GB" altLang="en-US"/>
          </a:p>
        </p:txBody>
      </p:sp>
    </p:spTree>
    <p:extLst>
      <p:ext uri="{BB962C8B-B14F-4D97-AF65-F5344CB8AC3E}">
        <p14:creationId xmlns:p14="http://schemas.microsoft.com/office/powerpoint/2010/main" val="18347755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1325" y="1006079"/>
            <a:ext cx="4038600" cy="3323034"/>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32325" y="1006079"/>
            <a:ext cx="4038600" cy="3323034"/>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D2665DC1-A307-4C46-8294-EAB076DBAE6D}"/>
              </a:ext>
            </a:extLst>
          </p:cNvPr>
          <p:cNvSpPr>
            <a:spLocks noGrp="1" noChangeArrowheads="1"/>
          </p:cNvSpPr>
          <p:nvPr>
            <p:ph type="ftr" sz="quarter" idx="10"/>
          </p:nvPr>
        </p:nvSpPr>
        <p:spPr>
          <a:ln/>
        </p:spPr>
        <p:txBody>
          <a:bodyPr/>
          <a:lstStyle>
            <a:lvl1pPr>
              <a:defRPr/>
            </a:lvl1pPr>
          </a:lstStyle>
          <a:p>
            <a:pPr>
              <a:defRPr/>
            </a:pPr>
            <a:r>
              <a:rPr lang="en-GB"/>
              <a:t>To edit click View&gt;Header and Footer</a:t>
            </a:r>
          </a:p>
        </p:txBody>
      </p:sp>
      <p:sp>
        <p:nvSpPr>
          <p:cNvPr id="6" name="Rectangle 6">
            <a:extLst>
              <a:ext uri="{FF2B5EF4-FFF2-40B4-BE49-F238E27FC236}">
                <a16:creationId xmlns:a16="http://schemas.microsoft.com/office/drawing/2014/main" id="{D8CF7D24-F3FA-441B-8BF6-43415884AA60}"/>
              </a:ext>
            </a:extLst>
          </p:cNvPr>
          <p:cNvSpPr>
            <a:spLocks noGrp="1" noChangeArrowheads="1"/>
          </p:cNvSpPr>
          <p:nvPr>
            <p:ph type="sldNum" sz="quarter" idx="11"/>
          </p:nvPr>
        </p:nvSpPr>
        <p:spPr>
          <a:ln/>
        </p:spPr>
        <p:txBody>
          <a:bodyPr/>
          <a:lstStyle>
            <a:lvl1pPr>
              <a:defRPr/>
            </a:lvl1pPr>
          </a:lstStyle>
          <a:p>
            <a:fld id="{A5054355-2ACD-494B-93ED-F337887B83A7}" type="slidenum">
              <a:rPr lang="en-GB" altLang="en-US"/>
              <a:pPr/>
              <a:t>‹#›</a:t>
            </a:fld>
            <a:endParaRPr lang="en-GB" altLang="en-US"/>
          </a:p>
        </p:txBody>
      </p:sp>
    </p:spTree>
    <p:extLst>
      <p:ext uri="{BB962C8B-B14F-4D97-AF65-F5344CB8AC3E}">
        <p14:creationId xmlns:p14="http://schemas.microsoft.com/office/powerpoint/2010/main" val="32362686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012"/>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8"/>
            <a:ext cx="4041775"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7A288C88-3892-4D6B-812C-BADDCCCBA759}"/>
              </a:ext>
            </a:extLst>
          </p:cNvPr>
          <p:cNvSpPr>
            <a:spLocks noGrp="1" noChangeArrowheads="1"/>
          </p:cNvSpPr>
          <p:nvPr>
            <p:ph type="ftr" sz="quarter" idx="10"/>
          </p:nvPr>
        </p:nvSpPr>
        <p:spPr>
          <a:ln/>
        </p:spPr>
        <p:txBody>
          <a:bodyPr/>
          <a:lstStyle>
            <a:lvl1pPr>
              <a:defRPr/>
            </a:lvl1pPr>
          </a:lstStyle>
          <a:p>
            <a:pPr>
              <a:defRPr/>
            </a:pPr>
            <a:r>
              <a:rPr lang="en-GB"/>
              <a:t>To edit click View&gt;Header and Footer</a:t>
            </a:r>
          </a:p>
        </p:txBody>
      </p:sp>
      <p:sp>
        <p:nvSpPr>
          <p:cNvPr id="8" name="Rectangle 6">
            <a:extLst>
              <a:ext uri="{FF2B5EF4-FFF2-40B4-BE49-F238E27FC236}">
                <a16:creationId xmlns:a16="http://schemas.microsoft.com/office/drawing/2014/main" id="{692BEA6F-BD98-4415-9A4C-A690D111C2B2}"/>
              </a:ext>
            </a:extLst>
          </p:cNvPr>
          <p:cNvSpPr>
            <a:spLocks noGrp="1" noChangeArrowheads="1"/>
          </p:cNvSpPr>
          <p:nvPr>
            <p:ph type="sldNum" sz="quarter" idx="11"/>
          </p:nvPr>
        </p:nvSpPr>
        <p:spPr>
          <a:ln/>
        </p:spPr>
        <p:txBody>
          <a:bodyPr/>
          <a:lstStyle>
            <a:lvl1pPr>
              <a:defRPr/>
            </a:lvl1pPr>
          </a:lstStyle>
          <a:p>
            <a:fld id="{EE45EA9B-3140-4294-A039-91A0C311DCE6}" type="slidenum">
              <a:rPr lang="en-GB" altLang="en-US"/>
              <a:pPr/>
              <a:t>‹#›</a:t>
            </a:fld>
            <a:endParaRPr lang="en-GB" altLang="en-US"/>
          </a:p>
        </p:txBody>
      </p:sp>
    </p:spTree>
    <p:extLst>
      <p:ext uri="{BB962C8B-B14F-4D97-AF65-F5344CB8AC3E}">
        <p14:creationId xmlns:p14="http://schemas.microsoft.com/office/powerpoint/2010/main" val="34425037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574D9A64-2F9E-42D8-8C04-FFC8F388C767}"/>
              </a:ext>
            </a:extLst>
          </p:cNvPr>
          <p:cNvSpPr>
            <a:spLocks noGrp="1" noChangeArrowheads="1"/>
          </p:cNvSpPr>
          <p:nvPr>
            <p:ph type="ftr" sz="quarter" idx="10"/>
          </p:nvPr>
        </p:nvSpPr>
        <p:spPr>
          <a:ln/>
        </p:spPr>
        <p:txBody>
          <a:bodyPr/>
          <a:lstStyle>
            <a:lvl1pPr>
              <a:defRPr/>
            </a:lvl1pPr>
          </a:lstStyle>
          <a:p>
            <a:pPr>
              <a:defRPr/>
            </a:pPr>
            <a:r>
              <a:rPr lang="en-GB"/>
              <a:t>To edit click View&gt;Header and Footer</a:t>
            </a:r>
          </a:p>
        </p:txBody>
      </p:sp>
      <p:sp>
        <p:nvSpPr>
          <p:cNvPr id="4" name="Rectangle 6">
            <a:extLst>
              <a:ext uri="{FF2B5EF4-FFF2-40B4-BE49-F238E27FC236}">
                <a16:creationId xmlns:a16="http://schemas.microsoft.com/office/drawing/2014/main" id="{CC8EC51F-B24A-42BE-93B1-BE151902E8CA}"/>
              </a:ext>
            </a:extLst>
          </p:cNvPr>
          <p:cNvSpPr>
            <a:spLocks noGrp="1" noChangeArrowheads="1"/>
          </p:cNvSpPr>
          <p:nvPr>
            <p:ph type="sldNum" sz="quarter" idx="11"/>
          </p:nvPr>
        </p:nvSpPr>
        <p:spPr>
          <a:ln/>
        </p:spPr>
        <p:txBody>
          <a:bodyPr/>
          <a:lstStyle>
            <a:lvl1pPr>
              <a:defRPr/>
            </a:lvl1pPr>
          </a:lstStyle>
          <a:p>
            <a:fld id="{57890442-0CA4-487C-BB0B-738D50DA9427}" type="slidenum">
              <a:rPr lang="en-GB" altLang="en-US"/>
              <a:pPr/>
              <a:t>‹#›</a:t>
            </a:fld>
            <a:endParaRPr lang="en-GB" altLang="en-US"/>
          </a:p>
        </p:txBody>
      </p:sp>
    </p:spTree>
    <p:extLst>
      <p:ext uri="{BB962C8B-B14F-4D97-AF65-F5344CB8AC3E}">
        <p14:creationId xmlns:p14="http://schemas.microsoft.com/office/powerpoint/2010/main" val="40556314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35866DD-5857-45D8-A3AF-0D6BD25F447F}"/>
              </a:ext>
            </a:extLst>
          </p:cNvPr>
          <p:cNvSpPr>
            <a:spLocks noGrp="1" noChangeArrowheads="1"/>
          </p:cNvSpPr>
          <p:nvPr>
            <p:ph type="ftr" sz="quarter" idx="10"/>
          </p:nvPr>
        </p:nvSpPr>
        <p:spPr>
          <a:ln/>
        </p:spPr>
        <p:txBody>
          <a:bodyPr/>
          <a:lstStyle>
            <a:lvl1pPr>
              <a:defRPr/>
            </a:lvl1pPr>
          </a:lstStyle>
          <a:p>
            <a:pPr>
              <a:defRPr/>
            </a:pPr>
            <a:r>
              <a:rPr lang="en-GB"/>
              <a:t>To edit click View&gt;Header and Footer</a:t>
            </a:r>
          </a:p>
        </p:txBody>
      </p:sp>
      <p:sp>
        <p:nvSpPr>
          <p:cNvPr id="3" name="Rectangle 6">
            <a:extLst>
              <a:ext uri="{FF2B5EF4-FFF2-40B4-BE49-F238E27FC236}">
                <a16:creationId xmlns:a16="http://schemas.microsoft.com/office/drawing/2014/main" id="{5E7569B9-31EC-4852-BE9A-DEF5F193B46E}"/>
              </a:ext>
            </a:extLst>
          </p:cNvPr>
          <p:cNvSpPr>
            <a:spLocks noGrp="1" noChangeArrowheads="1"/>
          </p:cNvSpPr>
          <p:nvPr>
            <p:ph type="sldNum" sz="quarter" idx="11"/>
          </p:nvPr>
        </p:nvSpPr>
        <p:spPr>
          <a:ln/>
        </p:spPr>
        <p:txBody>
          <a:bodyPr/>
          <a:lstStyle>
            <a:lvl1pPr>
              <a:defRPr/>
            </a:lvl1pPr>
          </a:lstStyle>
          <a:p>
            <a:fld id="{18240883-FECF-482F-AC8C-47D019BD9ACD}" type="slidenum">
              <a:rPr lang="en-GB" altLang="en-US"/>
              <a:pPr/>
              <a:t>‹#›</a:t>
            </a:fld>
            <a:endParaRPr lang="en-GB" altLang="en-US"/>
          </a:p>
        </p:txBody>
      </p:sp>
    </p:spTree>
    <p:extLst>
      <p:ext uri="{BB962C8B-B14F-4D97-AF65-F5344CB8AC3E}">
        <p14:creationId xmlns:p14="http://schemas.microsoft.com/office/powerpoint/2010/main" val="125852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69" y="1078904"/>
            <a:ext cx="7438596" cy="62652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GB" cap="none" dirty="0"/>
            </a:lvl1pPr>
          </a:lstStyle>
          <a:p>
            <a:pPr lvl="0"/>
            <a:r>
              <a:rPr lang="en-US"/>
              <a:t>Click To Edit Master Title Style</a:t>
            </a:r>
            <a:endParaRPr lang="en-GB"/>
          </a:p>
        </p:txBody>
      </p:sp>
      <p:sp>
        <p:nvSpPr>
          <p:cNvPr id="4" name="Content Placeholder 3"/>
          <p:cNvSpPr>
            <a:spLocks noGrp="1"/>
          </p:cNvSpPr>
          <p:nvPr>
            <p:ph sz="quarter" idx="10"/>
          </p:nvPr>
        </p:nvSpPr>
        <p:spPr>
          <a:xfrm>
            <a:off x="239269" y="1959105"/>
            <a:ext cx="7451262" cy="2964411"/>
          </a:xfrm>
        </p:spPr>
        <p:txBody>
          <a:bodyPr/>
          <a:lstStyle/>
          <a:p>
            <a:pPr lvl="0"/>
            <a:r>
              <a:rPr lang="en-US"/>
              <a:t>Click to edit Master text styles</a:t>
            </a:r>
          </a:p>
          <a:p>
            <a:pPr lvl="1"/>
            <a:r>
              <a:rPr lang="en-US"/>
              <a:t>Second level</a:t>
            </a:r>
          </a:p>
          <a:p>
            <a:pPr lvl="2"/>
            <a:r>
              <a:rPr lang="en-US"/>
              <a:t>Third level</a:t>
            </a:r>
          </a:p>
        </p:txBody>
      </p:sp>
      <p:cxnSp>
        <p:nvCxnSpPr>
          <p:cNvPr id="6" name="Straight Connector 5"/>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9279443"/>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93"/>
            <a:ext cx="3008313" cy="871538"/>
          </a:xfrm>
        </p:spPr>
        <p:txBody>
          <a:bodyPr anchor="b"/>
          <a:lstStyle>
            <a:lvl1pPr algn="l">
              <a:defRPr sz="1125" b="1"/>
            </a:lvl1pPr>
          </a:lstStyle>
          <a:p>
            <a:r>
              <a:rPr lang="en-US"/>
              <a:t>Click to edit Master title style</a:t>
            </a:r>
            <a:endParaRPr lang="en-GB"/>
          </a:p>
        </p:txBody>
      </p:sp>
      <p:sp>
        <p:nvSpPr>
          <p:cNvPr id="3" name="Content Placeholder 2"/>
          <p:cNvSpPr>
            <a:spLocks noGrp="1"/>
          </p:cNvSpPr>
          <p:nvPr>
            <p:ph idx="1"/>
          </p:nvPr>
        </p:nvSpPr>
        <p:spPr>
          <a:xfrm>
            <a:off x="3575051" y="204829"/>
            <a:ext cx="5111750"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5">
            <a:extLst>
              <a:ext uri="{FF2B5EF4-FFF2-40B4-BE49-F238E27FC236}">
                <a16:creationId xmlns:a16="http://schemas.microsoft.com/office/drawing/2014/main" id="{DFD6C775-DCB7-427A-BF93-E7DAC1DD0E4F}"/>
              </a:ext>
            </a:extLst>
          </p:cNvPr>
          <p:cNvSpPr>
            <a:spLocks noGrp="1" noChangeArrowheads="1"/>
          </p:cNvSpPr>
          <p:nvPr>
            <p:ph type="ftr" sz="quarter" idx="10"/>
          </p:nvPr>
        </p:nvSpPr>
        <p:spPr>
          <a:ln/>
        </p:spPr>
        <p:txBody>
          <a:bodyPr/>
          <a:lstStyle>
            <a:lvl1pPr>
              <a:defRPr/>
            </a:lvl1pPr>
          </a:lstStyle>
          <a:p>
            <a:pPr>
              <a:defRPr/>
            </a:pPr>
            <a:r>
              <a:rPr lang="en-GB"/>
              <a:t>To edit click View&gt;Header and Footer</a:t>
            </a:r>
          </a:p>
        </p:txBody>
      </p:sp>
      <p:sp>
        <p:nvSpPr>
          <p:cNvPr id="6" name="Rectangle 6">
            <a:extLst>
              <a:ext uri="{FF2B5EF4-FFF2-40B4-BE49-F238E27FC236}">
                <a16:creationId xmlns:a16="http://schemas.microsoft.com/office/drawing/2014/main" id="{32A4885C-C8E1-4004-8D3D-91EAC9EA9950}"/>
              </a:ext>
            </a:extLst>
          </p:cNvPr>
          <p:cNvSpPr>
            <a:spLocks noGrp="1" noChangeArrowheads="1"/>
          </p:cNvSpPr>
          <p:nvPr>
            <p:ph type="sldNum" sz="quarter" idx="11"/>
          </p:nvPr>
        </p:nvSpPr>
        <p:spPr>
          <a:ln/>
        </p:spPr>
        <p:txBody>
          <a:bodyPr/>
          <a:lstStyle>
            <a:lvl1pPr>
              <a:defRPr/>
            </a:lvl1pPr>
          </a:lstStyle>
          <a:p>
            <a:fld id="{666DB2A9-CD30-4B39-AF62-39D0AC740EA8}" type="slidenum">
              <a:rPr lang="en-GB" altLang="en-US"/>
              <a:pPr/>
              <a:t>‹#›</a:t>
            </a:fld>
            <a:endParaRPr lang="en-GB" altLang="en-US"/>
          </a:p>
        </p:txBody>
      </p:sp>
    </p:spTree>
    <p:extLst>
      <p:ext uri="{BB962C8B-B14F-4D97-AF65-F5344CB8AC3E}">
        <p14:creationId xmlns:p14="http://schemas.microsoft.com/office/powerpoint/2010/main" val="23304403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7"/>
            <a:ext cx="5486400" cy="425054"/>
          </a:xfrm>
        </p:spPr>
        <p:txBody>
          <a:bodyPr anchor="b"/>
          <a:lstStyle>
            <a:lvl1pPr algn="l">
              <a:defRPr sz="1125"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GB" noProof="0"/>
          </a:p>
        </p:txBody>
      </p:sp>
      <p:sp>
        <p:nvSpPr>
          <p:cNvPr id="4" name="Text Placeholder 3"/>
          <p:cNvSpPr>
            <a:spLocks noGrp="1"/>
          </p:cNvSpPr>
          <p:nvPr>
            <p:ph type="body" sz="half" idx="2"/>
          </p:nvPr>
        </p:nvSpPr>
        <p:spPr>
          <a:xfrm>
            <a:off x="1792288" y="4025555"/>
            <a:ext cx="54864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5">
            <a:extLst>
              <a:ext uri="{FF2B5EF4-FFF2-40B4-BE49-F238E27FC236}">
                <a16:creationId xmlns:a16="http://schemas.microsoft.com/office/drawing/2014/main" id="{EC9C3662-75AF-499C-8ECC-D42F54EC4214}"/>
              </a:ext>
            </a:extLst>
          </p:cNvPr>
          <p:cNvSpPr>
            <a:spLocks noGrp="1" noChangeArrowheads="1"/>
          </p:cNvSpPr>
          <p:nvPr>
            <p:ph type="ftr" sz="quarter" idx="10"/>
          </p:nvPr>
        </p:nvSpPr>
        <p:spPr>
          <a:ln/>
        </p:spPr>
        <p:txBody>
          <a:bodyPr/>
          <a:lstStyle>
            <a:lvl1pPr>
              <a:defRPr/>
            </a:lvl1pPr>
          </a:lstStyle>
          <a:p>
            <a:pPr>
              <a:defRPr/>
            </a:pPr>
            <a:r>
              <a:rPr lang="en-GB"/>
              <a:t>To edit click View&gt;Header and Footer</a:t>
            </a:r>
          </a:p>
        </p:txBody>
      </p:sp>
      <p:sp>
        <p:nvSpPr>
          <p:cNvPr id="6" name="Rectangle 6">
            <a:extLst>
              <a:ext uri="{FF2B5EF4-FFF2-40B4-BE49-F238E27FC236}">
                <a16:creationId xmlns:a16="http://schemas.microsoft.com/office/drawing/2014/main" id="{3611C486-1544-407D-A8D0-39A82D9BCFF5}"/>
              </a:ext>
            </a:extLst>
          </p:cNvPr>
          <p:cNvSpPr>
            <a:spLocks noGrp="1" noChangeArrowheads="1"/>
          </p:cNvSpPr>
          <p:nvPr>
            <p:ph type="sldNum" sz="quarter" idx="11"/>
          </p:nvPr>
        </p:nvSpPr>
        <p:spPr>
          <a:ln/>
        </p:spPr>
        <p:txBody>
          <a:bodyPr/>
          <a:lstStyle>
            <a:lvl1pPr>
              <a:defRPr/>
            </a:lvl1pPr>
          </a:lstStyle>
          <a:p>
            <a:fld id="{915DDD66-C7F2-4D0B-ADC0-D40DA6A18F6D}" type="slidenum">
              <a:rPr lang="en-GB" altLang="en-US"/>
              <a:pPr/>
              <a:t>‹#›</a:t>
            </a:fld>
            <a:endParaRPr lang="en-GB" altLang="en-US"/>
          </a:p>
        </p:txBody>
      </p:sp>
    </p:spTree>
    <p:extLst>
      <p:ext uri="{BB962C8B-B14F-4D97-AF65-F5344CB8AC3E}">
        <p14:creationId xmlns:p14="http://schemas.microsoft.com/office/powerpoint/2010/main" val="17400825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32D01A5F-5EE7-44FF-A0B6-53A8662E0A97}"/>
              </a:ext>
            </a:extLst>
          </p:cNvPr>
          <p:cNvSpPr>
            <a:spLocks noGrp="1" noChangeArrowheads="1"/>
          </p:cNvSpPr>
          <p:nvPr>
            <p:ph type="ftr" sz="quarter" idx="10"/>
          </p:nvPr>
        </p:nvSpPr>
        <p:spPr>
          <a:ln/>
        </p:spPr>
        <p:txBody>
          <a:bodyPr/>
          <a:lstStyle>
            <a:lvl1pPr>
              <a:defRPr/>
            </a:lvl1pPr>
          </a:lstStyle>
          <a:p>
            <a:pPr>
              <a:defRPr/>
            </a:pPr>
            <a:r>
              <a:rPr lang="en-GB"/>
              <a:t>To edit click View&gt;Header and Footer</a:t>
            </a:r>
          </a:p>
        </p:txBody>
      </p:sp>
      <p:sp>
        <p:nvSpPr>
          <p:cNvPr id="5" name="Rectangle 6">
            <a:extLst>
              <a:ext uri="{FF2B5EF4-FFF2-40B4-BE49-F238E27FC236}">
                <a16:creationId xmlns:a16="http://schemas.microsoft.com/office/drawing/2014/main" id="{B5E8FD6C-A375-4828-8C7D-5C0F8145DAE8}"/>
              </a:ext>
            </a:extLst>
          </p:cNvPr>
          <p:cNvSpPr>
            <a:spLocks noGrp="1" noChangeArrowheads="1"/>
          </p:cNvSpPr>
          <p:nvPr>
            <p:ph type="sldNum" sz="quarter" idx="11"/>
          </p:nvPr>
        </p:nvSpPr>
        <p:spPr>
          <a:ln/>
        </p:spPr>
        <p:txBody>
          <a:bodyPr/>
          <a:lstStyle>
            <a:lvl1pPr>
              <a:defRPr/>
            </a:lvl1pPr>
          </a:lstStyle>
          <a:p>
            <a:fld id="{C89486C1-A221-4684-BD23-357646357CF1}" type="slidenum">
              <a:rPr lang="en-GB" altLang="en-US"/>
              <a:pPr/>
              <a:t>‹#›</a:t>
            </a:fld>
            <a:endParaRPr lang="en-GB" altLang="en-US"/>
          </a:p>
        </p:txBody>
      </p:sp>
    </p:spTree>
    <p:extLst>
      <p:ext uri="{BB962C8B-B14F-4D97-AF65-F5344CB8AC3E}">
        <p14:creationId xmlns:p14="http://schemas.microsoft.com/office/powerpoint/2010/main" val="3715063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261938"/>
            <a:ext cx="2057400" cy="40671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1325" y="261938"/>
            <a:ext cx="6019800" cy="406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F9C9CE65-0350-4D49-99E6-EAFDFA602EF2}"/>
              </a:ext>
            </a:extLst>
          </p:cNvPr>
          <p:cNvSpPr>
            <a:spLocks noGrp="1" noChangeArrowheads="1"/>
          </p:cNvSpPr>
          <p:nvPr>
            <p:ph type="ftr" sz="quarter" idx="10"/>
          </p:nvPr>
        </p:nvSpPr>
        <p:spPr>
          <a:ln/>
        </p:spPr>
        <p:txBody>
          <a:bodyPr/>
          <a:lstStyle>
            <a:lvl1pPr>
              <a:defRPr/>
            </a:lvl1pPr>
          </a:lstStyle>
          <a:p>
            <a:pPr>
              <a:defRPr/>
            </a:pPr>
            <a:r>
              <a:rPr lang="en-GB"/>
              <a:t>To edit click View&gt;Header and Footer</a:t>
            </a:r>
          </a:p>
        </p:txBody>
      </p:sp>
      <p:sp>
        <p:nvSpPr>
          <p:cNvPr id="5" name="Rectangle 6">
            <a:extLst>
              <a:ext uri="{FF2B5EF4-FFF2-40B4-BE49-F238E27FC236}">
                <a16:creationId xmlns:a16="http://schemas.microsoft.com/office/drawing/2014/main" id="{0F052F8E-8D01-4453-92AB-5BF3D80E1A4A}"/>
              </a:ext>
            </a:extLst>
          </p:cNvPr>
          <p:cNvSpPr>
            <a:spLocks noGrp="1" noChangeArrowheads="1"/>
          </p:cNvSpPr>
          <p:nvPr>
            <p:ph type="sldNum" sz="quarter" idx="11"/>
          </p:nvPr>
        </p:nvSpPr>
        <p:spPr>
          <a:ln/>
        </p:spPr>
        <p:txBody>
          <a:bodyPr/>
          <a:lstStyle>
            <a:lvl1pPr>
              <a:defRPr/>
            </a:lvl1pPr>
          </a:lstStyle>
          <a:p>
            <a:fld id="{9D8A9FAF-1591-42ED-BB18-5A435A9C931B}" type="slidenum">
              <a:rPr lang="en-GB" altLang="en-US"/>
              <a:pPr/>
              <a:t>‹#›</a:t>
            </a:fld>
            <a:endParaRPr lang="en-GB" altLang="en-US"/>
          </a:p>
        </p:txBody>
      </p:sp>
    </p:spTree>
    <p:extLst>
      <p:ext uri="{BB962C8B-B14F-4D97-AF65-F5344CB8AC3E}">
        <p14:creationId xmlns:p14="http://schemas.microsoft.com/office/powerpoint/2010/main" val="3723601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69" y="1136871"/>
            <a:ext cx="8665462" cy="6258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lang="en-US" b="1" cap="none" dirty="0">
                <a:latin typeface="Arial" pitchFamily="34" charset="0"/>
                <a:cs typeface="Arial" pitchFamily="34" charset="0"/>
              </a:defRPr>
            </a:lvl1pPr>
          </a:lstStyle>
          <a:p>
            <a:pPr lvl="0"/>
            <a:r>
              <a:rPr lang="en-GB"/>
              <a:t>Click To Edit Master Title Style</a:t>
            </a:r>
            <a:endParaRPr lang="en-US"/>
          </a:p>
        </p:txBody>
      </p:sp>
      <p:sp>
        <p:nvSpPr>
          <p:cNvPr id="3" name="Content Placeholder 2"/>
          <p:cNvSpPr>
            <a:spLocks noGrp="1"/>
          </p:cNvSpPr>
          <p:nvPr>
            <p:ph sz="half" idx="1"/>
          </p:nvPr>
        </p:nvSpPr>
        <p:spPr>
          <a:xfrm>
            <a:off x="239269" y="1762733"/>
            <a:ext cx="3651680" cy="3113242"/>
          </a:xfrm>
        </p:spPr>
        <p:txBody>
          <a:bodyPr/>
          <a:lstStyle>
            <a:lvl1pPr>
              <a:defRPr sz="1300"/>
            </a:lvl1pPr>
            <a:lvl2pPr>
              <a:defRPr sz="11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GB"/>
              <a:t>Click to edit Master text styles</a:t>
            </a:r>
          </a:p>
          <a:p>
            <a:pPr lvl="1"/>
            <a:r>
              <a:rPr lang="en-GB"/>
              <a:t>Second level</a:t>
            </a:r>
          </a:p>
          <a:p>
            <a:pPr lvl="2"/>
            <a:r>
              <a:rPr lang="en-GB"/>
              <a:t>Third level</a:t>
            </a:r>
          </a:p>
        </p:txBody>
      </p:sp>
      <p:sp>
        <p:nvSpPr>
          <p:cNvPr id="6" name="Picture Placeholder 5"/>
          <p:cNvSpPr>
            <a:spLocks noGrp="1"/>
          </p:cNvSpPr>
          <p:nvPr>
            <p:ph type="pic" sz="quarter" idx="10"/>
          </p:nvPr>
        </p:nvSpPr>
        <p:spPr>
          <a:xfrm>
            <a:off x="4036324" y="1762734"/>
            <a:ext cx="3654207" cy="3113241"/>
          </a:xfrm>
          <a:solidFill>
            <a:schemeClr val="bg2">
              <a:lumMod val="60000"/>
              <a:lumOff val="40000"/>
            </a:schemeClr>
          </a:solidFill>
        </p:spPr>
        <p:txBody>
          <a:bodyPr/>
          <a:lstStyle/>
          <a:p>
            <a:pPr lvl="0"/>
            <a:endParaRPr lang="en-GB" noProof="0">
              <a:sym typeface="Gill Sans" pitchFamily="34" charset="0"/>
            </a:endParaRPr>
          </a:p>
        </p:txBody>
      </p:sp>
      <p:cxnSp>
        <p:nvCxnSpPr>
          <p:cNvPr id="7" name="Straight Connector 6"/>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843545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10.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8.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17.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2.emf"/><Relationship Id="rId5" Type="http://schemas.openxmlformats.org/officeDocument/2006/relationships/slideLayout" Target="../slideLayouts/slideLayout43.xml"/><Relationship Id="rId10" Type="http://schemas.openxmlformats.org/officeDocument/2006/relationships/image" Target="../media/image11.emf"/><Relationship Id="rId4" Type="http://schemas.openxmlformats.org/officeDocument/2006/relationships/slideLayout" Target="../slideLayouts/slideLayout4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9.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12.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21.jpeg"/><Relationship Id="rId2" Type="http://schemas.openxmlformats.org/officeDocument/2006/relationships/slideLayout" Target="../slideLayouts/slideLayout59.xml"/><Relationship Id="rId16" Type="http://schemas.openxmlformats.org/officeDocument/2006/relationships/theme" Target="../theme/theme1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2.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1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2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jpe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12.png"/><Relationship Id="rId4" Type="http://schemas.openxmlformats.org/officeDocument/2006/relationships/image" Target="../media/image11.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4.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12.png"/><Relationship Id="rId4" Type="http://schemas.openxmlformats.org/officeDocument/2006/relationships/image" Target="../media/image1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9.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1.emf"/><Relationship Id="rId5" Type="http://schemas.openxmlformats.org/officeDocument/2006/relationships/slideLayout" Target="../slideLayouts/slideLayout11.xml"/><Relationship Id="rId10" Type="http://schemas.openxmlformats.org/officeDocument/2006/relationships/image" Target="../media/image2.emf"/><Relationship Id="rId4" Type="http://schemas.openxmlformats.org/officeDocument/2006/relationships/slideLayout" Target="../slideLayouts/slideLayout1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9.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2.emf"/><Relationship Id="rId5" Type="http://schemas.openxmlformats.org/officeDocument/2006/relationships/slideLayout" Target="../slideLayouts/slideLayout19.xml"/><Relationship Id="rId10" Type="http://schemas.openxmlformats.org/officeDocument/2006/relationships/image" Target="../media/image11.emf"/><Relationship Id="rId4" Type="http://schemas.openxmlformats.org/officeDocument/2006/relationships/slideLayout" Target="../slideLayouts/slideLayout1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ChangeArrowheads="1"/>
          </p:cNvSpPr>
          <p:nvPr userDrawn="1"/>
        </p:nvSpPr>
        <p:spPr bwMode="auto">
          <a:xfrm>
            <a:off x="0" y="0"/>
            <a:ext cx="9144000" cy="5142607"/>
          </a:xfrm>
          <a:prstGeom prst="rect">
            <a:avLst/>
          </a:prstGeom>
          <a:solidFill>
            <a:srgbClr val="0D2459"/>
          </a:solidFill>
          <a:ln>
            <a:noFill/>
          </a:ln>
        </p:spPr>
        <p:txBody>
          <a:bodyPr lIns="51417" tIns="25708" rIns="51417" bIns="25708"/>
          <a:lstStyle/>
          <a:p>
            <a:endParaRPr lang="en-GB"/>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4433" y="251030"/>
            <a:ext cx="504528" cy="205236"/>
          </a:xfrm>
          <a:prstGeom prst="rect">
            <a:avLst/>
          </a:prstGeom>
        </p:spPr>
      </p:pic>
      <p:pic>
        <p:nvPicPr>
          <p:cNvPr id="3" name="Picture 2"/>
          <p:cNvPicPr>
            <a:picLocks noChangeAspect="1"/>
          </p:cNvPicPr>
          <p:nvPr userDrawn="1"/>
        </p:nvPicPr>
        <p:blipFill>
          <a:blip r:embed="rId4"/>
          <a:stretch>
            <a:fillRect/>
          </a:stretch>
        </p:blipFill>
        <p:spPr>
          <a:xfrm>
            <a:off x="6641711" y="278559"/>
            <a:ext cx="2245021" cy="264945"/>
          </a:xfrm>
          <a:prstGeom prst="rect">
            <a:avLst/>
          </a:prstGeom>
        </p:spPr>
      </p:pic>
      <p:sp>
        <p:nvSpPr>
          <p:cNvPr id="2052" name="Rectangle 1"/>
          <p:cNvSpPr>
            <a:spLocks noGrp="1" noChangeArrowheads="1"/>
          </p:cNvSpPr>
          <p:nvPr>
            <p:ph type="body" idx="1"/>
          </p:nvPr>
        </p:nvSpPr>
        <p:spPr bwMode="auto">
          <a:xfrm>
            <a:off x="239269" y="1973510"/>
            <a:ext cx="7451262" cy="2939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28565" rIns="28565" bIns="28565" numCol="1" anchor="t" anchorCtr="0" compatLnSpc="1">
            <a:prstTxWarp prst="textNoShape">
              <a:avLst/>
            </a:prstTxWarp>
          </a:bodyPr>
          <a:lstStyle/>
          <a:p>
            <a:pPr lvl="0"/>
            <a:r>
              <a:rPr lang="en-US">
                <a:sym typeface="Gill Sans" pitchFamily="34" charset="0"/>
              </a:rPr>
              <a:t>Click to edit Master text styles</a:t>
            </a:r>
          </a:p>
          <a:p>
            <a:pPr lvl="1"/>
            <a:r>
              <a:rPr lang="en-US">
                <a:sym typeface="Gill Sans" pitchFamily="34" charset="0"/>
              </a:rPr>
              <a:t>Second level</a:t>
            </a:r>
          </a:p>
          <a:p>
            <a:pPr lvl="2"/>
            <a:r>
              <a:rPr lang="en-US">
                <a:sym typeface="Gill Sans" pitchFamily="34" charset="0"/>
              </a:rPr>
              <a:t>Third level</a:t>
            </a:r>
          </a:p>
        </p:txBody>
      </p:sp>
      <p:sp>
        <p:nvSpPr>
          <p:cNvPr id="1027" name="Rectangle 2"/>
          <p:cNvSpPr>
            <a:spLocks noGrp="1" noChangeArrowheads="1"/>
          </p:cNvSpPr>
          <p:nvPr>
            <p:ph type="title"/>
          </p:nvPr>
        </p:nvSpPr>
        <p:spPr bwMode="auto">
          <a:xfrm>
            <a:off x="239269" y="1099445"/>
            <a:ext cx="7438763" cy="62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0" rIns="28565" bIns="28565" numCol="1" anchor="t" anchorCtr="0" compatLnSpc="1">
            <a:prstTxWarp prst="textNoShape">
              <a:avLst/>
            </a:prstTxWarp>
          </a:bodyPr>
          <a:lstStyle/>
          <a:p>
            <a:pPr lvl="0"/>
            <a:r>
              <a:rPr lang="en-US">
                <a:sym typeface="Gill Sans" pitchFamily="34" charset="0"/>
              </a:rPr>
              <a:t>Click To Edit Master Title Style</a:t>
            </a:r>
          </a:p>
        </p:txBody>
      </p:sp>
      <p:cxnSp>
        <p:nvCxnSpPr>
          <p:cNvPr id="14" name="Straight Connector 13"/>
          <p:cNvCxnSpPr/>
          <p:nvPr userDrawn="1"/>
        </p:nvCxnSpPr>
        <p:spPr>
          <a:xfrm>
            <a:off x="239269" y="656254"/>
            <a:ext cx="8665462" cy="89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2" descr="\\op2pdrv02\users$\ShearerL\Documents\Logo\DIT Logo\DfIT_WHITE_SML_AW.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39269" y="152128"/>
            <a:ext cx="860464" cy="407005"/>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Imagen 1" descr="DHSC_WHITE_A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10510" y="155378"/>
            <a:ext cx="484982" cy="405332"/>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Lst>
  <p:transition spd="med">
    <p:fade/>
  </p:transition>
  <p:hf sldNum="0" hdr="0" ftr="0" dt="0"/>
  <p:txStyles>
    <p:titleStyle>
      <a:lvl1pPr algn="l" rtl="0" eaLnBrk="0" fontAlgn="base" hangingPunct="0">
        <a:spcBef>
          <a:spcPct val="0"/>
        </a:spcBef>
        <a:spcAft>
          <a:spcPct val="0"/>
        </a:spcAft>
        <a:defRPr lang="en-US" sz="2500" b="1" cap="none" dirty="0">
          <a:solidFill>
            <a:schemeClr val="bg1"/>
          </a:solidFill>
          <a:latin typeface="Arial" pitchFamily="34" charset="0"/>
          <a:ea typeface="+mj-ea"/>
          <a:cs typeface="Arial" pitchFamily="34" charset="0"/>
          <a:sym typeface="Gill Sans" pitchFamily="34" charset="0"/>
        </a:defRPr>
      </a:lvl1pPr>
      <a:lvl2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2pPr>
      <a:lvl3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3pPr>
      <a:lvl4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4pPr>
      <a:lvl5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5pPr>
      <a:lvl6pPr marL="25708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6pPr>
      <a:lvl7pPr marL="514167"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7pPr>
      <a:lvl8pPr marL="771251"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8pPr>
      <a:lvl9pPr marL="102833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9pPr>
    </p:titleStyle>
    <p:bodyStyle>
      <a:lvl1pPr marL="204417" indent="-204417" algn="l" rtl="0" eaLnBrk="0" fontAlgn="base" hangingPunct="0">
        <a:spcBef>
          <a:spcPct val="0"/>
        </a:spcBef>
        <a:spcAft>
          <a:spcPts val="337"/>
        </a:spcAft>
        <a:buClr>
          <a:schemeClr val="accent1"/>
        </a:buClr>
        <a:buFont typeface="Arial" charset="0"/>
        <a:buChar char="•"/>
        <a:defRPr sz="1800">
          <a:solidFill>
            <a:schemeClr val="bg1"/>
          </a:solidFill>
          <a:latin typeface="Arial" pitchFamily="34" charset="0"/>
          <a:ea typeface="+mn-ea"/>
          <a:cs typeface="Arial" pitchFamily="34" charset="0"/>
          <a:sym typeface="Gill Sans" pitchFamily="34" charset="0"/>
        </a:defRPr>
      </a:lvl1pPr>
      <a:lvl2pPr marL="514167" indent="-257084" algn="l" rtl="0" eaLnBrk="0" fontAlgn="base" hangingPunct="0">
        <a:spcBef>
          <a:spcPct val="0"/>
        </a:spcBef>
        <a:spcAft>
          <a:spcPts val="337"/>
        </a:spcAft>
        <a:buFont typeface="Arial" charset="0"/>
        <a:buChar char="•"/>
        <a:defRPr sz="1300">
          <a:solidFill>
            <a:schemeClr val="bg1"/>
          </a:solidFill>
          <a:latin typeface="Arial" pitchFamily="34" charset="0"/>
          <a:ea typeface="+mn-ea"/>
          <a:cs typeface="Arial" pitchFamily="34" charset="0"/>
          <a:sym typeface="Gill Sans" pitchFamily="34" charset="0"/>
        </a:defRPr>
      </a:lvl2pPr>
      <a:lvl3pPr marL="771251" indent="-257084" algn="l" rtl="0" eaLnBrk="0" fontAlgn="base" hangingPunct="0">
        <a:spcBef>
          <a:spcPct val="0"/>
        </a:spcBef>
        <a:spcAft>
          <a:spcPts val="337"/>
        </a:spcAft>
        <a:buFont typeface="Arial" charset="0"/>
        <a:buChar char="•"/>
        <a:defRPr sz="1300">
          <a:solidFill>
            <a:schemeClr val="bg1"/>
          </a:solidFill>
          <a:latin typeface="Arial" pitchFamily="34" charset="0"/>
          <a:ea typeface="+mn-ea"/>
          <a:cs typeface="Arial" pitchFamily="34" charset="0"/>
          <a:sym typeface="Gill Sans" pitchFamily="34" charset="0"/>
        </a:defRPr>
      </a:lvl3pPr>
      <a:lvl4pPr marL="1028334"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4pPr>
      <a:lvl5pPr marL="1285418"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5pPr>
      <a:lvl6pPr marL="257084" algn="ctr" rtl="0" fontAlgn="base">
        <a:spcBef>
          <a:spcPct val="0"/>
        </a:spcBef>
        <a:spcAft>
          <a:spcPct val="0"/>
        </a:spcAft>
        <a:defRPr sz="2000">
          <a:solidFill>
            <a:schemeClr val="tx1"/>
          </a:solidFill>
          <a:latin typeface="+mn-lt"/>
          <a:ea typeface="+mn-ea"/>
          <a:cs typeface="+mn-cs"/>
          <a:sym typeface="Gill Sans" charset="0"/>
        </a:defRPr>
      </a:lvl6pPr>
      <a:lvl7pPr marL="514167" algn="ctr" rtl="0" fontAlgn="base">
        <a:spcBef>
          <a:spcPct val="0"/>
        </a:spcBef>
        <a:spcAft>
          <a:spcPct val="0"/>
        </a:spcAft>
        <a:defRPr sz="2000">
          <a:solidFill>
            <a:schemeClr val="tx1"/>
          </a:solidFill>
          <a:latin typeface="+mn-lt"/>
          <a:ea typeface="+mn-ea"/>
          <a:cs typeface="+mn-cs"/>
          <a:sym typeface="Gill Sans" charset="0"/>
        </a:defRPr>
      </a:lvl7pPr>
      <a:lvl8pPr marL="771251" algn="ctr" rtl="0" fontAlgn="base">
        <a:spcBef>
          <a:spcPct val="0"/>
        </a:spcBef>
        <a:spcAft>
          <a:spcPct val="0"/>
        </a:spcAft>
        <a:defRPr sz="2000">
          <a:solidFill>
            <a:schemeClr val="tx1"/>
          </a:solidFill>
          <a:latin typeface="+mn-lt"/>
          <a:ea typeface="+mn-ea"/>
          <a:cs typeface="+mn-cs"/>
          <a:sym typeface="Gill Sans" charset="0"/>
        </a:defRPr>
      </a:lvl8pPr>
      <a:lvl9pPr marL="1028334" algn="ctr" rtl="0" fontAlgn="base">
        <a:spcBef>
          <a:spcPct val="0"/>
        </a:spcBef>
        <a:spcAft>
          <a:spcPct val="0"/>
        </a:spcAft>
        <a:defRPr sz="2000">
          <a:solidFill>
            <a:schemeClr val="tx1"/>
          </a:solidFill>
          <a:latin typeface="+mn-lt"/>
          <a:ea typeface="+mn-ea"/>
          <a:cs typeface="+mn-cs"/>
          <a:sym typeface="Gill Sans" charset="0"/>
        </a:defRPr>
      </a:lvl9pPr>
    </p:bodyStyle>
    <p:otherStyle>
      <a:defPPr>
        <a:defRPr lang="en-US"/>
      </a:defPPr>
      <a:lvl1pPr marL="0" algn="l" defTabSz="257084" rtl="0" eaLnBrk="1" latinLnBrk="0" hangingPunct="1">
        <a:defRPr sz="1000" kern="1200">
          <a:solidFill>
            <a:schemeClr val="tx1"/>
          </a:solidFill>
          <a:latin typeface="+mn-lt"/>
          <a:ea typeface="+mn-ea"/>
          <a:cs typeface="+mn-cs"/>
        </a:defRPr>
      </a:lvl1pPr>
      <a:lvl2pPr marL="257084" algn="l" defTabSz="257084" rtl="0" eaLnBrk="1" latinLnBrk="0" hangingPunct="1">
        <a:defRPr sz="1000" kern="1200">
          <a:solidFill>
            <a:schemeClr val="tx1"/>
          </a:solidFill>
          <a:latin typeface="+mn-lt"/>
          <a:ea typeface="+mn-ea"/>
          <a:cs typeface="+mn-cs"/>
        </a:defRPr>
      </a:lvl2pPr>
      <a:lvl3pPr marL="514167" algn="l" defTabSz="257084" rtl="0" eaLnBrk="1" latinLnBrk="0" hangingPunct="1">
        <a:defRPr sz="1000" kern="1200">
          <a:solidFill>
            <a:schemeClr val="tx1"/>
          </a:solidFill>
          <a:latin typeface="+mn-lt"/>
          <a:ea typeface="+mn-ea"/>
          <a:cs typeface="+mn-cs"/>
        </a:defRPr>
      </a:lvl3pPr>
      <a:lvl4pPr marL="771251" algn="l" defTabSz="257084" rtl="0" eaLnBrk="1" latinLnBrk="0" hangingPunct="1">
        <a:defRPr sz="1000" kern="1200">
          <a:solidFill>
            <a:schemeClr val="tx1"/>
          </a:solidFill>
          <a:latin typeface="+mn-lt"/>
          <a:ea typeface="+mn-ea"/>
          <a:cs typeface="+mn-cs"/>
        </a:defRPr>
      </a:lvl4pPr>
      <a:lvl5pPr marL="1028334" algn="l" defTabSz="257084" rtl="0" eaLnBrk="1" latinLnBrk="0" hangingPunct="1">
        <a:defRPr sz="1000" kern="1200">
          <a:solidFill>
            <a:schemeClr val="tx1"/>
          </a:solidFill>
          <a:latin typeface="+mn-lt"/>
          <a:ea typeface="+mn-ea"/>
          <a:cs typeface="+mn-cs"/>
        </a:defRPr>
      </a:lvl5pPr>
      <a:lvl6pPr marL="1285418" algn="l" defTabSz="257084" rtl="0" eaLnBrk="1" latinLnBrk="0" hangingPunct="1">
        <a:defRPr sz="1000" kern="1200">
          <a:solidFill>
            <a:schemeClr val="tx1"/>
          </a:solidFill>
          <a:latin typeface="+mn-lt"/>
          <a:ea typeface="+mn-ea"/>
          <a:cs typeface="+mn-cs"/>
        </a:defRPr>
      </a:lvl6pPr>
      <a:lvl7pPr marL="1542501" algn="l" defTabSz="257084" rtl="0" eaLnBrk="1" latinLnBrk="0" hangingPunct="1">
        <a:defRPr sz="1000" kern="1200">
          <a:solidFill>
            <a:schemeClr val="tx1"/>
          </a:solidFill>
          <a:latin typeface="+mn-lt"/>
          <a:ea typeface="+mn-ea"/>
          <a:cs typeface="+mn-cs"/>
        </a:defRPr>
      </a:lvl7pPr>
      <a:lvl8pPr marL="1799585" algn="l" defTabSz="257084" rtl="0" eaLnBrk="1" latinLnBrk="0" hangingPunct="1">
        <a:defRPr sz="1000" kern="1200">
          <a:solidFill>
            <a:schemeClr val="tx1"/>
          </a:solidFill>
          <a:latin typeface="+mn-lt"/>
          <a:ea typeface="+mn-ea"/>
          <a:cs typeface="+mn-cs"/>
        </a:defRPr>
      </a:lvl8pPr>
      <a:lvl9pPr marL="2056668" algn="l" defTabSz="257084" rtl="0" eaLnBrk="1" latinLnBrk="0" hangingPunct="1">
        <a:defRPr sz="1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63" y="681037"/>
            <a:ext cx="8388350" cy="382191"/>
          </a:xfrm>
          <a:prstGeom prst="rect">
            <a:avLst/>
          </a:prstGeom>
        </p:spPr>
        <p:txBody>
          <a:bodyPr vert="horz" wrap="square" lIns="0" tIns="0" rIns="0" bIns="0" numCol="1" anchor="ctr" anchorCtr="0" compatLnSpc="1">
            <a:prstTxWarp prst="textNoShape">
              <a:avLst/>
            </a:prstTxWarp>
            <a:normAutofit/>
          </a:bodyPr>
          <a:lstStyle/>
          <a:p>
            <a:pPr lvl="0"/>
            <a:r>
              <a:rPr lang="en-US"/>
              <a:t>Click to edit Master title style</a:t>
            </a:r>
          </a:p>
        </p:txBody>
      </p:sp>
      <p:sp>
        <p:nvSpPr>
          <p:cNvPr id="1027" name="Text Placeholder 2"/>
          <p:cNvSpPr>
            <a:spLocks noGrp="1"/>
          </p:cNvSpPr>
          <p:nvPr>
            <p:ph type="body" idx="1"/>
          </p:nvPr>
        </p:nvSpPr>
        <p:spPr bwMode="auto">
          <a:xfrm>
            <a:off x="360363" y="1200151"/>
            <a:ext cx="838835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Footer Placeholder 5"/>
          <p:cNvSpPr>
            <a:spLocks noGrp="1"/>
          </p:cNvSpPr>
          <p:nvPr>
            <p:ph type="ftr" sz="quarter" idx="3"/>
          </p:nvPr>
        </p:nvSpPr>
        <p:spPr>
          <a:xfrm>
            <a:off x="900114" y="4731544"/>
            <a:ext cx="7704137" cy="411956"/>
          </a:xfrm>
          <a:prstGeom prst="rect">
            <a:avLst/>
          </a:prstGeom>
        </p:spPr>
        <p:txBody>
          <a:bodyPr vert="horz" wrap="square" lIns="0" tIns="0" rIns="0" bIns="0" numCol="1" anchor="ctr" anchorCtr="0" compatLnSpc="1">
            <a:prstTxWarp prst="textNoShape">
              <a:avLst/>
            </a:prstTxWarp>
          </a:bodyPr>
          <a:lstStyle>
            <a:lvl1pPr>
              <a:defRPr sz="900">
                <a:solidFill>
                  <a:schemeClr val="bg1"/>
                </a:solidFill>
                <a:latin typeface="Arial" pitchFamily="34" charset="0"/>
                <a:ea typeface="ＭＳ Ｐゴシック" pitchFamily="34" charset="-128"/>
                <a:cs typeface="+mn-cs"/>
              </a:defRPr>
            </a:lvl1pPr>
          </a:lstStyle>
          <a:p>
            <a:pPr fontAlgn="base">
              <a:spcBef>
                <a:spcPct val="0"/>
              </a:spcBef>
              <a:spcAft>
                <a:spcPct val="0"/>
              </a:spcAft>
              <a:defRPr/>
            </a:pPr>
            <a:endParaRPr lang="en-US">
              <a:solidFill>
                <a:prstClr val="white"/>
              </a:solidFill>
            </a:endParaRPr>
          </a:p>
        </p:txBody>
      </p:sp>
      <p:sp>
        <p:nvSpPr>
          <p:cNvPr id="1030" name="TextBox 4"/>
          <p:cNvSpPr txBox="1">
            <a:spLocks noChangeArrowheads="1"/>
          </p:cNvSpPr>
          <p:nvPr userDrawn="1"/>
        </p:nvSpPr>
        <p:spPr bwMode="auto">
          <a:xfrm>
            <a:off x="360363" y="4717257"/>
            <a:ext cx="792162" cy="411956"/>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6F57562E-BB12-49C8-9F90-3A16929975D3}" type="slidenum">
              <a:rPr lang="en-US" altLang="en-US" sz="900">
                <a:solidFill>
                  <a:prstClr val="white"/>
                </a:solidFill>
              </a:rPr>
              <a:pPr eaLnBrk="1" fontAlgn="base" hangingPunct="1">
                <a:spcBef>
                  <a:spcPct val="0"/>
                </a:spcBef>
                <a:spcAft>
                  <a:spcPct val="0"/>
                </a:spcAft>
              </a:pPr>
              <a:t>‹#›</a:t>
            </a:fld>
            <a:r>
              <a:rPr lang="en-US" altLang="en-US" sz="1350">
                <a:solidFill>
                  <a:prstClr val="white"/>
                </a:solidFill>
              </a:rPr>
              <a:t> </a:t>
            </a:r>
          </a:p>
        </p:txBody>
      </p:sp>
      <p:sp>
        <p:nvSpPr>
          <p:cNvPr id="1031" name="TextBox 7"/>
          <p:cNvSpPr txBox="1">
            <a:spLocks noChangeArrowheads="1"/>
          </p:cNvSpPr>
          <p:nvPr userDrawn="1"/>
        </p:nvSpPr>
        <p:spPr bwMode="auto">
          <a:xfrm>
            <a:off x="739776" y="4731544"/>
            <a:ext cx="8404225" cy="411956"/>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900">
                <a:solidFill>
                  <a:srgbClr val="FFFFFF"/>
                </a:solidFill>
              </a:rPr>
              <a:t>Presentation title - edit in the Master slide</a:t>
            </a:r>
            <a:endParaRPr lang="en-US" sz="1350">
              <a:solidFill>
                <a:prstClr val="white"/>
              </a:solidFill>
            </a:endParaRPr>
          </a:p>
        </p:txBody>
      </p:sp>
    </p:spTree>
    <p:extLst>
      <p:ext uri="{BB962C8B-B14F-4D97-AF65-F5344CB8AC3E}">
        <p14:creationId xmlns:p14="http://schemas.microsoft.com/office/powerpoint/2010/main" val="124617050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hf hdr="0" ftr="0" dt="0"/>
  <p:txStyles>
    <p:titleStyle>
      <a:lvl1pPr algn="l" rtl="0" eaLnBrk="0" fontAlgn="base" hangingPunct="0">
        <a:spcBef>
          <a:spcPct val="0"/>
        </a:spcBef>
        <a:spcAft>
          <a:spcPct val="0"/>
        </a:spcAft>
        <a:defRPr sz="2700" kern="1200" spc="-75">
          <a:solidFill>
            <a:srgbClr val="CF0A2C"/>
          </a:solidFill>
          <a:latin typeface="+mj-lt"/>
          <a:ea typeface="ＭＳ Ｐゴシック" charset="0"/>
          <a:cs typeface="ＭＳ Ｐゴシック" charset="0"/>
        </a:defRPr>
      </a:lvl1pPr>
      <a:lvl2pPr algn="l" rtl="0" eaLnBrk="0" fontAlgn="base" hangingPunct="0">
        <a:spcBef>
          <a:spcPct val="0"/>
        </a:spcBef>
        <a:spcAft>
          <a:spcPct val="0"/>
        </a:spcAft>
        <a:defRPr sz="27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27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27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2700">
          <a:solidFill>
            <a:srgbClr val="BF004D"/>
          </a:solidFill>
          <a:latin typeface="Arial" charset="0"/>
          <a:ea typeface="ＭＳ Ｐゴシック" charset="0"/>
          <a:cs typeface="ＭＳ Ｐゴシック" charset="0"/>
        </a:defRPr>
      </a:lvl5pPr>
      <a:lvl6pPr marL="342900" algn="l" rtl="0" fontAlgn="base">
        <a:spcBef>
          <a:spcPct val="0"/>
        </a:spcBef>
        <a:spcAft>
          <a:spcPct val="0"/>
        </a:spcAft>
        <a:defRPr sz="2700">
          <a:solidFill>
            <a:srgbClr val="BF004D"/>
          </a:solidFill>
          <a:latin typeface="Arial" charset="0"/>
          <a:ea typeface="ＭＳ Ｐゴシック" charset="0"/>
          <a:cs typeface="ＭＳ Ｐゴシック" charset="0"/>
        </a:defRPr>
      </a:lvl6pPr>
      <a:lvl7pPr marL="685800" algn="l" rtl="0" fontAlgn="base">
        <a:spcBef>
          <a:spcPct val="0"/>
        </a:spcBef>
        <a:spcAft>
          <a:spcPct val="0"/>
        </a:spcAft>
        <a:defRPr sz="2700">
          <a:solidFill>
            <a:srgbClr val="BF004D"/>
          </a:solidFill>
          <a:latin typeface="Arial" charset="0"/>
          <a:ea typeface="ＭＳ Ｐゴシック" charset="0"/>
          <a:cs typeface="ＭＳ Ｐゴシック" charset="0"/>
        </a:defRPr>
      </a:lvl7pPr>
      <a:lvl8pPr marL="1028700" algn="l" rtl="0" fontAlgn="base">
        <a:spcBef>
          <a:spcPct val="0"/>
        </a:spcBef>
        <a:spcAft>
          <a:spcPct val="0"/>
        </a:spcAft>
        <a:defRPr sz="2700">
          <a:solidFill>
            <a:srgbClr val="BF004D"/>
          </a:solidFill>
          <a:latin typeface="Arial" charset="0"/>
          <a:ea typeface="ＭＳ Ｐゴシック" charset="0"/>
          <a:cs typeface="ＭＳ Ｐゴシック" charset="0"/>
        </a:defRPr>
      </a:lvl8pPr>
      <a:lvl9pPr marL="1371600" algn="l" rtl="0" fontAlgn="base">
        <a:spcBef>
          <a:spcPct val="0"/>
        </a:spcBef>
        <a:spcAft>
          <a:spcPct val="0"/>
        </a:spcAft>
        <a:defRPr sz="2700">
          <a:solidFill>
            <a:srgbClr val="BF004D"/>
          </a:solidFill>
          <a:latin typeface="Arial" charset="0"/>
          <a:ea typeface="ＭＳ Ｐゴシック" charset="0"/>
          <a:cs typeface="ＭＳ Ｐゴシック" charset="0"/>
        </a:defRPr>
      </a:lvl9pPr>
    </p:titleStyle>
    <p:bodyStyle>
      <a:lvl1pPr marL="257175" indent="-257175" algn="l" rtl="0" eaLnBrk="0" fontAlgn="base" hangingPunct="0">
        <a:spcBef>
          <a:spcPts val="900"/>
        </a:spcBef>
        <a:spcAft>
          <a:spcPct val="0"/>
        </a:spcAft>
        <a:buFont typeface="Arial" pitchFamily="34" charset="0"/>
        <a:defRPr kern="1200">
          <a:solidFill>
            <a:srgbClr val="CF0A2C"/>
          </a:solidFill>
          <a:latin typeface="Arial" pitchFamily="34" charset="0"/>
          <a:ea typeface="ＭＳ Ｐゴシック" charset="0"/>
          <a:cs typeface="ＭＳ Ｐゴシック" charset="0"/>
        </a:defRPr>
      </a:lvl1pPr>
      <a:lvl2pPr marL="557213" indent="-214313" algn="l" rtl="0" eaLnBrk="0" fontAlgn="base" hangingPunct="0">
        <a:spcBef>
          <a:spcPts val="450"/>
        </a:spcBef>
        <a:spcAft>
          <a:spcPct val="0"/>
        </a:spcAft>
        <a:defRPr kern="1200">
          <a:solidFill>
            <a:schemeClr val="tx1"/>
          </a:solidFill>
          <a:latin typeface="Arial" pitchFamily="34" charset="0"/>
          <a:ea typeface="ＭＳ Ｐゴシック" charset="0"/>
          <a:cs typeface="ＭＳ Ｐゴシック" charset="0"/>
        </a:defRPr>
      </a:lvl2pPr>
      <a:lvl3pPr marL="161925" indent="-161925" algn="l" rtl="0" eaLnBrk="0" fontAlgn="base" hangingPunct="0">
        <a:spcBef>
          <a:spcPts val="450"/>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128"/>
        </a:defRPr>
      </a:lvl3pPr>
      <a:lvl4pPr marL="161925" indent="-161925" algn="l" rtl="0" eaLnBrk="0" fontAlgn="base" hangingPunct="0">
        <a:spcBef>
          <a:spcPts val="450"/>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0"/>
        </a:defRPr>
      </a:lvl4pPr>
      <a:lvl5pPr marL="215504" indent="-215504" algn="l" rtl="0" eaLnBrk="0" fontAlgn="base" hangingPunct="0">
        <a:spcBef>
          <a:spcPts val="450"/>
        </a:spcBef>
        <a:spcAft>
          <a:spcPct val="0"/>
        </a:spcAft>
        <a:buFont typeface="Arial" pitchFamily="34" charset="0"/>
        <a:buAutoNum type="arabicPeriod"/>
        <a:defRPr kern="1200">
          <a:solidFill>
            <a:schemeClr val="tx1"/>
          </a:solidFill>
          <a:latin typeface="Arial" pitchFamily="34" charset="0"/>
          <a:ea typeface="ヒラギノ角ゴ Pro W3" charset="-128"/>
          <a:cs typeface="ヒラギノ角ゴ Pro W3"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body" idx="1"/>
          </p:nvPr>
        </p:nvSpPr>
        <p:spPr bwMode="auto">
          <a:xfrm>
            <a:off x="239270" y="1619511"/>
            <a:ext cx="7451262" cy="3289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28565" rIns="28565" bIns="28565" numCol="1" anchor="t" anchorCtr="0" compatLnSpc="1">
            <a:prstTxWarp prst="textNoShape">
              <a:avLst/>
            </a:prstTxWarp>
          </a:bodyPr>
          <a:lstStyle/>
          <a:p>
            <a:pPr lvl="0"/>
            <a:r>
              <a:rPr lang="en-US">
                <a:sym typeface="Gill Sans" pitchFamily="34" charset="0"/>
              </a:rPr>
              <a:t>Click to edit Master text styles</a:t>
            </a:r>
          </a:p>
          <a:p>
            <a:pPr lvl="1"/>
            <a:r>
              <a:rPr lang="en-US">
                <a:sym typeface="Gill Sans" pitchFamily="34" charset="0"/>
              </a:rPr>
              <a:t>Second level</a:t>
            </a:r>
          </a:p>
          <a:p>
            <a:pPr lvl="2"/>
            <a:r>
              <a:rPr lang="en-US">
                <a:sym typeface="Gill Sans" pitchFamily="34" charset="0"/>
              </a:rPr>
              <a:t>Third level</a:t>
            </a:r>
          </a:p>
        </p:txBody>
      </p:sp>
      <p:sp>
        <p:nvSpPr>
          <p:cNvPr id="2" name="Rectangle 2"/>
          <p:cNvSpPr>
            <a:spLocks noGrp="1" noChangeArrowheads="1"/>
          </p:cNvSpPr>
          <p:nvPr>
            <p:ph type="title"/>
          </p:nvPr>
        </p:nvSpPr>
        <p:spPr bwMode="auto">
          <a:xfrm>
            <a:off x="239270" y="805765"/>
            <a:ext cx="7438763" cy="62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0" rIns="28565" bIns="28565" numCol="1" anchor="t" anchorCtr="0" compatLnSpc="1">
            <a:prstTxWarp prst="textNoShape">
              <a:avLst/>
            </a:prstTxWarp>
          </a:bodyPr>
          <a:lstStyle/>
          <a:p>
            <a:pPr lvl="0"/>
            <a:r>
              <a:rPr lang="en-US">
                <a:sym typeface="Gill Sans" pitchFamily="34" charset="0"/>
              </a:rPr>
              <a:t>Click To Edit Master Title Style</a:t>
            </a:r>
          </a:p>
        </p:txBody>
      </p:sp>
      <p:cxnSp>
        <p:nvCxnSpPr>
          <p:cNvPr id="11" name="Straight Connector 10"/>
          <p:cNvCxnSpPr/>
          <p:nvPr userDrawn="1"/>
        </p:nvCxnSpPr>
        <p:spPr>
          <a:xfrm>
            <a:off x="239269" y="656255"/>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641712" y="278833"/>
            <a:ext cx="2245021" cy="264398"/>
          </a:xfrm>
          <a:prstGeom prst="rect">
            <a:avLst/>
          </a:prstGeom>
        </p:spPr>
      </p:pic>
      <p:pic>
        <p:nvPicPr>
          <p:cNvPr id="13" name="Picture 12"/>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214215" y="247828"/>
            <a:ext cx="504528" cy="205236"/>
          </a:xfrm>
          <a:prstGeom prst="rect">
            <a:avLst/>
          </a:prstGeom>
        </p:spPr>
      </p:pic>
      <p:pic>
        <p:nvPicPr>
          <p:cNvPr id="15" name="Picture 14" descr="\\op2pdrv02\users$\ShearerL\Documents\Logo\DIT Logo\DfIT_186_SML_AW.png"/>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251306" y="147117"/>
            <a:ext cx="757803" cy="406829"/>
          </a:xfrm>
          <a:prstGeom prst="rect">
            <a:avLst/>
          </a:prstGeom>
          <a:noFill/>
          <a:ln>
            <a:noFill/>
          </a:ln>
        </p:spPr>
      </p:pic>
      <p:pic>
        <p:nvPicPr>
          <p:cNvPr id="9" name="Picture 8">
            <a:extLst>
              <a:ext uri="{FF2B5EF4-FFF2-40B4-BE49-F238E27FC236}">
                <a16:creationId xmlns:a16="http://schemas.microsoft.com/office/drawing/2014/main" id="{6FD0E3D6-1627-4573-AD20-12AE2C859D3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364065" y="114780"/>
            <a:ext cx="585526" cy="487597"/>
          </a:xfrm>
          <a:prstGeom prst="rect">
            <a:avLst/>
          </a:prstGeom>
        </p:spPr>
      </p:pic>
    </p:spTree>
    <p:extLst>
      <p:ext uri="{BB962C8B-B14F-4D97-AF65-F5344CB8AC3E}">
        <p14:creationId xmlns:p14="http://schemas.microsoft.com/office/powerpoint/2010/main" val="372966538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transition spd="med">
    <p:fade/>
  </p:transition>
  <p:hf sldNum="0" hdr="0" ftr="0" dt="0"/>
  <p:txStyles>
    <p:titleStyle>
      <a:lvl1pPr algn="l" rtl="0" eaLnBrk="0" fontAlgn="base" hangingPunct="0">
        <a:spcBef>
          <a:spcPct val="0"/>
        </a:spcBef>
        <a:spcAft>
          <a:spcPct val="0"/>
        </a:spcAft>
        <a:defRPr lang="en-US" sz="2031" b="1" cap="none" dirty="0">
          <a:solidFill>
            <a:srgbClr val="B00D23"/>
          </a:solidFill>
          <a:latin typeface="Arial" pitchFamily="34" charset="0"/>
          <a:ea typeface="+mj-ea"/>
          <a:cs typeface="Arial" pitchFamily="34" charset="0"/>
          <a:sym typeface="Gill Sans" pitchFamily="34" charset="0"/>
        </a:defRPr>
      </a:lvl1pPr>
      <a:lvl2pPr algn="l" rtl="0" eaLnBrk="0" fontAlgn="base" hangingPunct="0">
        <a:spcBef>
          <a:spcPct val="0"/>
        </a:spcBef>
        <a:spcAft>
          <a:spcPct val="0"/>
        </a:spcAft>
        <a:defRPr sz="2031">
          <a:solidFill>
            <a:srgbClr val="1E1348"/>
          </a:solidFill>
          <a:latin typeface="Interstate" pitchFamily="2" charset="0"/>
          <a:ea typeface="ヒラギノ角ゴ ProN W3" charset="-128"/>
          <a:cs typeface="ヒラギノ角ゴ ProN W3" charset="-128"/>
          <a:sym typeface="Gill Sans" pitchFamily="34" charset="0"/>
        </a:defRPr>
      </a:lvl2pPr>
      <a:lvl3pPr algn="l" rtl="0" eaLnBrk="0" fontAlgn="base" hangingPunct="0">
        <a:spcBef>
          <a:spcPct val="0"/>
        </a:spcBef>
        <a:spcAft>
          <a:spcPct val="0"/>
        </a:spcAft>
        <a:defRPr sz="2031">
          <a:solidFill>
            <a:srgbClr val="1E1348"/>
          </a:solidFill>
          <a:latin typeface="Interstate" pitchFamily="2" charset="0"/>
          <a:ea typeface="ヒラギノ角ゴ ProN W3" charset="-128"/>
          <a:cs typeface="ヒラギノ角ゴ ProN W3" charset="-128"/>
          <a:sym typeface="Gill Sans" pitchFamily="34" charset="0"/>
        </a:defRPr>
      </a:lvl3pPr>
      <a:lvl4pPr algn="l" rtl="0" eaLnBrk="0" fontAlgn="base" hangingPunct="0">
        <a:spcBef>
          <a:spcPct val="0"/>
        </a:spcBef>
        <a:spcAft>
          <a:spcPct val="0"/>
        </a:spcAft>
        <a:defRPr sz="2031">
          <a:solidFill>
            <a:srgbClr val="1E1348"/>
          </a:solidFill>
          <a:latin typeface="Interstate" pitchFamily="2" charset="0"/>
          <a:ea typeface="ヒラギノ角ゴ ProN W3" charset="-128"/>
          <a:cs typeface="ヒラギノ角ゴ ProN W3" charset="-128"/>
          <a:sym typeface="Gill Sans" pitchFamily="34" charset="0"/>
        </a:defRPr>
      </a:lvl4pPr>
      <a:lvl5pPr algn="l" rtl="0" eaLnBrk="0" fontAlgn="base" hangingPunct="0">
        <a:spcBef>
          <a:spcPct val="0"/>
        </a:spcBef>
        <a:spcAft>
          <a:spcPct val="0"/>
        </a:spcAft>
        <a:defRPr sz="2031">
          <a:solidFill>
            <a:srgbClr val="1E1348"/>
          </a:solidFill>
          <a:latin typeface="Interstate" pitchFamily="2" charset="0"/>
          <a:ea typeface="ヒラギノ角ゴ ProN W3" charset="-128"/>
          <a:cs typeface="ヒラギノ角ゴ ProN W3" charset="-128"/>
          <a:sym typeface="Gill Sans" pitchFamily="34" charset="0"/>
        </a:defRPr>
      </a:lvl5pPr>
      <a:lvl6pPr marL="208874" algn="ctr" rtl="0" fontAlgn="base">
        <a:spcBef>
          <a:spcPct val="0"/>
        </a:spcBef>
        <a:spcAft>
          <a:spcPct val="0"/>
        </a:spcAft>
        <a:defRPr sz="3819">
          <a:solidFill>
            <a:schemeClr val="tx1"/>
          </a:solidFill>
          <a:latin typeface="Gill Sans" charset="0"/>
          <a:ea typeface="ヒラギノ角ゴ ProN W3" charset="-128"/>
          <a:cs typeface="ヒラギノ角ゴ ProN W3" charset="-128"/>
          <a:sym typeface="Gill Sans" charset="0"/>
        </a:defRPr>
      </a:lvl6pPr>
      <a:lvl7pPr marL="417748" algn="ctr" rtl="0" fontAlgn="base">
        <a:spcBef>
          <a:spcPct val="0"/>
        </a:spcBef>
        <a:spcAft>
          <a:spcPct val="0"/>
        </a:spcAft>
        <a:defRPr sz="3819">
          <a:solidFill>
            <a:schemeClr val="tx1"/>
          </a:solidFill>
          <a:latin typeface="Gill Sans" charset="0"/>
          <a:ea typeface="ヒラギノ角ゴ ProN W3" charset="-128"/>
          <a:cs typeface="ヒラギノ角ゴ ProN W3" charset="-128"/>
          <a:sym typeface="Gill Sans" charset="0"/>
        </a:defRPr>
      </a:lvl7pPr>
      <a:lvl8pPr marL="626622" algn="ctr" rtl="0" fontAlgn="base">
        <a:spcBef>
          <a:spcPct val="0"/>
        </a:spcBef>
        <a:spcAft>
          <a:spcPct val="0"/>
        </a:spcAft>
        <a:defRPr sz="3819">
          <a:solidFill>
            <a:schemeClr val="tx1"/>
          </a:solidFill>
          <a:latin typeface="Gill Sans" charset="0"/>
          <a:ea typeface="ヒラギノ角ゴ ProN W3" charset="-128"/>
          <a:cs typeface="ヒラギノ角ゴ ProN W3" charset="-128"/>
          <a:sym typeface="Gill Sans" charset="0"/>
        </a:defRPr>
      </a:lvl8pPr>
      <a:lvl9pPr marL="835496" algn="ctr" rtl="0" fontAlgn="base">
        <a:spcBef>
          <a:spcPct val="0"/>
        </a:spcBef>
        <a:spcAft>
          <a:spcPct val="0"/>
        </a:spcAft>
        <a:defRPr sz="3819">
          <a:solidFill>
            <a:schemeClr val="tx1"/>
          </a:solidFill>
          <a:latin typeface="Gill Sans" charset="0"/>
          <a:ea typeface="ヒラギノ角ゴ ProN W3" charset="-128"/>
          <a:cs typeface="ヒラギノ角ゴ ProN W3" charset="-128"/>
          <a:sym typeface="Gill Sans" charset="0"/>
        </a:defRPr>
      </a:lvl9pPr>
    </p:titleStyle>
    <p:bodyStyle>
      <a:lvl1pPr marL="166084" indent="-166084" algn="l" rtl="0" eaLnBrk="0" fontAlgn="base" hangingPunct="0">
        <a:spcBef>
          <a:spcPct val="0"/>
        </a:spcBef>
        <a:spcAft>
          <a:spcPts val="548"/>
        </a:spcAft>
        <a:buClr>
          <a:srgbClr val="0D2459"/>
        </a:buClr>
        <a:buFont typeface="Arial" charset="0"/>
        <a:buChar char="•"/>
        <a:defRPr sz="1463">
          <a:solidFill>
            <a:srgbClr val="606060"/>
          </a:solidFill>
          <a:latin typeface="Arial" pitchFamily="34" charset="0"/>
          <a:ea typeface="+mn-ea"/>
          <a:cs typeface="Arial" pitchFamily="34" charset="0"/>
          <a:sym typeface="Gill Sans" pitchFamily="34" charset="0"/>
        </a:defRPr>
      </a:lvl1pPr>
      <a:lvl2pPr marL="417748" indent="-208874" algn="l" rtl="0" eaLnBrk="0" fontAlgn="base" hangingPunct="0">
        <a:spcBef>
          <a:spcPct val="0"/>
        </a:spcBef>
        <a:spcAft>
          <a:spcPts val="548"/>
        </a:spcAft>
        <a:buClr>
          <a:srgbClr val="0D2459"/>
        </a:buClr>
        <a:buFont typeface="Arial" charset="0"/>
        <a:buChar char="•"/>
        <a:defRPr sz="1056">
          <a:solidFill>
            <a:srgbClr val="606060"/>
          </a:solidFill>
          <a:latin typeface="Arial" pitchFamily="34" charset="0"/>
          <a:ea typeface="+mn-ea"/>
          <a:cs typeface="Arial" pitchFamily="34" charset="0"/>
          <a:sym typeface="Gill Sans" pitchFamily="34" charset="0"/>
        </a:defRPr>
      </a:lvl2pPr>
      <a:lvl3pPr marL="626622" indent="-208874" algn="l" rtl="0" eaLnBrk="0" fontAlgn="base" hangingPunct="0">
        <a:spcBef>
          <a:spcPct val="0"/>
        </a:spcBef>
        <a:spcAft>
          <a:spcPts val="548"/>
        </a:spcAft>
        <a:buClr>
          <a:srgbClr val="0D2459"/>
        </a:buClr>
        <a:buFont typeface="Arial" charset="0"/>
        <a:buChar char="•"/>
        <a:defRPr sz="1056">
          <a:solidFill>
            <a:srgbClr val="606060"/>
          </a:solidFill>
          <a:latin typeface="Arial" pitchFamily="34" charset="0"/>
          <a:ea typeface="+mn-ea"/>
          <a:cs typeface="Arial" pitchFamily="34" charset="0"/>
          <a:sym typeface="Gill Sans" pitchFamily="34" charset="0"/>
        </a:defRPr>
      </a:lvl3pPr>
      <a:lvl4pPr marL="835496" indent="-208874" algn="l" rtl="0" eaLnBrk="0" fontAlgn="base" hangingPunct="0">
        <a:spcBef>
          <a:spcPct val="0"/>
        </a:spcBef>
        <a:spcAft>
          <a:spcPct val="0"/>
        </a:spcAft>
        <a:buFont typeface="Arial" charset="0"/>
        <a:buChar char="•"/>
        <a:defRPr sz="1463">
          <a:solidFill>
            <a:schemeClr val="tx1"/>
          </a:solidFill>
          <a:latin typeface="Interstate" pitchFamily="2" charset="0"/>
          <a:ea typeface="+mn-ea"/>
          <a:cs typeface="+mn-cs"/>
          <a:sym typeface="Gill Sans" pitchFamily="34" charset="0"/>
        </a:defRPr>
      </a:lvl4pPr>
      <a:lvl5pPr marL="1044370" indent="-208874" algn="l" rtl="0" eaLnBrk="0" fontAlgn="base" hangingPunct="0">
        <a:spcBef>
          <a:spcPct val="0"/>
        </a:spcBef>
        <a:spcAft>
          <a:spcPct val="0"/>
        </a:spcAft>
        <a:buFont typeface="Arial" charset="0"/>
        <a:buChar char="•"/>
        <a:defRPr sz="1463">
          <a:solidFill>
            <a:schemeClr val="tx1"/>
          </a:solidFill>
          <a:latin typeface="Interstate" pitchFamily="2" charset="0"/>
          <a:ea typeface="+mn-ea"/>
          <a:cs typeface="+mn-cs"/>
          <a:sym typeface="Gill Sans" pitchFamily="34" charset="0"/>
        </a:defRPr>
      </a:lvl5pPr>
      <a:lvl6pPr marL="208874" algn="ctr" rtl="0" fontAlgn="base">
        <a:spcBef>
          <a:spcPct val="0"/>
        </a:spcBef>
        <a:spcAft>
          <a:spcPct val="0"/>
        </a:spcAft>
        <a:defRPr sz="1625">
          <a:solidFill>
            <a:schemeClr val="tx1"/>
          </a:solidFill>
          <a:latin typeface="+mn-lt"/>
          <a:ea typeface="+mn-ea"/>
          <a:cs typeface="+mn-cs"/>
          <a:sym typeface="Gill Sans" charset="0"/>
        </a:defRPr>
      </a:lvl6pPr>
      <a:lvl7pPr marL="417748" algn="ctr" rtl="0" fontAlgn="base">
        <a:spcBef>
          <a:spcPct val="0"/>
        </a:spcBef>
        <a:spcAft>
          <a:spcPct val="0"/>
        </a:spcAft>
        <a:defRPr sz="1625">
          <a:solidFill>
            <a:schemeClr val="tx1"/>
          </a:solidFill>
          <a:latin typeface="+mn-lt"/>
          <a:ea typeface="+mn-ea"/>
          <a:cs typeface="+mn-cs"/>
          <a:sym typeface="Gill Sans" charset="0"/>
        </a:defRPr>
      </a:lvl7pPr>
      <a:lvl8pPr marL="626622" algn="ctr" rtl="0" fontAlgn="base">
        <a:spcBef>
          <a:spcPct val="0"/>
        </a:spcBef>
        <a:spcAft>
          <a:spcPct val="0"/>
        </a:spcAft>
        <a:defRPr sz="1625">
          <a:solidFill>
            <a:schemeClr val="tx1"/>
          </a:solidFill>
          <a:latin typeface="+mn-lt"/>
          <a:ea typeface="+mn-ea"/>
          <a:cs typeface="+mn-cs"/>
          <a:sym typeface="Gill Sans" charset="0"/>
        </a:defRPr>
      </a:lvl8pPr>
      <a:lvl9pPr marL="835496" algn="ctr" rtl="0" fontAlgn="base">
        <a:spcBef>
          <a:spcPct val="0"/>
        </a:spcBef>
        <a:spcAft>
          <a:spcPct val="0"/>
        </a:spcAft>
        <a:defRPr sz="1625">
          <a:solidFill>
            <a:schemeClr val="tx1"/>
          </a:solidFill>
          <a:latin typeface="+mn-lt"/>
          <a:ea typeface="+mn-ea"/>
          <a:cs typeface="+mn-cs"/>
          <a:sym typeface="Gill Sans" charset="0"/>
        </a:defRPr>
      </a:lvl9pPr>
    </p:bodyStyle>
    <p:otherStyle>
      <a:defPPr>
        <a:defRPr lang="en-US"/>
      </a:defPPr>
      <a:lvl1pPr marL="0" algn="l" defTabSz="208874" rtl="0" eaLnBrk="1" latinLnBrk="0" hangingPunct="1">
        <a:defRPr sz="812" kern="1200">
          <a:solidFill>
            <a:schemeClr val="tx1"/>
          </a:solidFill>
          <a:latin typeface="+mn-lt"/>
          <a:ea typeface="+mn-ea"/>
          <a:cs typeface="+mn-cs"/>
        </a:defRPr>
      </a:lvl1pPr>
      <a:lvl2pPr marL="208874" algn="l" defTabSz="208874" rtl="0" eaLnBrk="1" latinLnBrk="0" hangingPunct="1">
        <a:defRPr sz="812" kern="1200">
          <a:solidFill>
            <a:schemeClr val="tx1"/>
          </a:solidFill>
          <a:latin typeface="+mn-lt"/>
          <a:ea typeface="+mn-ea"/>
          <a:cs typeface="+mn-cs"/>
        </a:defRPr>
      </a:lvl2pPr>
      <a:lvl3pPr marL="417748" algn="l" defTabSz="208874" rtl="0" eaLnBrk="1" latinLnBrk="0" hangingPunct="1">
        <a:defRPr sz="812" kern="1200">
          <a:solidFill>
            <a:schemeClr val="tx1"/>
          </a:solidFill>
          <a:latin typeface="+mn-lt"/>
          <a:ea typeface="+mn-ea"/>
          <a:cs typeface="+mn-cs"/>
        </a:defRPr>
      </a:lvl3pPr>
      <a:lvl4pPr marL="626622" algn="l" defTabSz="208874" rtl="0" eaLnBrk="1" latinLnBrk="0" hangingPunct="1">
        <a:defRPr sz="812" kern="1200">
          <a:solidFill>
            <a:schemeClr val="tx1"/>
          </a:solidFill>
          <a:latin typeface="+mn-lt"/>
          <a:ea typeface="+mn-ea"/>
          <a:cs typeface="+mn-cs"/>
        </a:defRPr>
      </a:lvl4pPr>
      <a:lvl5pPr marL="835496" algn="l" defTabSz="208874" rtl="0" eaLnBrk="1" latinLnBrk="0" hangingPunct="1">
        <a:defRPr sz="812" kern="1200">
          <a:solidFill>
            <a:schemeClr val="tx1"/>
          </a:solidFill>
          <a:latin typeface="+mn-lt"/>
          <a:ea typeface="+mn-ea"/>
          <a:cs typeface="+mn-cs"/>
        </a:defRPr>
      </a:lvl5pPr>
      <a:lvl6pPr marL="1044370" algn="l" defTabSz="208874" rtl="0" eaLnBrk="1" latinLnBrk="0" hangingPunct="1">
        <a:defRPr sz="812" kern="1200">
          <a:solidFill>
            <a:schemeClr val="tx1"/>
          </a:solidFill>
          <a:latin typeface="+mn-lt"/>
          <a:ea typeface="+mn-ea"/>
          <a:cs typeface="+mn-cs"/>
        </a:defRPr>
      </a:lvl6pPr>
      <a:lvl7pPr marL="1253243" algn="l" defTabSz="208874" rtl="0" eaLnBrk="1" latinLnBrk="0" hangingPunct="1">
        <a:defRPr sz="812" kern="1200">
          <a:solidFill>
            <a:schemeClr val="tx1"/>
          </a:solidFill>
          <a:latin typeface="+mn-lt"/>
          <a:ea typeface="+mn-ea"/>
          <a:cs typeface="+mn-cs"/>
        </a:defRPr>
      </a:lvl7pPr>
      <a:lvl8pPr marL="1462118" algn="l" defTabSz="208874" rtl="0" eaLnBrk="1" latinLnBrk="0" hangingPunct="1">
        <a:defRPr sz="812" kern="1200">
          <a:solidFill>
            <a:schemeClr val="tx1"/>
          </a:solidFill>
          <a:latin typeface="+mn-lt"/>
          <a:ea typeface="+mn-ea"/>
          <a:cs typeface="+mn-cs"/>
        </a:defRPr>
      </a:lvl8pPr>
      <a:lvl9pPr marL="1670991" algn="l" defTabSz="208874" rtl="0" eaLnBrk="1" latinLnBrk="0" hangingPunct="1">
        <a:defRPr sz="81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35C9FF2-CAD8-C244-BD72-76AB42972A6F}"/>
              </a:ext>
            </a:extLst>
          </p:cNvPr>
          <p:cNvSpPr>
            <a:spLocks noGrp="1" noChangeArrowheads="1"/>
          </p:cNvSpPr>
          <p:nvPr>
            <p:ph type="title"/>
          </p:nvPr>
        </p:nvSpPr>
        <p:spPr bwMode="auto">
          <a:xfrm>
            <a:off x="441325" y="261938"/>
            <a:ext cx="82296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91B7BD95-D494-AF4E-8534-53BE3F8E5192}"/>
              </a:ext>
            </a:extLst>
          </p:cNvPr>
          <p:cNvSpPr>
            <a:spLocks noGrp="1" noChangeArrowheads="1"/>
          </p:cNvSpPr>
          <p:nvPr>
            <p:ph type="body" idx="1"/>
          </p:nvPr>
        </p:nvSpPr>
        <p:spPr bwMode="auto">
          <a:xfrm>
            <a:off x="441325" y="1006079"/>
            <a:ext cx="8229600" cy="332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 </a:t>
            </a:r>
          </a:p>
        </p:txBody>
      </p:sp>
      <p:sp>
        <p:nvSpPr>
          <p:cNvPr id="1030" name="Rectangle 6">
            <a:extLst>
              <a:ext uri="{FF2B5EF4-FFF2-40B4-BE49-F238E27FC236}">
                <a16:creationId xmlns:a16="http://schemas.microsoft.com/office/drawing/2014/main" id="{DBBE281E-BD94-4E44-93DC-2340131C1BC7}"/>
              </a:ext>
            </a:extLst>
          </p:cNvPr>
          <p:cNvSpPr>
            <a:spLocks noGrp="1" noChangeArrowheads="1"/>
          </p:cNvSpPr>
          <p:nvPr>
            <p:ph type="sldNum" sz="quarter" idx="4"/>
          </p:nvPr>
        </p:nvSpPr>
        <p:spPr bwMode="auto">
          <a:xfrm>
            <a:off x="8291513" y="4839891"/>
            <a:ext cx="43021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vl1pPr>
          </a:lstStyle>
          <a:p>
            <a:fld id="{0FF24698-6005-BF42-AB0D-980D19244EF6}" type="slidenum">
              <a:rPr lang="en-GB" altLang="en-US"/>
              <a:pPr/>
              <a:t>‹#›</a:t>
            </a:fld>
            <a:endParaRPr lang="en-GB" altLang="en-US"/>
          </a:p>
        </p:txBody>
      </p:sp>
      <p:sp>
        <p:nvSpPr>
          <p:cNvPr id="2" name="Rectangle 8">
            <a:extLst>
              <a:ext uri="{FF2B5EF4-FFF2-40B4-BE49-F238E27FC236}">
                <a16:creationId xmlns:a16="http://schemas.microsoft.com/office/drawing/2014/main" id="{88C1E56C-785E-6240-A119-87E882B95A19}"/>
              </a:ext>
            </a:extLst>
          </p:cNvPr>
          <p:cNvSpPr>
            <a:spLocks noChangeArrowheads="1"/>
          </p:cNvSpPr>
          <p:nvPr/>
        </p:nvSpPr>
        <p:spPr bwMode="auto">
          <a:xfrm>
            <a:off x="533400" y="716757"/>
            <a:ext cx="8078788" cy="4643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a:p>
        </p:txBody>
      </p:sp>
      <p:pic>
        <p:nvPicPr>
          <p:cNvPr id="3" name="Picture 2">
            <a:extLst>
              <a:ext uri="{FF2B5EF4-FFF2-40B4-BE49-F238E27FC236}">
                <a16:creationId xmlns:a16="http://schemas.microsoft.com/office/drawing/2014/main" id="{0CCF5A28-F965-7A4A-9268-6B1535B577F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20076" y="186929"/>
            <a:ext cx="392113" cy="6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63791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dt="0"/>
  <p:txStyles>
    <p:titleStyle>
      <a:lvl1pPr algn="l" rtl="0" eaLnBrk="0" fontAlgn="base" hangingPunct="0">
        <a:spcBef>
          <a:spcPct val="0"/>
        </a:spcBef>
        <a:spcAft>
          <a:spcPct val="0"/>
        </a:spcAft>
        <a:defRPr sz="2100" b="1">
          <a:solidFill>
            <a:schemeClr val="tx1"/>
          </a:solidFill>
          <a:latin typeface="+mj-lt"/>
          <a:ea typeface="+mj-ea"/>
          <a:cs typeface="+mj-cs"/>
        </a:defRPr>
      </a:lvl1pPr>
      <a:lvl2pPr algn="l" rtl="0" eaLnBrk="0" fontAlgn="base" hangingPunct="0">
        <a:spcBef>
          <a:spcPct val="0"/>
        </a:spcBef>
        <a:spcAft>
          <a:spcPct val="0"/>
        </a:spcAft>
        <a:defRPr sz="2100" b="1">
          <a:solidFill>
            <a:schemeClr val="tx1"/>
          </a:solidFill>
          <a:latin typeface="Arial" charset="0"/>
          <a:cs typeface="Arial" charset="0"/>
        </a:defRPr>
      </a:lvl2pPr>
      <a:lvl3pPr algn="l" rtl="0" eaLnBrk="0" fontAlgn="base" hangingPunct="0">
        <a:spcBef>
          <a:spcPct val="0"/>
        </a:spcBef>
        <a:spcAft>
          <a:spcPct val="0"/>
        </a:spcAft>
        <a:defRPr sz="2100" b="1">
          <a:solidFill>
            <a:schemeClr val="tx1"/>
          </a:solidFill>
          <a:latin typeface="Arial" charset="0"/>
          <a:cs typeface="Arial" charset="0"/>
        </a:defRPr>
      </a:lvl3pPr>
      <a:lvl4pPr algn="l" rtl="0" eaLnBrk="0" fontAlgn="base" hangingPunct="0">
        <a:spcBef>
          <a:spcPct val="0"/>
        </a:spcBef>
        <a:spcAft>
          <a:spcPct val="0"/>
        </a:spcAft>
        <a:defRPr sz="2100" b="1">
          <a:solidFill>
            <a:schemeClr val="tx1"/>
          </a:solidFill>
          <a:latin typeface="Arial" charset="0"/>
          <a:cs typeface="Arial" charset="0"/>
        </a:defRPr>
      </a:lvl4pPr>
      <a:lvl5pPr algn="l" rtl="0" eaLnBrk="0" fontAlgn="base" hangingPunct="0">
        <a:spcBef>
          <a:spcPct val="0"/>
        </a:spcBef>
        <a:spcAft>
          <a:spcPct val="0"/>
        </a:spcAft>
        <a:defRPr sz="2100" b="1">
          <a:solidFill>
            <a:schemeClr val="tx1"/>
          </a:solidFill>
          <a:latin typeface="Arial" charset="0"/>
          <a:cs typeface="Arial" charset="0"/>
        </a:defRPr>
      </a:lvl5pPr>
      <a:lvl6pPr marL="342900" algn="l" rtl="0" fontAlgn="base">
        <a:spcBef>
          <a:spcPct val="0"/>
        </a:spcBef>
        <a:spcAft>
          <a:spcPct val="0"/>
        </a:spcAft>
        <a:defRPr sz="2100" b="1">
          <a:solidFill>
            <a:schemeClr val="tx1"/>
          </a:solidFill>
          <a:latin typeface="Arial" charset="0"/>
          <a:cs typeface="Arial" charset="0"/>
        </a:defRPr>
      </a:lvl6pPr>
      <a:lvl7pPr marL="685800" algn="l" rtl="0" fontAlgn="base">
        <a:spcBef>
          <a:spcPct val="0"/>
        </a:spcBef>
        <a:spcAft>
          <a:spcPct val="0"/>
        </a:spcAft>
        <a:defRPr sz="2100" b="1">
          <a:solidFill>
            <a:schemeClr val="tx1"/>
          </a:solidFill>
          <a:latin typeface="Arial" charset="0"/>
          <a:cs typeface="Arial" charset="0"/>
        </a:defRPr>
      </a:lvl7pPr>
      <a:lvl8pPr marL="1028700" algn="l" rtl="0" fontAlgn="base">
        <a:spcBef>
          <a:spcPct val="0"/>
        </a:spcBef>
        <a:spcAft>
          <a:spcPct val="0"/>
        </a:spcAft>
        <a:defRPr sz="2100" b="1">
          <a:solidFill>
            <a:schemeClr val="tx1"/>
          </a:solidFill>
          <a:latin typeface="Arial" charset="0"/>
          <a:cs typeface="Arial" charset="0"/>
        </a:defRPr>
      </a:lvl8pPr>
      <a:lvl9pPr marL="1371600" algn="l" rtl="0" fontAlgn="base">
        <a:spcBef>
          <a:spcPct val="0"/>
        </a:spcBef>
        <a:spcAft>
          <a:spcPct val="0"/>
        </a:spcAft>
        <a:defRPr sz="2100" b="1">
          <a:solidFill>
            <a:schemeClr val="tx1"/>
          </a:solidFill>
          <a:latin typeface="Arial" charset="0"/>
          <a:cs typeface="Arial" charset="0"/>
        </a:defRPr>
      </a:lvl9pPr>
    </p:titleStyle>
    <p:bodyStyle>
      <a:lvl1pPr algn="l" rtl="0" eaLnBrk="0" fontAlgn="base" hangingPunct="0">
        <a:spcBef>
          <a:spcPct val="20000"/>
        </a:spcBef>
        <a:spcAft>
          <a:spcPct val="0"/>
        </a:spcAft>
        <a:defRPr sz="1650" b="1">
          <a:solidFill>
            <a:schemeClr val="tx1"/>
          </a:solidFill>
          <a:latin typeface="+mn-lt"/>
          <a:ea typeface="+mn-ea"/>
          <a:cs typeface="+mn-cs"/>
        </a:defRPr>
      </a:lvl1pPr>
      <a:lvl2pPr marL="202406" indent="-201216" algn="l" rtl="0" eaLnBrk="0" fontAlgn="base" hangingPunct="0">
        <a:spcBef>
          <a:spcPct val="20000"/>
        </a:spcBef>
        <a:spcAft>
          <a:spcPct val="0"/>
        </a:spcAft>
        <a:buClr>
          <a:schemeClr val="accent1"/>
        </a:buClr>
        <a:buChar char="•"/>
        <a:defRPr sz="1650">
          <a:solidFill>
            <a:schemeClr val="tx1"/>
          </a:solidFill>
          <a:latin typeface="+mn-lt"/>
          <a:cs typeface="+mn-cs"/>
        </a:defRPr>
      </a:lvl2pPr>
      <a:lvl3pPr marL="406004" indent="-202406" algn="l" rtl="0" eaLnBrk="0" fontAlgn="base" hangingPunct="0">
        <a:spcBef>
          <a:spcPct val="0"/>
        </a:spcBef>
        <a:spcAft>
          <a:spcPct val="0"/>
        </a:spcAft>
        <a:buFont typeface="Arial" panose="020B0604020202020204" pitchFamily="34" charset="0"/>
        <a:buChar char="–"/>
        <a:defRPr sz="1500">
          <a:solidFill>
            <a:schemeClr val="tx1"/>
          </a:solidFill>
          <a:latin typeface="+mn-lt"/>
          <a:cs typeface="+mn-cs"/>
        </a:defRPr>
      </a:lvl3pPr>
      <a:lvl4pPr marL="603647" indent="-196454" algn="l" rtl="0" eaLnBrk="0" fontAlgn="base" hangingPunct="0">
        <a:spcBef>
          <a:spcPct val="0"/>
        </a:spcBef>
        <a:spcAft>
          <a:spcPct val="0"/>
        </a:spcAft>
        <a:buChar char="–"/>
        <a:defRPr>
          <a:solidFill>
            <a:schemeClr val="tx1"/>
          </a:solidFill>
          <a:latin typeface="+mn-lt"/>
          <a:cs typeface="+mn-cs"/>
        </a:defRPr>
      </a:lvl4pPr>
      <a:lvl5pPr marL="1556147" indent="-171450" algn="l" rtl="0" eaLnBrk="0" fontAlgn="base" hangingPunct="0">
        <a:spcBef>
          <a:spcPct val="20000"/>
        </a:spcBef>
        <a:spcAft>
          <a:spcPct val="0"/>
        </a:spcAft>
        <a:buChar char="»"/>
        <a:defRPr sz="1500">
          <a:solidFill>
            <a:schemeClr val="tx1"/>
          </a:solidFill>
          <a:latin typeface="+mn-lt"/>
          <a:cs typeface="+mn-cs"/>
        </a:defRPr>
      </a:lvl5pPr>
      <a:lvl6pPr marL="1899047" indent="-171450" algn="l" rtl="0" fontAlgn="base">
        <a:spcBef>
          <a:spcPct val="20000"/>
        </a:spcBef>
        <a:spcAft>
          <a:spcPct val="0"/>
        </a:spcAft>
        <a:buChar char="»"/>
        <a:defRPr sz="1500">
          <a:solidFill>
            <a:schemeClr val="tx1"/>
          </a:solidFill>
          <a:latin typeface="+mn-lt"/>
          <a:cs typeface="+mn-cs"/>
        </a:defRPr>
      </a:lvl6pPr>
      <a:lvl7pPr marL="2241947" indent="-171450" algn="l" rtl="0" fontAlgn="base">
        <a:spcBef>
          <a:spcPct val="20000"/>
        </a:spcBef>
        <a:spcAft>
          <a:spcPct val="0"/>
        </a:spcAft>
        <a:buChar char="»"/>
        <a:defRPr sz="1500">
          <a:solidFill>
            <a:schemeClr val="tx1"/>
          </a:solidFill>
          <a:latin typeface="+mn-lt"/>
          <a:cs typeface="+mn-cs"/>
        </a:defRPr>
      </a:lvl7pPr>
      <a:lvl8pPr marL="2584847" indent="-171450" algn="l" rtl="0" fontAlgn="base">
        <a:spcBef>
          <a:spcPct val="20000"/>
        </a:spcBef>
        <a:spcAft>
          <a:spcPct val="0"/>
        </a:spcAft>
        <a:buChar char="»"/>
        <a:defRPr sz="1500">
          <a:solidFill>
            <a:schemeClr val="tx1"/>
          </a:solidFill>
          <a:latin typeface="+mn-lt"/>
          <a:cs typeface="+mn-cs"/>
        </a:defRPr>
      </a:lvl8pPr>
      <a:lvl9pPr marL="2927747"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7C52830-2C0B-4614-82FA-14C29E97F640}"/>
              </a:ext>
            </a:extLst>
          </p:cNvPr>
          <p:cNvSpPr>
            <a:spLocks noGrp="1" noChangeArrowheads="1"/>
          </p:cNvSpPr>
          <p:nvPr>
            <p:ph type="title"/>
          </p:nvPr>
        </p:nvSpPr>
        <p:spPr bwMode="auto">
          <a:xfrm>
            <a:off x="441325" y="261938"/>
            <a:ext cx="82296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5123" name="Rectangle 3">
            <a:extLst>
              <a:ext uri="{FF2B5EF4-FFF2-40B4-BE49-F238E27FC236}">
                <a16:creationId xmlns:a16="http://schemas.microsoft.com/office/drawing/2014/main" id="{DDD04082-9BAF-42ED-9262-6B165C62C190}"/>
              </a:ext>
            </a:extLst>
          </p:cNvPr>
          <p:cNvSpPr>
            <a:spLocks noGrp="1" noChangeArrowheads="1"/>
          </p:cNvSpPr>
          <p:nvPr>
            <p:ph type="body" idx="1"/>
          </p:nvPr>
        </p:nvSpPr>
        <p:spPr bwMode="auto">
          <a:xfrm>
            <a:off x="441325" y="1006475"/>
            <a:ext cx="82296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 </a:t>
            </a:r>
          </a:p>
        </p:txBody>
      </p:sp>
      <p:sp>
        <p:nvSpPr>
          <p:cNvPr id="1030" name="Rectangle 6">
            <a:extLst>
              <a:ext uri="{FF2B5EF4-FFF2-40B4-BE49-F238E27FC236}">
                <a16:creationId xmlns:a16="http://schemas.microsoft.com/office/drawing/2014/main" id="{37DCD248-C347-4A07-B096-B72CDDF594E5}"/>
              </a:ext>
            </a:extLst>
          </p:cNvPr>
          <p:cNvSpPr>
            <a:spLocks noGrp="1" noChangeArrowheads="1"/>
          </p:cNvSpPr>
          <p:nvPr>
            <p:ph type="sldNum" sz="quarter" idx="4"/>
          </p:nvPr>
        </p:nvSpPr>
        <p:spPr bwMode="auto">
          <a:xfrm>
            <a:off x="8291513" y="4840288"/>
            <a:ext cx="430212" cy="16192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700">
                <a:solidFill>
                  <a:srgbClr val="1E1348"/>
                </a:solidFill>
              </a:defRPr>
            </a:lvl1pPr>
          </a:lstStyle>
          <a:p>
            <a:fld id="{2FA2FDA2-BACE-49F2-B224-B9DD24BB0A09}" type="slidenum">
              <a:rPr lang="en-GB" altLang="en-US"/>
              <a:pPr/>
              <a:t>‹#›</a:t>
            </a:fld>
            <a:endParaRPr lang="en-GB" altLang="en-US"/>
          </a:p>
        </p:txBody>
      </p:sp>
      <p:sp>
        <p:nvSpPr>
          <p:cNvPr id="2" name="Rectangle 8">
            <a:extLst>
              <a:ext uri="{FF2B5EF4-FFF2-40B4-BE49-F238E27FC236}">
                <a16:creationId xmlns:a16="http://schemas.microsoft.com/office/drawing/2014/main" id="{4CDCD36B-619C-48EA-B680-75008F913178}"/>
              </a:ext>
            </a:extLst>
          </p:cNvPr>
          <p:cNvSpPr>
            <a:spLocks noChangeArrowheads="1"/>
          </p:cNvSpPr>
          <p:nvPr/>
        </p:nvSpPr>
        <p:spPr bwMode="auto">
          <a:xfrm>
            <a:off x="533400" y="717550"/>
            <a:ext cx="8078788" cy="46038"/>
          </a:xfrm>
          <a:prstGeom prst="rect">
            <a:avLst/>
          </a:prstGeom>
          <a:solidFill>
            <a:schemeClr val="accent1"/>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a:solidFill>
                <a:srgbClr val="1E1348"/>
              </a:solidFill>
              <a:ea typeface="+mn-ea"/>
            </a:endParaRPr>
          </a:p>
        </p:txBody>
      </p:sp>
      <p:pic>
        <p:nvPicPr>
          <p:cNvPr id="5126" name="Picture 2">
            <a:extLst>
              <a:ext uri="{FF2B5EF4-FFF2-40B4-BE49-F238E27FC236}">
                <a16:creationId xmlns:a16="http://schemas.microsoft.com/office/drawing/2014/main" id="{54561565-A727-4D46-8884-8D2B3C8EE1FE}"/>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220075" y="187325"/>
            <a:ext cx="392113"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43896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Lst>
  <p:hf hdr="0" dt="0"/>
  <p:txStyles>
    <p:titleStyle>
      <a:lvl1pPr algn="l" rtl="0" eaLnBrk="0" fontAlgn="base" hangingPunct="0">
        <a:spcBef>
          <a:spcPct val="0"/>
        </a:spcBef>
        <a:spcAft>
          <a:spcPct val="0"/>
        </a:spcAft>
        <a:defRPr sz="2100" b="1">
          <a:solidFill>
            <a:schemeClr val="tx1"/>
          </a:solidFill>
          <a:latin typeface="+mj-lt"/>
          <a:ea typeface="+mj-ea"/>
          <a:cs typeface="+mj-cs"/>
        </a:defRPr>
      </a:lvl1pPr>
      <a:lvl2pPr algn="l" rtl="0" eaLnBrk="0" fontAlgn="base" hangingPunct="0">
        <a:spcBef>
          <a:spcPct val="0"/>
        </a:spcBef>
        <a:spcAft>
          <a:spcPct val="0"/>
        </a:spcAft>
        <a:defRPr sz="2100" b="1">
          <a:solidFill>
            <a:schemeClr val="tx1"/>
          </a:solidFill>
          <a:latin typeface="Arial" charset="0"/>
          <a:cs typeface="Arial" charset="0"/>
        </a:defRPr>
      </a:lvl2pPr>
      <a:lvl3pPr algn="l" rtl="0" eaLnBrk="0" fontAlgn="base" hangingPunct="0">
        <a:spcBef>
          <a:spcPct val="0"/>
        </a:spcBef>
        <a:spcAft>
          <a:spcPct val="0"/>
        </a:spcAft>
        <a:defRPr sz="2100" b="1">
          <a:solidFill>
            <a:schemeClr val="tx1"/>
          </a:solidFill>
          <a:latin typeface="Arial" charset="0"/>
          <a:cs typeface="Arial" charset="0"/>
        </a:defRPr>
      </a:lvl3pPr>
      <a:lvl4pPr algn="l" rtl="0" eaLnBrk="0" fontAlgn="base" hangingPunct="0">
        <a:spcBef>
          <a:spcPct val="0"/>
        </a:spcBef>
        <a:spcAft>
          <a:spcPct val="0"/>
        </a:spcAft>
        <a:defRPr sz="2100" b="1">
          <a:solidFill>
            <a:schemeClr val="tx1"/>
          </a:solidFill>
          <a:latin typeface="Arial" charset="0"/>
          <a:cs typeface="Arial" charset="0"/>
        </a:defRPr>
      </a:lvl4pPr>
      <a:lvl5pPr algn="l" rtl="0" eaLnBrk="0" fontAlgn="base" hangingPunct="0">
        <a:spcBef>
          <a:spcPct val="0"/>
        </a:spcBef>
        <a:spcAft>
          <a:spcPct val="0"/>
        </a:spcAft>
        <a:defRPr sz="2100" b="1">
          <a:solidFill>
            <a:schemeClr val="tx1"/>
          </a:solidFill>
          <a:latin typeface="Arial" charset="0"/>
          <a:cs typeface="Arial" charset="0"/>
        </a:defRPr>
      </a:lvl5pPr>
      <a:lvl6pPr marL="342900" algn="l" rtl="0" fontAlgn="base">
        <a:spcBef>
          <a:spcPct val="0"/>
        </a:spcBef>
        <a:spcAft>
          <a:spcPct val="0"/>
        </a:spcAft>
        <a:defRPr sz="2100" b="1">
          <a:solidFill>
            <a:schemeClr val="tx1"/>
          </a:solidFill>
          <a:latin typeface="Arial" charset="0"/>
          <a:cs typeface="Arial" charset="0"/>
        </a:defRPr>
      </a:lvl6pPr>
      <a:lvl7pPr marL="685800" algn="l" rtl="0" fontAlgn="base">
        <a:spcBef>
          <a:spcPct val="0"/>
        </a:spcBef>
        <a:spcAft>
          <a:spcPct val="0"/>
        </a:spcAft>
        <a:defRPr sz="2100" b="1">
          <a:solidFill>
            <a:schemeClr val="tx1"/>
          </a:solidFill>
          <a:latin typeface="Arial" charset="0"/>
          <a:cs typeface="Arial" charset="0"/>
        </a:defRPr>
      </a:lvl7pPr>
      <a:lvl8pPr marL="1028700" algn="l" rtl="0" fontAlgn="base">
        <a:spcBef>
          <a:spcPct val="0"/>
        </a:spcBef>
        <a:spcAft>
          <a:spcPct val="0"/>
        </a:spcAft>
        <a:defRPr sz="2100" b="1">
          <a:solidFill>
            <a:schemeClr val="tx1"/>
          </a:solidFill>
          <a:latin typeface="Arial" charset="0"/>
          <a:cs typeface="Arial" charset="0"/>
        </a:defRPr>
      </a:lvl8pPr>
      <a:lvl9pPr marL="1371600" algn="l" rtl="0" fontAlgn="base">
        <a:spcBef>
          <a:spcPct val="0"/>
        </a:spcBef>
        <a:spcAft>
          <a:spcPct val="0"/>
        </a:spcAft>
        <a:defRPr sz="2100" b="1">
          <a:solidFill>
            <a:schemeClr val="tx1"/>
          </a:solidFill>
          <a:latin typeface="Arial" charset="0"/>
          <a:cs typeface="Arial" charset="0"/>
        </a:defRPr>
      </a:lvl9pPr>
    </p:titleStyle>
    <p:bodyStyle>
      <a:lvl1pPr algn="l" rtl="0" eaLnBrk="0" fontAlgn="base" hangingPunct="0">
        <a:spcBef>
          <a:spcPct val="20000"/>
        </a:spcBef>
        <a:spcAft>
          <a:spcPct val="0"/>
        </a:spcAft>
        <a:defRPr sz="1600" b="1">
          <a:solidFill>
            <a:schemeClr val="tx1"/>
          </a:solidFill>
          <a:latin typeface="+mn-lt"/>
          <a:ea typeface="+mn-ea"/>
          <a:cs typeface="+mn-cs"/>
        </a:defRPr>
      </a:lvl1pPr>
      <a:lvl2pPr marL="201613" indent="-200025" algn="l" rtl="0" eaLnBrk="0" fontAlgn="base" hangingPunct="0">
        <a:spcBef>
          <a:spcPct val="20000"/>
        </a:spcBef>
        <a:spcAft>
          <a:spcPct val="0"/>
        </a:spcAft>
        <a:buClr>
          <a:schemeClr val="accent1"/>
        </a:buClr>
        <a:buChar char="•"/>
        <a:defRPr sz="1600">
          <a:solidFill>
            <a:schemeClr val="tx1"/>
          </a:solidFill>
          <a:latin typeface="+mn-lt"/>
          <a:cs typeface="+mn-cs"/>
        </a:defRPr>
      </a:lvl2pPr>
      <a:lvl3pPr marL="404813" indent="-201613" algn="l" rtl="0" eaLnBrk="0" fontAlgn="base" hangingPunct="0">
        <a:spcBef>
          <a:spcPct val="0"/>
        </a:spcBef>
        <a:spcAft>
          <a:spcPct val="0"/>
        </a:spcAft>
        <a:buFont typeface="Arial" panose="020B0604020202020204" pitchFamily="34" charset="0"/>
        <a:buChar char="–"/>
        <a:defRPr sz="1500">
          <a:solidFill>
            <a:schemeClr val="tx1"/>
          </a:solidFill>
          <a:latin typeface="+mn-lt"/>
          <a:cs typeface="+mn-cs"/>
        </a:defRPr>
      </a:lvl3pPr>
      <a:lvl4pPr marL="603250" indent="-195263" algn="l" rtl="0" eaLnBrk="0" fontAlgn="base" hangingPunct="0">
        <a:spcBef>
          <a:spcPct val="0"/>
        </a:spcBef>
        <a:spcAft>
          <a:spcPct val="0"/>
        </a:spcAft>
        <a:buChar char="–"/>
        <a:defRPr>
          <a:solidFill>
            <a:schemeClr val="tx1"/>
          </a:solidFill>
          <a:latin typeface="+mn-lt"/>
          <a:cs typeface="+mn-cs"/>
        </a:defRPr>
      </a:lvl4pPr>
      <a:lvl5pPr marL="1555750" indent="-171450" algn="l" rtl="0" eaLnBrk="0" fontAlgn="base" hangingPunct="0">
        <a:spcBef>
          <a:spcPct val="20000"/>
        </a:spcBef>
        <a:spcAft>
          <a:spcPct val="0"/>
        </a:spcAft>
        <a:buChar char="»"/>
        <a:defRPr sz="1500">
          <a:solidFill>
            <a:schemeClr val="tx1"/>
          </a:solidFill>
          <a:latin typeface="+mn-lt"/>
          <a:cs typeface="+mn-cs"/>
        </a:defRPr>
      </a:lvl5pPr>
      <a:lvl6pPr marL="1899047" indent="-171450" algn="l" rtl="0" fontAlgn="base">
        <a:spcBef>
          <a:spcPct val="20000"/>
        </a:spcBef>
        <a:spcAft>
          <a:spcPct val="0"/>
        </a:spcAft>
        <a:buChar char="»"/>
        <a:defRPr sz="1500">
          <a:solidFill>
            <a:schemeClr val="tx1"/>
          </a:solidFill>
          <a:latin typeface="+mn-lt"/>
          <a:cs typeface="+mn-cs"/>
        </a:defRPr>
      </a:lvl6pPr>
      <a:lvl7pPr marL="2241947" indent="-171450" algn="l" rtl="0" fontAlgn="base">
        <a:spcBef>
          <a:spcPct val="20000"/>
        </a:spcBef>
        <a:spcAft>
          <a:spcPct val="0"/>
        </a:spcAft>
        <a:buChar char="»"/>
        <a:defRPr sz="1500">
          <a:solidFill>
            <a:schemeClr val="tx1"/>
          </a:solidFill>
          <a:latin typeface="+mn-lt"/>
          <a:cs typeface="+mn-cs"/>
        </a:defRPr>
      </a:lvl7pPr>
      <a:lvl8pPr marL="2584847" indent="-171450" algn="l" rtl="0" fontAlgn="base">
        <a:spcBef>
          <a:spcPct val="20000"/>
        </a:spcBef>
        <a:spcAft>
          <a:spcPct val="0"/>
        </a:spcAft>
        <a:buChar char="»"/>
        <a:defRPr sz="1500">
          <a:solidFill>
            <a:schemeClr val="tx1"/>
          </a:solidFill>
          <a:latin typeface="+mn-lt"/>
          <a:cs typeface="+mn-cs"/>
        </a:defRPr>
      </a:lvl8pPr>
      <a:lvl9pPr marL="2927747"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6573B2-1A90-4CD1-ABC3-15A7C483A1F3}"/>
              </a:ext>
            </a:extLst>
          </p:cNvPr>
          <p:cNvSpPr>
            <a:spLocks noGrp="1" noChangeArrowheads="1"/>
          </p:cNvSpPr>
          <p:nvPr>
            <p:ph type="title"/>
          </p:nvPr>
        </p:nvSpPr>
        <p:spPr bwMode="auto">
          <a:xfrm>
            <a:off x="303213" y="261938"/>
            <a:ext cx="8229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8E042D81-B5D7-4363-87FE-2F9993864BC0}"/>
              </a:ext>
            </a:extLst>
          </p:cNvPr>
          <p:cNvSpPr>
            <a:spLocks noGrp="1" noChangeArrowheads="1"/>
          </p:cNvSpPr>
          <p:nvPr>
            <p:ph type="body" idx="1"/>
          </p:nvPr>
        </p:nvSpPr>
        <p:spPr bwMode="auto">
          <a:xfrm>
            <a:off x="303213" y="1006475"/>
            <a:ext cx="82296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2"/>
            <a:r>
              <a:rPr lang="en-GB" altLang="en-US"/>
              <a:t>Fourth level</a:t>
            </a:r>
          </a:p>
        </p:txBody>
      </p:sp>
      <p:sp>
        <p:nvSpPr>
          <p:cNvPr id="1029" name="Rectangle 5">
            <a:extLst>
              <a:ext uri="{FF2B5EF4-FFF2-40B4-BE49-F238E27FC236}">
                <a16:creationId xmlns:a16="http://schemas.microsoft.com/office/drawing/2014/main" id="{0915E66D-207A-44C1-A55D-B4E0E476F869}"/>
              </a:ext>
            </a:extLst>
          </p:cNvPr>
          <p:cNvSpPr>
            <a:spLocks noGrp="1" noChangeArrowheads="1"/>
          </p:cNvSpPr>
          <p:nvPr>
            <p:ph type="ftr" sz="quarter" idx="3"/>
          </p:nvPr>
        </p:nvSpPr>
        <p:spPr bwMode="auto">
          <a:xfrm>
            <a:off x="5219700" y="141288"/>
            <a:ext cx="3016250" cy="161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563">
                <a:solidFill>
                  <a:srgbClr val="1E1348"/>
                </a:solidFill>
                <a:latin typeface="Arial" charset="0"/>
                <a:ea typeface="+mn-ea"/>
                <a:cs typeface="Arial" charset="0"/>
              </a:defRPr>
            </a:lvl1pPr>
          </a:lstStyle>
          <a:p>
            <a:pPr>
              <a:defRPr/>
            </a:pPr>
            <a:r>
              <a:rPr lang="en-GB"/>
              <a:t>To edit click View&gt;Header and Footer</a:t>
            </a:r>
          </a:p>
        </p:txBody>
      </p:sp>
      <p:sp>
        <p:nvSpPr>
          <p:cNvPr id="1030" name="Rectangle 6">
            <a:extLst>
              <a:ext uri="{FF2B5EF4-FFF2-40B4-BE49-F238E27FC236}">
                <a16:creationId xmlns:a16="http://schemas.microsoft.com/office/drawing/2014/main" id="{230DD9F3-29AB-4CDD-A4BA-D8DC7C8083C7}"/>
              </a:ext>
            </a:extLst>
          </p:cNvPr>
          <p:cNvSpPr>
            <a:spLocks noGrp="1" noChangeArrowheads="1"/>
          </p:cNvSpPr>
          <p:nvPr>
            <p:ph type="sldNum" sz="quarter" idx="4"/>
          </p:nvPr>
        </p:nvSpPr>
        <p:spPr bwMode="auto">
          <a:xfrm>
            <a:off x="8291513" y="141288"/>
            <a:ext cx="430212" cy="161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500">
                <a:solidFill>
                  <a:srgbClr val="1E1348"/>
                </a:solidFill>
              </a:defRPr>
            </a:lvl1pPr>
          </a:lstStyle>
          <a:p>
            <a:fld id="{16AFCEE8-C9CE-40B3-BDAC-73046256BD02}" type="slidenum">
              <a:rPr lang="en-GB" altLang="en-US"/>
              <a:pPr/>
              <a:t>‹#›</a:t>
            </a:fld>
            <a:endParaRPr lang="en-GB" altLang="en-US"/>
          </a:p>
        </p:txBody>
      </p:sp>
      <p:sp>
        <p:nvSpPr>
          <p:cNvPr id="2" name="Rectangle 8">
            <a:extLst>
              <a:ext uri="{FF2B5EF4-FFF2-40B4-BE49-F238E27FC236}">
                <a16:creationId xmlns:a16="http://schemas.microsoft.com/office/drawing/2014/main" id="{2F2A1140-53EE-445B-B6F7-0B3BCD2998C0}"/>
              </a:ext>
            </a:extLst>
          </p:cNvPr>
          <p:cNvSpPr>
            <a:spLocks noChangeArrowheads="1"/>
          </p:cNvSpPr>
          <p:nvPr/>
        </p:nvSpPr>
        <p:spPr bwMode="auto">
          <a:xfrm>
            <a:off x="395288" y="717550"/>
            <a:ext cx="8280400" cy="53975"/>
          </a:xfrm>
          <a:prstGeom prst="rect">
            <a:avLst/>
          </a:prstGeom>
          <a:solidFill>
            <a:schemeClr val="accent1"/>
          </a:solidFill>
          <a:ln>
            <a:noFill/>
          </a:ln>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z="1350">
              <a:solidFill>
                <a:srgbClr val="1E1348"/>
              </a:solidFill>
            </a:endParaRPr>
          </a:p>
        </p:txBody>
      </p:sp>
      <p:pic>
        <p:nvPicPr>
          <p:cNvPr id="1031" name="Picture 10" descr="GreatBritain-blue">
            <a:extLst>
              <a:ext uri="{FF2B5EF4-FFF2-40B4-BE49-F238E27FC236}">
                <a16:creationId xmlns:a16="http://schemas.microsoft.com/office/drawing/2014/main" id="{791C0D6E-5CAA-4BB8-A940-F6ED32A26116}"/>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4300538"/>
            <a:ext cx="115728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a:extLst>
              <a:ext uri="{FF2B5EF4-FFF2-40B4-BE49-F238E27FC236}">
                <a16:creationId xmlns:a16="http://schemas.microsoft.com/office/drawing/2014/main" id="{1B88BF09-30EC-413D-A4D3-CCBA2D84C3D2}"/>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235825" y="4360863"/>
            <a:ext cx="1439863"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80742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dt="0"/>
  <p:txStyles>
    <p:titleStyle>
      <a:lvl1pPr algn="l" rtl="0" eaLnBrk="0" fontAlgn="base" hangingPunct="0">
        <a:spcBef>
          <a:spcPct val="0"/>
        </a:spcBef>
        <a:spcAft>
          <a:spcPct val="0"/>
        </a:spcAft>
        <a:defRPr b="1">
          <a:solidFill>
            <a:schemeClr val="tx1"/>
          </a:solidFill>
          <a:latin typeface="+mj-lt"/>
          <a:ea typeface="MS PGothic" pitchFamily="34" charset="-128"/>
          <a:cs typeface="+mj-cs"/>
        </a:defRPr>
      </a:lvl1pPr>
      <a:lvl2pPr algn="l" rtl="0" eaLnBrk="0" fontAlgn="base" hangingPunct="0">
        <a:spcBef>
          <a:spcPct val="0"/>
        </a:spcBef>
        <a:spcAft>
          <a:spcPct val="0"/>
        </a:spcAft>
        <a:defRPr b="1">
          <a:solidFill>
            <a:schemeClr val="tx1"/>
          </a:solidFill>
          <a:latin typeface="Arial" charset="0"/>
          <a:ea typeface="MS PGothic" pitchFamily="34" charset="-128"/>
          <a:cs typeface="Arial" charset="0"/>
        </a:defRPr>
      </a:lvl2pPr>
      <a:lvl3pPr algn="l" rtl="0" eaLnBrk="0" fontAlgn="base" hangingPunct="0">
        <a:spcBef>
          <a:spcPct val="0"/>
        </a:spcBef>
        <a:spcAft>
          <a:spcPct val="0"/>
        </a:spcAft>
        <a:defRPr b="1">
          <a:solidFill>
            <a:schemeClr val="tx1"/>
          </a:solidFill>
          <a:latin typeface="Arial" charset="0"/>
          <a:ea typeface="MS PGothic" pitchFamily="34" charset="-128"/>
          <a:cs typeface="Arial" charset="0"/>
        </a:defRPr>
      </a:lvl3pPr>
      <a:lvl4pPr algn="l" rtl="0" eaLnBrk="0" fontAlgn="base" hangingPunct="0">
        <a:spcBef>
          <a:spcPct val="0"/>
        </a:spcBef>
        <a:spcAft>
          <a:spcPct val="0"/>
        </a:spcAft>
        <a:defRPr b="1">
          <a:solidFill>
            <a:schemeClr val="tx1"/>
          </a:solidFill>
          <a:latin typeface="Arial" charset="0"/>
          <a:ea typeface="MS PGothic" pitchFamily="34" charset="-128"/>
          <a:cs typeface="Arial" charset="0"/>
        </a:defRPr>
      </a:lvl4pPr>
      <a:lvl5pPr algn="l" rtl="0" eaLnBrk="0" fontAlgn="base" hangingPunct="0">
        <a:spcBef>
          <a:spcPct val="0"/>
        </a:spcBef>
        <a:spcAft>
          <a:spcPct val="0"/>
        </a:spcAft>
        <a:defRPr b="1">
          <a:solidFill>
            <a:schemeClr val="tx1"/>
          </a:solidFill>
          <a:latin typeface="Arial" charset="0"/>
          <a:ea typeface="MS PGothic" pitchFamily="34" charset="-128"/>
          <a:cs typeface="Arial" charset="0"/>
        </a:defRPr>
      </a:lvl5pPr>
      <a:lvl6pPr marL="257175" algn="l" rtl="0" fontAlgn="base">
        <a:spcBef>
          <a:spcPct val="0"/>
        </a:spcBef>
        <a:spcAft>
          <a:spcPct val="0"/>
        </a:spcAft>
        <a:defRPr sz="1575" b="1">
          <a:solidFill>
            <a:schemeClr val="tx1"/>
          </a:solidFill>
          <a:latin typeface="Arial" charset="0"/>
          <a:cs typeface="Arial" charset="0"/>
        </a:defRPr>
      </a:lvl6pPr>
      <a:lvl7pPr marL="514350" algn="l" rtl="0" fontAlgn="base">
        <a:spcBef>
          <a:spcPct val="0"/>
        </a:spcBef>
        <a:spcAft>
          <a:spcPct val="0"/>
        </a:spcAft>
        <a:defRPr sz="1575" b="1">
          <a:solidFill>
            <a:schemeClr val="tx1"/>
          </a:solidFill>
          <a:latin typeface="Arial" charset="0"/>
          <a:cs typeface="Arial" charset="0"/>
        </a:defRPr>
      </a:lvl7pPr>
      <a:lvl8pPr marL="771525" algn="l" rtl="0" fontAlgn="base">
        <a:spcBef>
          <a:spcPct val="0"/>
        </a:spcBef>
        <a:spcAft>
          <a:spcPct val="0"/>
        </a:spcAft>
        <a:defRPr sz="1575" b="1">
          <a:solidFill>
            <a:schemeClr val="tx1"/>
          </a:solidFill>
          <a:latin typeface="Arial" charset="0"/>
          <a:cs typeface="Arial" charset="0"/>
        </a:defRPr>
      </a:lvl8pPr>
      <a:lvl9pPr marL="1028700" algn="l" rtl="0" fontAlgn="base">
        <a:spcBef>
          <a:spcPct val="0"/>
        </a:spcBef>
        <a:spcAft>
          <a:spcPct val="0"/>
        </a:spcAft>
        <a:defRPr sz="1575" b="1">
          <a:solidFill>
            <a:schemeClr val="tx1"/>
          </a:solidFill>
          <a:latin typeface="Arial" charset="0"/>
          <a:cs typeface="Arial" charset="0"/>
        </a:defRPr>
      </a:lvl9pPr>
    </p:titleStyle>
    <p:bodyStyle>
      <a:lvl1pPr marL="257175" indent="-257175" algn="l" rtl="0" eaLnBrk="0" fontAlgn="base" hangingPunct="0">
        <a:spcBef>
          <a:spcPct val="20000"/>
        </a:spcBef>
        <a:spcAft>
          <a:spcPct val="0"/>
        </a:spcAft>
        <a:defRPr b="1">
          <a:solidFill>
            <a:schemeClr val="tx1"/>
          </a:solidFill>
          <a:latin typeface="+mn-lt"/>
          <a:ea typeface="MS PGothic" pitchFamily="34" charset="-128"/>
          <a:cs typeface="+mn-cs"/>
        </a:defRPr>
      </a:lvl1pPr>
      <a:lvl2pPr marL="150813" indent="-149225" algn="l" rtl="0" eaLnBrk="0" fontAlgn="base" hangingPunct="0">
        <a:spcBef>
          <a:spcPct val="20000"/>
        </a:spcBef>
        <a:spcAft>
          <a:spcPct val="0"/>
        </a:spcAft>
        <a:buClr>
          <a:schemeClr val="accent1"/>
        </a:buClr>
        <a:buChar char="•"/>
        <a:defRPr>
          <a:solidFill>
            <a:schemeClr val="tx1"/>
          </a:solidFill>
          <a:latin typeface="+mn-lt"/>
          <a:ea typeface="Arial" charset="0"/>
          <a:cs typeface="+mn-cs"/>
        </a:defRPr>
      </a:lvl2pPr>
      <a:lvl3pPr marL="303213" indent="-150813" algn="l" rtl="0" eaLnBrk="0" fontAlgn="base" hangingPunct="0">
        <a:spcBef>
          <a:spcPct val="0"/>
        </a:spcBef>
        <a:spcAft>
          <a:spcPct val="0"/>
        </a:spcAft>
        <a:buFont typeface="Arial" panose="020B0604020202020204" pitchFamily="34" charset="0"/>
        <a:buChar char="–"/>
        <a:defRPr lang="en-GB" altLang="en-US" sz="1200" dirty="0">
          <a:solidFill>
            <a:schemeClr val="tx1"/>
          </a:solidFill>
          <a:latin typeface="+mn-lt"/>
          <a:ea typeface="Arial" charset="0"/>
          <a:cs typeface="+mn-cs"/>
        </a:defRPr>
      </a:lvl3pPr>
      <a:lvl4pPr marL="303213" indent="-150813" algn="l" rtl="0" eaLnBrk="0" fontAlgn="base" hangingPunct="0">
        <a:spcBef>
          <a:spcPct val="0"/>
        </a:spcBef>
        <a:spcAft>
          <a:spcPct val="0"/>
        </a:spcAft>
        <a:buChar char="–"/>
        <a:defRPr sz="1500">
          <a:solidFill>
            <a:schemeClr val="tx1"/>
          </a:solidFill>
          <a:latin typeface="+mn-lt"/>
          <a:ea typeface="Arial" charset="0"/>
          <a:cs typeface="+mn-cs"/>
        </a:defRPr>
      </a:lvl4pPr>
      <a:lvl5pPr marL="1166813" indent="-128588" algn="l" rtl="0" eaLnBrk="0" fontAlgn="base" hangingPunct="0">
        <a:spcBef>
          <a:spcPct val="20000"/>
        </a:spcBef>
        <a:spcAft>
          <a:spcPct val="0"/>
        </a:spcAft>
        <a:buChar char="»"/>
        <a:defRPr sz="1100">
          <a:solidFill>
            <a:schemeClr val="tx1"/>
          </a:solidFill>
          <a:latin typeface="+mn-lt"/>
          <a:ea typeface="Arial" charset="0"/>
          <a:cs typeface="+mn-cs"/>
        </a:defRPr>
      </a:lvl5pPr>
      <a:lvl6pPr marL="1424285" indent="-128588" algn="l" rtl="0" fontAlgn="base">
        <a:spcBef>
          <a:spcPct val="20000"/>
        </a:spcBef>
        <a:spcAft>
          <a:spcPct val="0"/>
        </a:spcAft>
        <a:buChar char="»"/>
        <a:defRPr sz="1125">
          <a:solidFill>
            <a:schemeClr val="tx1"/>
          </a:solidFill>
          <a:latin typeface="+mn-lt"/>
          <a:cs typeface="+mn-cs"/>
        </a:defRPr>
      </a:lvl6pPr>
      <a:lvl7pPr marL="1681460" indent="-128588" algn="l" rtl="0" fontAlgn="base">
        <a:spcBef>
          <a:spcPct val="20000"/>
        </a:spcBef>
        <a:spcAft>
          <a:spcPct val="0"/>
        </a:spcAft>
        <a:buChar char="»"/>
        <a:defRPr sz="1125">
          <a:solidFill>
            <a:schemeClr val="tx1"/>
          </a:solidFill>
          <a:latin typeface="+mn-lt"/>
          <a:cs typeface="+mn-cs"/>
        </a:defRPr>
      </a:lvl7pPr>
      <a:lvl8pPr marL="1938635" indent="-128588" algn="l" rtl="0" fontAlgn="base">
        <a:spcBef>
          <a:spcPct val="20000"/>
        </a:spcBef>
        <a:spcAft>
          <a:spcPct val="0"/>
        </a:spcAft>
        <a:buChar char="»"/>
        <a:defRPr sz="1125">
          <a:solidFill>
            <a:schemeClr val="tx1"/>
          </a:solidFill>
          <a:latin typeface="+mn-lt"/>
          <a:cs typeface="+mn-cs"/>
        </a:defRPr>
      </a:lvl8pPr>
      <a:lvl9pPr marL="2195810" indent="-128588" algn="l" rtl="0" fontAlgn="base">
        <a:spcBef>
          <a:spcPct val="20000"/>
        </a:spcBef>
        <a:spcAft>
          <a:spcPct val="0"/>
        </a:spcAft>
        <a:buChar char="»"/>
        <a:defRPr sz="1125">
          <a:solidFill>
            <a:schemeClr val="tx1"/>
          </a:solidFill>
          <a:latin typeface="+mn-lt"/>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ChangeArrowheads="1"/>
          </p:cNvSpPr>
          <p:nvPr userDrawn="1"/>
        </p:nvSpPr>
        <p:spPr bwMode="auto">
          <a:xfrm>
            <a:off x="0" y="0"/>
            <a:ext cx="9144000" cy="5142607"/>
          </a:xfrm>
          <a:prstGeom prst="rect">
            <a:avLst/>
          </a:prstGeom>
          <a:solidFill>
            <a:srgbClr val="0D2459"/>
          </a:solidFill>
          <a:ln>
            <a:noFill/>
          </a:ln>
        </p:spPr>
        <p:txBody>
          <a:bodyPr lIns="51417" tIns="25708" rIns="51417" bIns="25708"/>
          <a:lstStyle/>
          <a:p>
            <a:endParaRPr lang="en-GB"/>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1673" y="4741540"/>
            <a:ext cx="411351" cy="167333"/>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7559" y="4577038"/>
            <a:ext cx="514708" cy="331834"/>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36800" y="4576615"/>
            <a:ext cx="550942" cy="331696"/>
          </a:xfrm>
          <a:prstGeom prst="rect">
            <a:avLst/>
          </a:prstGeom>
        </p:spPr>
      </p:pic>
      <p:sp>
        <p:nvSpPr>
          <p:cNvPr id="2052" name="Rectangle 1"/>
          <p:cNvSpPr>
            <a:spLocks noGrp="1" noChangeArrowheads="1"/>
          </p:cNvSpPr>
          <p:nvPr userDrawn="1">
            <p:ph type="body" idx="1"/>
          </p:nvPr>
        </p:nvSpPr>
        <p:spPr bwMode="auto">
          <a:xfrm>
            <a:off x="239269" y="1973510"/>
            <a:ext cx="7451262" cy="2939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28565" rIns="28565" bIns="28565" numCol="1" anchor="t" anchorCtr="0" compatLnSpc="1">
            <a:prstTxWarp prst="textNoShape">
              <a:avLst/>
            </a:prstTxWarp>
          </a:bodyPr>
          <a:lstStyle/>
          <a:p>
            <a:pPr lvl="0"/>
            <a:r>
              <a:rPr lang="en-US">
                <a:sym typeface="Gill Sans" pitchFamily="34" charset="0"/>
              </a:rPr>
              <a:t>Click to edit Master text styles</a:t>
            </a:r>
          </a:p>
          <a:p>
            <a:pPr lvl="1"/>
            <a:r>
              <a:rPr lang="en-US">
                <a:sym typeface="Gill Sans" pitchFamily="34" charset="0"/>
              </a:rPr>
              <a:t>Second level</a:t>
            </a:r>
          </a:p>
          <a:p>
            <a:pPr lvl="2"/>
            <a:r>
              <a:rPr lang="en-US">
                <a:sym typeface="Gill Sans" pitchFamily="34" charset="0"/>
              </a:rPr>
              <a:t>Third level</a:t>
            </a:r>
          </a:p>
        </p:txBody>
      </p:sp>
      <p:sp>
        <p:nvSpPr>
          <p:cNvPr id="1027" name="Rectangle 2"/>
          <p:cNvSpPr>
            <a:spLocks noGrp="1" noChangeArrowheads="1"/>
          </p:cNvSpPr>
          <p:nvPr userDrawn="1">
            <p:ph type="title"/>
          </p:nvPr>
        </p:nvSpPr>
        <p:spPr bwMode="auto">
          <a:xfrm>
            <a:off x="239269" y="1099445"/>
            <a:ext cx="7438763" cy="62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0" rIns="28565" bIns="28565" numCol="1" anchor="t" anchorCtr="0" compatLnSpc="1">
            <a:prstTxWarp prst="textNoShape">
              <a:avLst/>
            </a:prstTxWarp>
          </a:bodyPr>
          <a:lstStyle/>
          <a:p>
            <a:pPr lvl="0"/>
            <a:r>
              <a:rPr lang="en-US">
                <a:sym typeface="Gill Sans" pitchFamily="34" charset="0"/>
              </a:rPr>
              <a:t>Click To Edit Master Title Style</a:t>
            </a:r>
          </a:p>
        </p:txBody>
      </p:sp>
      <p:pic>
        <p:nvPicPr>
          <p:cNvPr id="12" name="Picture 14" descr="HUK_L_S_Blue_Red_RGB.png"/>
          <p:cNvPicPr>
            <a:picLocks noChangeAspect="1"/>
          </p:cNvPicPr>
          <p:nvPr userDrawn="1"/>
        </p:nvPicPr>
        <p:blipFill>
          <a:blip r:embed="rId6"/>
          <a:srcRect/>
          <a:stretch>
            <a:fillRect/>
          </a:stretch>
        </p:blipFill>
        <p:spPr bwMode="auto">
          <a:xfrm>
            <a:off x="6641502" y="661215"/>
            <a:ext cx="1082876" cy="318499"/>
          </a:xfrm>
          <a:prstGeom prst="rect">
            <a:avLst/>
          </a:prstGeom>
          <a:noFill/>
          <a:ln w="9525">
            <a:noFill/>
            <a:miter lim="800000"/>
            <a:headEnd/>
            <a:tailEnd/>
          </a:ln>
        </p:spPr>
      </p:pic>
      <p:pic>
        <p:nvPicPr>
          <p:cNvPr id="20" name="Picture 19"/>
          <p:cNvPicPr>
            <a:picLocks noChangeAspect="1"/>
          </p:cNvPicPr>
          <p:nvPr userDrawn="1"/>
        </p:nvPicPr>
        <p:blipFill>
          <a:blip r:embed="rId7"/>
          <a:stretch>
            <a:fillRect/>
          </a:stretch>
        </p:blipFill>
        <p:spPr>
          <a:xfrm>
            <a:off x="6641711" y="278559"/>
            <a:ext cx="2245021" cy="264945"/>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Lst>
  <p:transition spd="med">
    <p:fade/>
  </p:transition>
  <p:hf sldNum="0" hdr="0" ftr="0" dt="0"/>
  <p:txStyles>
    <p:titleStyle>
      <a:lvl1pPr algn="l" rtl="0" eaLnBrk="0" fontAlgn="base" hangingPunct="0">
        <a:spcBef>
          <a:spcPct val="0"/>
        </a:spcBef>
        <a:spcAft>
          <a:spcPct val="0"/>
        </a:spcAft>
        <a:defRPr lang="en-US" sz="2500" b="1" cap="none" dirty="0">
          <a:solidFill>
            <a:schemeClr val="bg1"/>
          </a:solidFill>
          <a:latin typeface="Arial" pitchFamily="34" charset="0"/>
          <a:ea typeface="+mj-ea"/>
          <a:cs typeface="Arial" pitchFamily="34" charset="0"/>
          <a:sym typeface="Gill Sans" pitchFamily="34" charset="0"/>
        </a:defRPr>
      </a:lvl1pPr>
      <a:lvl2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2pPr>
      <a:lvl3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3pPr>
      <a:lvl4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4pPr>
      <a:lvl5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5pPr>
      <a:lvl6pPr marL="25708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6pPr>
      <a:lvl7pPr marL="514167"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7pPr>
      <a:lvl8pPr marL="771251"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8pPr>
      <a:lvl9pPr marL="102833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9pPr>
    </p:titleStyle>
    <p:bodyStyle>
      <a:lvl1pPr marL="204417" indent="-204417" algn="l" rtl="0" eaLnBrk="0" fontAlgn="base" hangingPunct="0">
        <a:spcBef>
          <a:spcPct val="0"/>
        </a:spcBef>
        <a:spcAft>
          <a:spcPts val="337"/>
        </a:spcAft>
        <a:buClr>
          <a:schemeClr val="accent1"/>
        </a:buClr>
        <a:buFont typeface="Arial" charset="0"/>
        <a:buChar char="•"/>
        <a:defRPr sz="1800">
          <a:solidFill>
            <a:schemeClr val="bg1"/>
          </a:solidFill>
          <a:latin typeface="Arial" pitchFamily="34" charset="0"/>
          <a:ea typeface="+mn-ea"/>
          <a:cs typeface="Arial" pitchFamily="34" charset="0"/>
          <a:sym typeface="Gill Sans" pitchFamily="34" charset="0"/>
        </a:defRPr>
      </a:lvl1pPr>
      <a:lvl2pPr marL="514167" indent="-257084" algn="l" rtl="0" eaLnBrk="0" fontAlgn="base" hangingPunct="0">
        <a:spcBef>
          <a:spcPct val="0"/>
        </a:spcBef>
        <a:spcAft>
          <a:spcPts val="337"/>
        </a:spcAft>
        <a:buFont typeface="Arial" charset="0"/>
        <a:buChar char="•"/>
        <a:defRPr sz="1300">
          <a:solidFill>
            <a:schemeClr val="bg1"/>
          </a:solidFill>
          <a:latin typeface="Arial" pitchFamily="34" charset="0"/>
          <a:ea typeface="+mn-ea"/>
          <a:cs typeface="Arial" pitchFamily="34" charset="0"/>
          <a:sym typeface="Gill Sans" pitchFamily="34" charset="0"/>
        </a:defRPr>
      </a:lvl2pPr>
      <a:lvl3pPr marL="771251" indent="-257084" algn="l" rtl="0" eaLnBrk="0" fontAlgn="base" hangingPunct="0">
        <a:spcBef>
          <a:spcPct val="0"/>
        </a:spcBef>
        <a:spcAft>
          <a:spcPts val="337"/>
        </a:spcAft>
        <a:buFont typeface="Arial" charset="0"/>
        <a:buChar char="•"/>
        <a:defRPr sz="1300">
          <a:solidFill>
            <a:schemeClr val="bg1"/>
          </a:solidFill>
          <a:latin typeface="Arial" pitchFamily="34" charset="0"/>
          <a:ea typeface="+mn-ea"/>
          <a:cs typeface="Arial" pitchFamily="34" charset="0"/>
          <a:sym typeface="Gill Sans" pitchFamily="34" charset="0"/>
        </a:defRPr>
      </a:lvl3pPr>
      <a:lvl4pPr marL="1028334"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4pPr>
      <a:lvl5pPr marL="1285418"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5pPr>
      <a:lvl6pPr marL="257084" algn="ctr" rtl="0" fontAlgn="base">
        <a:spcBef>
          <a:spcPct val="0"/>
        </a:spcBef>
        <a:spcAft>
          <a:spcPct val="0"/>
        </a:spcAft>
        <a:defRPr sz="2000">
          <a:solidFill>
            <a:schemeClr val="tx1"/>
          </a:solidFill>
          <a:latin typeface="+mn-lt"/>
          <a:ea typeface="+mn-ea"/>
          <a:cs typeface="+mn-cs"/>
          <a:sym typeface="Gill Sans" charset="0"/>
        </a:defRPr>
      </a:lvl6pPr>
      <a:lvl7pPr marL="514167" algn="ctr" rtl="0" fontAlgn="base">
        <a:spcBef>
          <a:spcPct val="0"/>
        </a:spcBef>
        <a:spcAft>
          <a:spcPct val="0"/>
        </a:spcAft>
        <a:defRPr sz="2000">
          <a:solidFill>
            <a:schemeClr val="tx1"/>
          </a:solidFill>
          <a:latin typeface="+mn-lt"/>
          <a:ea typeface="+mn-ea"/>
          <a:cs typeface="+mn-cs"/>
          <a:sym typeface="Gill Sans" charset="0"/>
        </a:defRPr>
      </a:lvl7pPr>
      <a:lvl8pPr marL="771251" algn="ctr" rtl="0" fontAlgn="base">
        <a:spcBef>
          <a:spcPct val="0"/>
        </a:spcBef>
        <a:spcAft>
          <a:spcPct val="0"/>
        </a:spcAft>
        <a:defRPr sz="2000">
          <a:solidFill>
            <a:schemeClr val="tx1"/>
          </a:solidFill>
          <a:latin typeface="+mn-lt"/>
          <a:ea typeface="+mn-ea"/>
          <a:cs typeface="+mn-cs"/>
          <a:sym typeface="Gill Sans" charset="0"/>
        </a:defRPr>
      </a:lvl8pPr>
      <a:lvl9pPr marL="1028334" algn="ctr" rtl="0" fontAlgn="base">
        <a:spcBef>
          <a:spcPct val="0"/>
        </a:spcBef>
        <a:spcAft>
          <a:spcPct val="0"/>
        </a:spcAft>
        <a:defRPr sz="2000">
          <a:solidFill>
            <a:schemeClr val="tx1"/>
          </a:solidFill>
          <a:latin typeface="+mn-lt"/>
          <a:ea typeface="+mn-ea"/>
          <a:cs typeface="+mn-cs"/>
          <a:sym typeface="Gill Sans" charset="0"/>
        </a:defRPr>
      </a:lvl9pPr>
    </p:bodyStyle>
    <p:otherStyle>
      <a:defPPr>
        <a:defRPr lang="en-US"/>
      </a:defPPr>
      <a:lvl1pPr marL="0" algn="l" defTabSz="257084" rtl="0" eaLnBrk="1" latinLnBrk="0" hangingPunct="1">
        <a:defRPr sz="1000" kern="1200">
          <a:solidFill>
            <a:schemeClr val="tx1"/>
          </a:solidFill>
          <a:latin typeface="+mn-lt"/>
          <a:ea typeface="+mn-ea"/>
          <a:cs typeface="+mn-cs"/>
        </a:defRPr>
      </a:lvl1pPr>
      <a:lvl2pPr marL="257084" algn="l" defTabSz="257084" rtl="0" eaLnBrk="1" latinLnBrk="0" hangingPunct="1">
        <a:defRPr sz="1000" kern="1200">
          <a:solidFill>
            <a:schemeClr val="tx1"/>
          </a:solidFill>
          <a:latin typeface="+mn-lt"/>
          <a:ea typeface="+mn-ea"/>
          <a:cs typeface="+mn-cs"/>
        </a:defRPr>
      </a:lvl2pPr>
      <a:lvl3pPr marL="514167" algn="l" defTabSz="257084" rtl="0" eaLnBrk="1" latinLnBrk="0" hangingPunct="1">
        <a:defRPr sz="1000" kern="1200">
          <a:solidFill>
            <a:schemeClr val="tx1"/>
          </a:solidFill>
          <a:latin typeface="+mn-lt"/>
          <a:ea typeface="+mn-ea"/>
          <a:cs typeface="+mn-cs"/>
        </a:defRPr>
      </a:lvl3pPr>
      <a:lvl4pPr marL="771251" algn="l" defTabSz="257084" rtl="0" eaLnBrk="1" latinLnBrk="0" hangingPunct="1">
        <a:defRPr sz="1000" kern="1200">
          <a:solidFill>
            <a:schemeClr val="tx1"/>
          </a:solidFill>
          <a:latin typeface="+mn-lt"/>
          <a:ea typeface="+mn-ea"/>
          <a:cs typeface="+mn-cs"/>
        </a:defRPr>
      </a:lvl4pPr>
      <a:lvl5pPr marL="1028334" algn="l" defTabSz="257084" rtl="0" eaLnBrk="1" latinLnBrk="0" hangingPunct="1">
        <a:defRPr sz="1000" kern="1200">
          <a:solidFill>
            <a:schemeClr val="tx1"/>
          </a:solidFill>
          <a:latin typeface="+mn-lt"/>
          <a:ea typeface="+mn-ea"/>
          <a:cs typeface="+mn-cs"/>
        </a:defRPr>
      </a:lvl5pPr>
      <a:lvl6pPr marL="1285418" algn="l" defTabSz="257084" rtl="0" eaLnBrk="1" latinLnBrk="0" hangingPunct="1">
        <a:defRPr sz="1000" kern="1200">
          <a:solidFill>
            <a:schemeClr val="tx1"/>
          </a:solidFill>
          <a:latin typeface="+mn-lt"/>
          <a:ea typeface="+mn-ea"/>
          <a:cs typeface="+mn-cs"/>
        </a:defRPr>
      </a:lvl6pPr>
      <a:lvl7pPr marL="1542501" algn="l" defTabSz="257084" rtl="0" eaLnBrk="1" latinLnBrk="0" hangingPunct="1">
        <a:defRPr sz="1000" kern="1200">
          <a:solidFill>
            <a:schemeClr val="tx1"/>
          </a:solidFill>
          <a:latin typeface="+mn-lt"/>
          <a:ea typeface="+mn-ea"/>
          <a:cs typeface="+mn-cs"/>
        </a:defRPr>
      </a:lvl7pPr>
      <a:lvl8pPr marL="1799585" algn="l" defTabSz="257084" rtl="0" eaLnBrk="1" latinLnBrk="0" hangingPunct="1">
        <a:defRPr sz="1000" kern="1200">
          <a:solidFill>
            <a:schemeClr val="tx1"/>
          </a:solidFill>
          <a:latin typeface="+mn-lt"/>
          <a:ea typeface="+mn-ea"/>
          <a:cs typeface="+mn-cs"/>
        </a:defRPr>
      </a:lvl8pPr>
      <a:lvl9pPr marL="2056668" algn="l" defTabSz="257084" rtl="0" eaLnBrk="1" latinLnBrk="0" hangingPunct="1">
        <a:defRPr sz="1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ChangeArrowheads="1"/>
          </p:cNvSpPr>
          <p:nvPr userDrawn="1"/>
        </p:nvSpPr>
        <p:spPr bwMode="auto">
          <a:xfrm>
            <a:off x="6487" y="0"/>
            <a:ext cx="9144000" cy="5142607"/>
          </a:xfrm>
          <a:prstGeom prst="rect">
            <a:avLst/>
          </a:prstGeom>
          <a:solidFill>
            <a:srgbClr val="35B4B0"/>
          </a:solidFill>
          <a:ln>
            <a:noFill/>
          </a:ln>
        </p:spPr>
        <p:txBody>
          <a:bodyPr lIns="51417" tIns="25708" rIns="51417" bIns="25708"/>
          <a:lstStyle/>
          <a:p>
            <a:endParaRPr lang="en-GB"/>
          </a:p>
        </p:txBody>
      </p:sp>
      <p:sp>
        <p:nvSpPr>
          <p:cNvPr id="2052" name="Rectangle 1"/>
          <p:cNvSpPr>
            <a:spLocks noGrp="1" noChangeArrowheads="1"/>
          </p:cNvSpPr>
          <p:nvPr>
            <p:ph type="body" idx="1"/>
          </p:nvPr>
        </p:nvSpPr>
        <p:spPr bwMode="auto">
          <a:xfrm>
            <a:off x="239269" y="1973510"/>
            <a:ext cx="7451262" cy="2939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28565" rIns="28565" bIns="28565" numCol="1" anchor="t" anchorCtr="0" compatLnSpc="1">
            <a:prstTxWarp prst="textNoShape">
              <a:avLst/>
            </a:prstTxWarp>
          </a:bodyPr>
          <a:lstStyle/>
          <a:p>
            <a:pPr lvl="0"/>
            <a:r>
              <a:rPr lang="en-US">
                <a:sym typeface="Gill Sans" pitchFamily="34" charset="0"/>
              </a:rPr>
              <a:t>Click to edit Master text styles</a:t>
            </a:r>
          </a:p>
          <a:p>
            <a:pPr lvl="1"/>
            <a:r>
              <a:rPr lang="en-US">
                <a:sym typeface="Gill Sans" pitchFamily="34" charset="0"/>
              </a:rPr>
              <a:t>Second level</a:t>
            </a:r>
          </a:p>
          <a:p>
            <a:pPr lvl="2"/>
            <a:r>
              <a:rPr lang="en-US">
                <a:sym typeface="Gill Sans" pitchFamily="34" charset="0"/>
              </a:rPr>
              <a:t>Third level</a:t>
            </a:r>
          </a:p>
        </p:txBody>
      </p:sp>
      <p:sp>
        <p:nvSpPr>
          <p:cNvPr id="1027" name="Rectangle 2"/>
          <p:cNvSpPr>
            <a:spLocks noGrp="1" noChangeArrowheads="1"/>
          </p:cNvSpPr>
          <p:nvPr>
            <p:ph type="title"/>
          </p:nvPr>
        </p:nvSpPr>
        <p:spPr bwMode="auto">
          <a:xfrm>
            <a:off x="239269" y="1099445"/>
            <a:ext cx="7438763" cy="62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0" rIns="28565" bIns="28565" numCol="1" anchor="t" anchorCtr="0" compatLnSpc="1">
            <a:prstTxWarp prst="textNoShape">
              <a:avLst/>
            </a:prstTxWarp>
          </a:bodyPr>
          <a:lstStyle/>
          <a:p>
            <a:pPr lvl="0"/>
            <a:r>
              <a:rPr lang="en-US">
                <a:sym typeface="Gill Sans" pitchFamily="34" charset="0"/>
              </a:rPr>
              <a:t>Click To Edit Master Title Style</a:t>
            </a:r>
          </a:p>
        </p:txBody>
      </p:sp>
      <p:cxnSp>
        <p:nvCxnSpPr>
          <p:cNvPr id="14" name="Straight Connector 13"/>
          <p:cNvCxnSpPr/>
          <p:nvPr userDrawn="1"/>
        </p:nvCxnSpPr>
        <p:spPr>
          <a:xfrm>
            <a:off x="239269" y="656254"/>
            <a:ext cx="8665462" cy="89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userDrawn="1"/>
        </p:nvPicPr>
        <p:blipFill>
          <a:blip r:embed="rId3"/>
          <a:stretch>
            <a:fillRect/>
          </a:stretch>
        </p:blipFill>
        <p:spPr>
          <a:xfrm>
            <a:off x="6641711" y="288642"/>
            <a:ext cx="2245021" cy="264945"/>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6823" y="251030"/>
            <a:ext cx="504528" cy="205236"/>
          </a:xfrm>
          <a:prstGeom prst="rect">
            <a:avLst/>
          </a:prstGeom>
        </p:spPr>
      </p:pic>
      <p:pic>
        <p:nvPicPr>
          <p:cNvPr id="12" name="Picture 2" descr="\\op2pdrv02\users$\ShearerL\Documents\Logo\DIT Logo\DfIT_WHITE_SML_AW.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39269" y="152128"/>
            <a:ext cx="860464" cy="407005"/>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a:extLst>
              <a:ext uri="{FF2B5EF4-FFF2-40B4-BE49-F238E27FC236}">
                <a16:creationId xmlns:a16="http://schemas.microsoft.com/office/drawing/2014/main" id="{763A5E4A-A5D7-473B-B910-59F8FB016808}"/>
              </a:ext>
            </a:extLst>
          </p:cNvPr>
          <p:cNvPicPr>
            <a:picLocks noChangeAspect="1"/>
          </p:cNvPicPr>
          <p:nvPr userDrawn="1"/>
        </p:nvPicPr>
        <p:blipFill>
          <a:blip r:embed="rId6"/>
          <a:stretch>
            <a:fillRect/>
          </a:stretch>
        </p:blipFill>
        <p:spPr>
          <a:xfrm>
            <a:off x="1364065" y="114779"/>
            <a:ext cx="585526" cy="487597"/>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Lst>
  <p:transition spd="med">
    <p:fade/>
  </p:transition>
  <p:hf sldNum="0" hdr="0" ftr="0" dt="0"/>
  <p:txStyles>
    <p:titleStyle>
      <a:lvl1pPr algn="l" rtl="0" eaLnBrk="0" fontAlgn="base" hangingPunct="0">
        <a:spcBef>
          <a:spcPct val="0"/>
        </a:spcBef>
        <a:spcAft>
          <a:spcPct val="0"/>
        </a:spcAft>
        <a:defRPr lang="en-US" sz="2500" b="1" cap="none" dirty="0">
          <a:solidFill>
            <a:schemeClr val="bg1"/>
          </a:solidFill>
          <a:latin typeface="Arial" pitchFamily="34" charset="0"/>
          <a:ea typeface="+mj-ea"/>
          <a:cs typeface="Arial" pitchFamily="34" charset="0"/>
          <a:sym typeface="Gill Sans" pitchFamily="34" charset="0"/>
        </a:defRPr>
      </a:lvl1pPr>
      <a:lvl2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2pPr>
      <a:lvl3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3pPr>
      <a:lvl4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4pPr>
      <a:lvl5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5pPr>
      <a:lvl6pPr marL="25708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6pPr>
      <a:lvl7pPr marL="514167"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7pPr>
      <a:lvl8pPr marL="771251"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8pPr>
      <a:lvl9pPr marL="102833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9pPr>
    </p:titleStyle>
    <p:bodyStyle>
      <a:lvl1pPr marL="204417" indent="-204417" algn="l" rtl="0" eaLnBrk="0" fontAlgn="base" hangingPunct="0">
        <a:spcBef>
          <a:spcPct val="0"/>
        </a:spcBef>
        <a:spcAft>
          <a:spcPts val="337"/>
        </a:spcAft>
        <a:buClr>
          <a:schemeClr val="accent1"/>
        </a:buClr>
        <a:buFont typeface="Arial" charset="0"/>
        <a:buChar char="•"/>
        <a:defRPr sz="1800">
          <a:solidFill>
            <a:schemeClr val="bg1"/>
          </a:solidFill>
          <a:latin typeface="Arial" pitchFamily="34" charset="0"/>
          <a:ea typeface="+mn-ea"/>
          <a:cs typeface="Arial" pitchFamily="34" charset="0"/>
          <a:sym typeface="Gill Sans" pitchFamily="34" charset="0"/>
        </a:defRPr>
      </a:lvl1pPr>
      <a:lvl2pPr marL="514167" indent="-257084" algn="l" rtl="0" eaLnBrk="0" fontAlgn="base" hangingPunct="0">
        <a:spcBef>
          <a:spcPct val="0"/>
        </a:spcBef>
        <a:spcAft>
          <a:spcPts val="337"/>
        </a:spcAft>
        <a:buFont typeface="Arial" charset="0"/>
        <a:buChar char="•"/>
        <a:defRPr sz="1300">
          <a:solidFill>
            <a:schemeClr val="bg1"/>
          </a:solidFill>
          <a:latin typeface="Arial" pitchFamily="34" charset="0"/>
          <a:ea typeface="+mn-ea"/>
          <a:cs typeface="Arial" pitchFamily="34" charset="0"/>
          <a:sym typeface="Gill Sans" pitchFamily="34" charset="0"/>
        </a:defRPr>
      </a:lvl2pPr>
      <a:lvl3pPr marL="771251" indent="-257084" algn="l" rtl="0" eaLnBrk="0" fontAlgn="base" hangingPunct="0">
        <a:spcBef>
          <a:spcPct val="0"/>
        </a:spcBef>
        <a:spcAft>
          <a:spcPts val="337"/>
        </a:spcAft>
        <a:buFont typeface="Arial" charset="0"/>
        <a:buChar char="•"/>
        <a:defRPr sz="1300">
          <a:solidFill>
            <a:schemeClr val="bg1"/>
          </a:solidFill>
          <a:latin typeface="Arial" pitchFamily="34" charset="0"/>
          <a:ea typeface="+mn-ea"/>
          <a:cs typeface="Arial" pitchFamily="34" charset="0"/>
          <a:sym typeface="Gill Sans" pitchFamily="34" charset="0"/>
        </a:defRPr>
      </a:lvl3pPr>
      <a:lvl4pPr marL="1028334"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4pPr>
      <a:lvl5pPr marL="1285418"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5pPr>
      <a:lvl6pPr marL="257084" algn="ctr" rtl="0" fontAlgn="base">
        <a:spcBef>
          <a:spcPct val="0"/>
        </a:spcBef>
        <a:spcAft>
          <a:spcPct val="0"/>
        </a:spcAft>
        <a:defRPr sz="2000">
          <a:solidFill>
            <a:schemeClr val="tx1"/>
          </a:solidFill>
          <a:latin typeface="+mn-lt"/>
          <a:ea typeface="+mn-ea"/>
          <a:cs typeface="+mn-cs"/>
          <a:sym typeface="Gill Sans" charset="0"/>
        </a:defRPr>
      </a:lvl6pPr>
      <a:lvl7pPr marL="514167" algn="ctr" rtl="0" fontAlgn="base">
        <a:spcBef>
          <a:spcPct val="0"/>
        </a:spcBef>
        <a:spcAft>
          <a:spcPct val="0"/>
        </a:spcAft>
        <a:defRPr sz="2000">
          <a:solidFill>
            <a:schemeClr val="tx1"/>
          </a:solidFill>
          <a:latin typeface="+mn-lt"/>
          <a:ea typeface="+mn-ea"/>
          <a:cs typeface="+mn-cs"/>
          <a:sym typeface="Gill Sans" charset="0"/>
        </a:defRPr>
      </a:lvl7pPr>
      <a:lvl8pPr marL="771251" algn="ctr" rtl="0" fontAlgn="base">
        <a:spcBef>
          <a:spcPct val="0"/>
        </a:spcBef>
        <a:spcAft>
          <a:spcPct val="0"/>
        </a:spcAft>
        <a:defRPr sz="2000">
          <a:solidFill>
            <a:schemeClr val="tx1"/>
          </a:solidFill>
          <a:latin typeface="+mn-lt"/>
          <a:ea typeface="+mn-ea"/>
          <a:cs typeface="+mn-cs"/>
          <a:sym typeface="Gill Sans" charset="0"/>
        </a:defRPr>
      </a:lvl8pPr>
      <a:lvl9pPr marL="1028334" algn="ctr" rtl="0" fontAlgn="base">
        <a:spcBef>
          <a:spcPct val="0"/>
        </a:spcBef>
        <a:spcAft>
          <a:spcPct val="0"/>
        </a:spcAft>
        <a:defRPr sz="2000">
          <a:solidFill>
            <a:schemeClr val="tx1"/>
          </a:solidFill>
          <a:latin typeface="+mn-lt"/>
          <a:ea typeface="+mn-ea"/>
          <a:cs typeface="+mn-cs"/>
          <a:sym typeface="Gill Sans" charset="0"/>
        </a:defRPr>
      </a:lvl9pPr>
    </p:bodyStyle>
    <p:otherStyle>
      <a:defPPr>
        <a:defRPr lang="en-US"/>
      </a:defPPr>
      <a:lvl1pPr marL="0" algn="l" defTabSz="257084" rtl="0" eaLnBrk="1" latinLnBrk="0" hangingPunct="1">
        <a:defRPr sz="1000" kern="1200">
          <a:solidFill>
            <a:schemeClr val="tx1"/>
          </a:solidFill>
          <a:latin typeface="+mn-lt"/>
          <a:ea typeface="+mn-ea"/>
          <a:cs typeface="+mn-cs"/>
        </a:defRPr>
      </a:lvl1pPr>
      <a:lvl2pPr marL="257084" algn="l" defTabSz="257084" rtl="0" eaLnBrk="1" latinLnBrk="0" hangingPunct="1">
        <a:defRPr sz="1000" kern="1200">
          <a:solidFill>
            <a:schemeClr val="tx1"/>
          </a:solidFill>
          <a:latin typeface="+mn-lt"/>
          <a:ea typeface="+mn-ea"/>
          <a:cs typeface="+mn-cs"/>
        </a:defRPr>
      </a:lvl2pPr>
      <a:lvl3pPr marL="514167" algn="l" defTabSz="257084" rtl="0" eaLnBrk="1" latinLnBrk="0" hangingPunct="1">
        <a:defRPr sz="1000" kern="1200">
          <a:solidFill>
            <a:schemeClr val="tx1"/>
          </a:solidFill>
          <a:latin typeface="+mn-lt"/>
          <a:ea typeface="+mn-ea"/>
          <a:cs typeface="+mn-cs"/>
        </a:defRPr>
      </a:lvl3pPr>
      <a:lvl4pPr marL="771251" algn="l" defTabSz="257084" rtl="0" eaLnBrk="1" latinLnBrk="0" hangingPunct="1">
        <a:defRPr sz="1000" kern="1200">
          <a:solidFill>
            <a:schemeClr val="tx1"/>
          </a:solidFill>
          <a:latin typeface="+mn-lt"/>
          <a:ea typeface="+mn-ea"/>
          <a:cs typeface="+mn-cs"/>
        </a:defRPr>
      </a:lvl4pPr>
      <a:lvl5pPr marL="1028334" algn="l" defTabSz="257084" rtl="0" eaLnBrk="1" latinLnBrk="0" hangingPunct="1">
        <a:defRPr sz="1000" kern="1200">
          <a:solidFill>
            <a:schemeClr val="tx1"/>
          </a:solidFill>
          <a:latin typeface="+mn-lt"/>
          <a:ea typeface="+mn-ea"/>
          <a:cs typeface="+mn-cs"/>
        </a:defRPr>
      </a:lvl5pPr>
      <a:lvl6pPr marL="1285418" algn="l" defTabSz="257084" rtl="0" eaLnBrk="1" latinLnBrk="0" hangingPunct="1">
        <a:defRPr sz="1000" kern="1200">
          <a:solidFill>
            <a:schemeClr val="tx1"/>
          </a:solidFill>
          <a:latin typeface="+mn-lt"/>
          <a:ea typeface="+mn-ea"/>
          <a:cs typeface="+mn-cs"/>
        </a:defRPr>
      </a:lvl6pPr>
      <a:lvl7pPr marL="1542501" algn="l" defTabSz="257084" rtl="0" eaLnBrk="1" latinLnBrk="0" hangingPunct="1">
        <a:defRPr sz="1000" kern="1200">
          <a:solidFill>
            <a:schemeClr val="tx1"/>
          </a:solidFill>
          <a:latin typeface="+mn-lt"/>
          <a:ea typeface="+mn-ea"/>
          <a:cs typeface="+mn-cs"/>
        </a:defRPr>
      </a:lvl7pPr>
      <a:lvl8pPr marL="1799585" algn="l" defTabSz="257084" rtl="0" eaLnBrk="1" latinLnBrk="0" hangingPunct="1">
        <a:defRPr sz="1000" kern="1200">
          <a:solidFill>
            <a:schemeClr val="tx1"/>
          </a:solidFill>
          <a:latin typeface="+mn-lt"/>
          <a:ea typeface="+mn-ea"/>
          <a:cs typeface="+mn-cs"/>
        </a:defRPr>
      </a:lvl8pPr>
      <a:lvl9pPr marL="2056668" algn="l" defTabSz="257084" rtl="0" eaLnBrk="1" latinLnBrk="0" hangingPunct="1">
        <a:defRPr sz="1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151339748_16_9.jpg"/>
          <p:cNvPicPr>
            <a:picLocks noChangeAspect="1"/>
          </p:cNvPicPr>
          <p:nvPr userDrawn="1"/>
        </p:nvPicPr>
        <p:blipFill>
          <a:blip r:embed="rId3"/>
          <a:stretch>
            <a:fillRect/>
          </a:stretch>
        </p:blipFill>
        <p:spPr>
          <a:xfrm>
            <a:off x="0" y="-111"/>
            <a:ext cx="9144000" cy="5143611"/>
          </a:xfrm>
          <a:prstGeom prst="rect">
            <a:avLst/>
          </a:prstGeom>
        </p:spPr>
      </p:pic>
      <p:sp>
        <p:nvSpPr>
          <p:cNvPr id="2052" name="Rectangle 1"/>
          <p:cNvSpPr>
            <a:spLocks noGrp="1" noChangeArrowheads="1"/>
          </p:cNvSpPr>
          <p:nvPr>
            <p:ph type="body" idx="1"/>
          </p:nvPr>
        </p:nvSpPr>
        <p:spPr bwMode="auto">
          <a:xfrm>
            <a:off x="239269" y="1973510"/>
            <a:ext cx="7451262" cy="2939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28565" rIns="28565" bIns="28565" numCol="1" anchor="t" anchorCtr="0" compatLnSpc="1">
            <a:prstTxWarp prst="textNoShape">
              <a:avLst/>
            </a:prstTxWarp>
          </a:bodyPr>
          <a:lstStyle/>
          <a:p>
            <a:pPr lvl="0"/>
            <a:r>
              <a:rPr lang="en-US">
                <a:sym typeface="Gill Sans" pitchFamily="34" charset="0"/>
              </a:rPr>
              <a:t>Click to edit Master text styles</a:t>
            </a:r>
          </a:p>
          <a:p>
            <a:pPr lvl="1"/>
            <a:r>
              <a:rPr lang="en-US">
                <a:sym typeface="Gill Sans" pitchFamily="34" charset="0"/>
              </a:rPr>
              <a:t>Second level</a:t>
            </a:r>
          </a:p>
          <a:p>
            <a:pPr lvl="2"/>
            <a:r>
              <a:rPr lang="en-US">
                <a:sym typeface="Gill Sans" pitchFamily="34" charset="0"/>
              </a:rPr>
              <a:t>Third level</a:t>
            </a:r>
          </a:p>
        </p:txBody>
      </p:sp>
      <p:sp>
        <p:nvSpPr>
          <p:cNvPr id="1027" name="Rectangle 2"/>
          <p:cNvSpPr>
            <a:spLocks noGrp="1" noChangeArrowheads="1"/>
          </p:cNvSpPr>
          <p:nvPr>
            <p:ph type="title"/>
          </p:nvPr>
        </p:nvSpPr>
        <p:spPr bwMode="auto">
          <a:xfrm>
            <a:off x="239269" y="1099445"/>
            <a:ext cx="7438763" cy="62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0" rIns="28565" bIns="28565" numCol="1" anchor="t" anchorCtr="0" compatLnSpc="1">
            <a:prstTxWarp prst="textNoShape">
              <a:avLst/>
            </a:prstTxWarp>
          </a:bodyPr>
          <a:lstStyle/>
          <a:p>
            <a:pPr lvl="0"/>
            <a:r>
              <a:rPr lang="en-US">
                <a:sym typeface="Gill Sans" pitchFamily="34" charset="0"/>
              </a:rPr>
              <a:t>Click To Edit Master Title Style</a:t>
            </a:r>
          </a:p>
        </p:txBody>
      </p:sp>
      <p:cxnSp>
        <p:nvCxnSpPr>
          <p:cNvPr id="14" name="Straight Connector 13"/>
          <p:cNvCxnSpPr/>
          <p:nvPr userDrawn="1"/>
        </p:nvCxnSpPr>
        <p:spPr>
          <a:xfrm>
            <a:off x="239269" y="656254"/>
            <a:ext cx="8665462" cy="89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4"/>
          <a:stretch>
            <a:fillRect/>
          </a:stretch>
        </p:blipFill>
        <p:spPr>
          <a:xfrm>
            <a:off x="6641711" y="288642"/>
            <a:ext cx="2245021" cy="264945"/>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823" y="251030"/>
            <a:ext cx="504528" cy="205236"/>
          </a:xfrm>
          <a:prstGeom prst="rect">
            <a:avLst/>
          </a:prstGeom>
        </p:spPr>
      </p:pic>
      <p:pic>
        <p:nvPicPr>
          <p:cNvPr id="13" name="Picture 2" descr="\\op2pdrv02\users$\ShearerL\Documents\Logo\DIT Logo\DfIT_WHITE_SML_AW.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9269" y="152128"/>
            <a:ext cx="860464" cy="40700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id="{24833428-F777-4A05-A7E4-E08B94F9CCE2}"/>
              </a:ext>
            </a:extLst>
          </p:cNvPr>
          <p:cNvPicPr>
            <a:picLocks noChangeAspect="1"/>
          </p:cNvPicPr>
          <p:nvPr userDrawn="1"/>
        </p:nvPicPr>
        <p:blipFill>
          <a:blip r:embed="rId7"/>
          <a:stretch>
            <a:fillRect/>
          </a:stretch>
        </p:blipFill>
        <p:spPr>
          <a:xfrm>
            <a:off x="1364065" y="114779"/>
            <a:ext cx="585526" cy="48759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Lst>
  <p:transition spd="med">
    <p:fade/>
  </p:transition>
  <p:hf sldNum="0" hdr="0" ftr="0" dt="0"/>
  <p:txStyles>
    <p:titleStyle>
      <a:lvl1pPr algn="l" rtl="0" eaLnBrk="0" fontAlgn="base" hangingPunct="0">
        <a:spcBef>
          <a:spcPct val="0"/>
        </a:spcBef>
        <a:spcAft>
          <a:spcPct val="0"/>
        </a:spcAft>
        <a:defRPr lang="en-US" sz="2500" b="1" cap="none" dirty="0">
          <a:solidFill>
            <a:schemeClr val="bg1"/>
          </a:solidFill>
          <a:latin typeface="Arial" pitchFamily="34" charset="0"/>
          <a:ea typeface="+mj-ea"/>
          <a:cs typeface="Arial" pitchFamily="34" charset="0"/>
          <a:sym typeface="Gill Sans" pitchFamily="34" charset="0"/>
        </a:defRPr>
      </a:lvl1pPr>
      <a:lvl2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2pPr>
      <a:lvl3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3pPr>
      <a:lvl4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4pPr>
      <a:lvl5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5pPr>
      <a:lvl6pPr marL="25708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6pPr>
      <a:lvl7pPr marL="514167"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7pPr>
      <a:lvl8pPr marL="771251"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8pPr>
      <a:lvl9pPr marL="102833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9pPr>
    </p:titleStyle>
    <p:bodyStyle>
      <a:lvl1pPr marL="204417" indent="-204417" algn="l" rtl="0" eaLnBrk="0" fontAlgn="base" hangingPunct="0">
        <a:spcBef>
          <a:spcPct val="0"/>
        </a:spcBef>
        <a:spcAft>
          <a:spcPts val="337"/>
        </a:spcAft>
        <a:buClr>
          <a:schemeClr val="accent1"/>
        </a:buClr>
        <a:buFont typeface="Arial" charset="0"/>
        <a:buChar char="•"/>
        <a:defRPr sz="1800">
          <a:solidFill>
            <a:schemeClr val="bg1"/>
          </a:solidFill>
          <a:latin typeface="Arial" pitchFamily="34" charset="0"/>
          <a:ea typeface="+mn-ea"/>
          <a:cs typeface="Arial" pitchFamily="34" charset="0"/>
          <a:sym typeface="Gill Sans" pitchFamily="34" charset="0"/>
        </a:defRPr>
      </a:lvl1pPr>
      <a:lvl2pPr marL="514167" indent="-257084" algn="l" rtl="0" eaLnBrk="0" fontAlgn="base" hangingPunct="0">
        <a:spcBef>
          <a:spcPct val="0"/>
        </a:spcBef>
        <a:spcAft>
          <a:spcPts val="337"/>
        </a:spcAft>
        <a:buFont typeface="Arial" charset="0"/>
        <a:buChar char="•"/>
        <a:defRPr sz="1300">
          <a:solidFill>
            <a:schemeClr val="bg1"/>
          </a:solidFill>
          <a:latin typeface="Arial" pitchFamily="34" charset="0"/>
          <a:ea typeface="+mn-ea"/>
          <a:cs typeface="Arial" pitchFamily="34" charset="0"/>
          <a:sym typeface="Gill Sans" pitchFamily="34" charset="0"/>
        </a:defRPr>
      </a:lvl2pPr>
      <a:lvl3pPr marL="771251" indent="-257084" algn="l" rtl="0" eaLnBrk="0" fontAlgn="base" hangingPunct="0">
        <a:spcBef>
          <a:spcPct val="0"/>
        </a:spcBef>
        <a:spcAft>
          <a:spcPts val="337"/>
        </a:spcAft>
        <a:buFont typeface="Arial" charset="0"/>
        <a:buChar char="•"/>
        <a:defRPr sz="1300">
          <a:solidFill>
            <a:schemeClr val="bg1"/>
          </a:solidFill>
          <a:latin typeface="Arial" pitchFamily="34" charset="0"/>
          <a:ea typeface="+mn-ea"/>
          <a:cs typeface="Arial" pitchFamily="34" charset="0"/>
          <a:sym typeface="Gill Sans" pitchFamily="34" charset="0"/>
        </a:defRPr>
      </a:lvl3pPr>
      <a:lvl4pPr marL="1028334"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4pPr>
      <a:lvl5pPr marL="1285418"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5pPr>
      <a:lvl6pPr marL="257084" algn="ctr" rtl="0" fontAlgn="base">
        <a:spcBef>
          <a:spcPct val="0"/>
        </a:spcBef>
        <a:spcAft>
          <a:spcPct val="0"/>
        </a:spcAft>
        <a:defRPr sz="2000">
          <a:solidFill>
            <a:schemeClr val="tx1"/>
          </a:solidFill>
          <a:latin typeface="+mn-lt"/>
          <a:ea typeface="+mn-ea"/>
          <a:cs typeface="+mn-cs"/>
          <a:sym typeface="Gill Sans" charset="0"/>
        </a:defRPr>
      </a:lvl6pPr>
      <a:lvl7pPr marL="514167" algn="ctr" rtl="0" fontAlgn="base">
        <a:spcBef>
          <a:spcPct val="0"/>
        </a:spcBef>
        <a:spcAft>
          <a:spcPct val="0"/>
        </a:spcAft>
        <a:defRPr sz="2000">
          <a:solidFill>
            <a:schemeClr val="tx1"/>
          </a:solidFill>
          <a:latin typeface="+mn-lt"/>
          <a:ea typeface="+mn-ea"/>
          <a:cs typeface="+mn-cs"/>
          <a:sym typeface="Gill Sans" charset="0"/>
        </a:defRPr>
      </a:lvl7pPr>
      <a:lvl8pPr marL="771251" algn="ctr" rtl="0" fontAlgn="base">
        <a:spcBef>
          <a:spcPct val="0"/>
        </a:spcBef>
        <a:spcAft>
          <a:spcPct val="0"/>
        </a:spcAft>
        <a:defRPr sz="2000">
          <a:solidFill>
            <a:schemeClr val="tx1"/>
          </a:solidFill>
          <a:latin typeface="+mn-lt"/>
          <a:ea typeface="+mn-ea"/>
          <a:cs typeface="+mn-cs"/>
          <a:sym typeface="Gill Sans" charset="0"/>
        </a:defRPr>
      </a:lvl8pPr>
      <a:lvl9pPr marL="1028334" algn="ctr" rtl="0" fontAlgn="base">
        <a:spcBef>
          <a:spcPct val="0"/>
        </a:spcBef>
        <a:spcAft>
          <a:spcPct val="0"/>
        </a:spcAft>
        <a:defRPr sz="2000">
          <a:solidFill>
            <a:schemeClr val="tx1"/>
          </a:solidFill>
          <a:latin typeface="+mn-lt"/>
          <a:ea typeface="+mn-ea"/>
          <a:cs typeface="+mn-cs"/>
          <a:sym typeface="Gill Sans" charset="0"/>
        </a:defRPr>
      </a:lvl9pPr>
    </p:bodyStyle>
    <p:otherStyle>
      <a:defPPr>
        <a:defRPr lang="en-US"/>
      </a:defPPr>
      <a:lvl1pPr marL="0" algn="l" defTabSz="257084" rtl="0" eaLnBrk="1" latinLnBrk="0" hangingPunct="1">
        <a:defRPr sz="1000" kern="1200">
          <a:solidFill>
            <a:schemeClr val="tx1"/>
          </a:solidFill>
          <a:latin typeface="+mn-lt"/>
          <a:ea typeface="+mn-ea"/>
          <a:cs typeface="+mn-cs"/>
        </a:defRPr>
      </a:lvl1pPr>
      <a:lvl2pPr marL="257084" algn="l" defTabSz="257084" rtl="0" eaLnBrk="1" latinLnBrk="0" hangingPunct="1">
        <a:defRPr sz="1000" kern="1200">
          <a:solidFill>
            <a:schemeClr val="tx1"/>
          </a:solidFill>
          <a:latin typeface="+mn-lt"/>
          <a:ea typeface="+mn-ea"/>
          <a:cs typeface="+mn-cs"/>
        </a:defRPr>
      </a:lvl2pPr>
      <a:lvl3pPr marL="514167" algn="l" defTabSz="257084" rtl="0" eaLnBrk="1" latinLnBrk="0" hangingPunct="1">
        <a:defRPr sz="1000" kern="1200">
          <a:solidFill>
            <a:schemeClr val="tx1"/>
          </a:solidFill>
          <a:latin typeface="+mn-lt"/>
          <a:ea typeface="+mn-ea"/>
          <a:cs typeface="+mn-cs"/>
        </a:defRPr>
      </a:lvl3pPr>
      <a:lvl4pPr marL="771251" algn="l" defTabSz="257084" rtl="0" eaLnBrk="1" latinLnBrk="0" hangingPunct="1">
        <a:defRPr sz="1000" kern="1200">
          <a:solidFill>
            <a:schemeClr val="tx1"/>
          </a:solidFill>
          <a:latin typeface="+mn-lt"/>
          <a:ea typeface="+mn-ea"/>
          <a:cs typeface="+mn-cs"/>
        </a:defRPr>
      </a:lvl4pPr>
      <a:lvl5pPr marL="1028334" algn="l" defTabSz="257084" rtl="0" eaLnBrk="1" latinLnBrk="0" hangingPunct="1">
        <a:defRPr sz="1000" kern="1200">
          <a:solidFill>
            <a:schemeClr val="tx1"/>
          </a:solidFill>
          <a:latin typeface="+mn-lt"/>
          <a:ea typeface="+mn-ea"/>
          <a:cs typeface="+mn-cs"/>
        </a:defRPr>
      </a:lvl5pPr>
      <a:lvl6pPr marL="1285418" algn="l" defTabSz="257084" rtl="0" eaLnBrk="1" latinLnBrk="0" hangingPunct="1">
        <a:defRPr sz="1000" kern="1200">
          <a:solidFill>
            <a:schemeClr val="tx1"/>
          </a:solidFill>
          <a:latin typeface="+mn-lt"/>
          <a:ea typeface="+mn-ea"/>
          <a:cs typeface="+mn-cs"/>
        </a:defRPr>
      </a:lvl6pPr>
      <a:lvl7pPr marL="1542501" algn="l" defTabSz="257084" rtl="0" eaLnBrk="1" latinLnBrk="0" hangingPunct="1">
        <a:defRPr sz="1000" kern="1200">
          <a:solidFill>
            <a:schemeClr val="tx1"/>
          </a:solidFill>
          <a:latin typeface="+mn-lt"/>
          <a:ea typeface="+mn-ea"/>
          <a:cs typeface="+mn-cs"/>
        </a:defRPr>
      </a:lvl7pPr>
      <a:lvl8pPr marL="1799585" algn="l" defTabSz="257084" rtl="0" eaLnBrk="1" latinLnBrk="0" hangingPunct="1">
        <a:defRPr sz="1000" kern="1200">
          <a:solidFill>
            <a:schemeClr val="tx1"/>
          </a:solidFill>
          <a:latin typeface="+mn-lt"/>
          <a:ea typeface="+mn-ea"/>
          <a:cs typeface="+mn-cs"/>
        </a:defRPr>
      </a:lvl8pPr>
      <a:lvl9pPr marL="2056668" algn="l" defTabSz="257084" rtl="0" eaLnBrk="1" latinLnBrk="0" hangingPunct="1">
        <a:defRPr sz="1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body" idx="1"/>
          </p:nvPr>
        </p:nvSpPr>
        <p:spPr bwMode="auto">
          <a:xfrm>
            <a:off x="239269" y="1619510"/>
            <a:ext cx="7451262" cy="3289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28565" rIns="28565" bIns="28565" numCol="1" anchor="t" anchorCtr="0" compatLnSpc="1">
            <a:prstTxWarp prst="textNoShape">
              <a:avLst/>
            </a:prstTxWarp>
          </a:bodyPr>
          <a:lstStyle/>
          <a:p>
            <a:pPr lvl="0"/>
            <a:r>
              <a:rPr lang="en-US">
                <a:sym typeface="Gill Sans" pitchFamily="34" charset="0"/>
              </a:rPr>
              <a:t>Click to edit Master text styles</a:t>
            </a:r>
          </a:p>
          <a:p>
            <a:pPr lvl="1"/>
            <a:r>
              <a:rPr lang="en-US">
                <a:sym typeface="Gill Sans" pitchFamily="34" charset="0"/>
              </a:rPr>
              <a:t>Second level</a:t>
            </a:r>
          </a:p>
          <a:p>
            <a:pPr lvl="2"/>
            <a:r>
              <a:rPr lang="en-US">
                <a:sym typeface="Gill Sans" pitchFamily="34" charset="0"/>
              </a:rPr>
              <a:t>Third level</a:t>
            </a:r>
          </a:p>
        </p:txBody>
      </p:sp>
      <p:sp>
        <p:nvSpPr>
          <p:cNvPr id="2" name="Rectangle 2"/>
          <p:cNvSpPr>
            <a:spLocks noGrp="1" noChangeArrowheads="1"/>
          </p:cNvSpPr>
          <p:nvPr>
            <p:ph type="title"/>
          </p:nvPr>
        </p:nvSpPr>
        <p:spPr bwMode="auto">
          <a:xfrm>
            <a:off x="239269" y="805764"/>
            <a:ext cx="7438763" cy="62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0" rIns="28565" bIns="28565" numCol="1" anchor="t" anchorCtr="0" compatLnSpc="1">
            <a:prstTxWarp prst="textNoShape">
              <a:avLst/>
            </a:prstTxWarp>
          </a:bodyPr>
          <a:lstStyle/>
          <a:p>
            <a:pPr lvl="0"/>
            <a:r>
              <a:rPr lang="en-US">
                <a:sym typeface="Gill Sans" pitchFamily="34" charset="0"/>
              </a:rPr>
              <a:t>Click To Edit Master Title Style</a:t>
            </a:r>
          </a:p>
        </p:txBody>
      </p:sp>
      <p:cxnSp>
        <p:nvCxnSpPr>
          <p:cNvPr id="11" name="Straight Connector 10"/>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4215" y="247828"/>
            <a:ext cx="504528" cy="205236"/>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1711" y="278832"/>
            <a:ext cx="2245021" cy="264398"/>
          </a:xfrm>
          <a:prstGeom prst="rect">
            <a:avLst/>
          </a:prstGeom>
        </p:spPr>
      </p:pic>
      <p:pic>
        <p:nvPicPr>
          <p:cNvPr id="12" name="Picture 11" descr="\\op2pdrv02\users$\ShearerL\Documents\Logo\DIT Logo\DfIT_186_SML_AW.png"/>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1305" y="147116"/>
            <a:ext cx="757803" cy="406829"/>
          </a:xfrm>
          <a:prstGeom prst="rect">
            <a:avLst/>
          </a:prstGeom>
          <a:noFill/>
          <a:ln>
            <a:noFill/>
          </a:ln>
        </p:spPr>
      </p:pic>
      <p:pic>
        <p:nvPicPr>
          <p:cNvPr id="9" name="Picture 8">
            <a:extLst>
              <a:ext uri="{FF2B5EF4-FFF2-40B4-BE49-F238E27FC236}">
                <a16:creationId xmlns:a16="http://schemas.microsoft.com/office/drawing/2014/main" id="{C5552F95-D8E4-4AD8-ABE5-044AD862D068}"/>
              </a:ext>
            </a:extLst>
          </p:cNvPr>
          <p:cNvPicPr>
            <a:picLocks noChangeAspect="1"/>
          </p:cNvPicPr>
          <p:nvPr userDrawn="1"/>
        </p:nvPicPr>
        <p:blipFill>
          <a:blip r:embed="rId6"/>
          <a:stretch>
            <a:fillRect/>
          </a:stretch>
        </p:blipFill>
        <p:spPr>
          <a:xfrm>
            <a:off x="1364065" y="110445"/>
            <a:ext cx="585526" cy="487597"/>
          </a:xfrm>
          <a:prstGeom prst="rect">
            <a:avLst/>
          </a:prstGeom>
        </p:spPr>
      </p:pic>
      <p:pic>
        <p:nvPicPr>
          <p:cNvPr id="10" name="Imagen 9" descr="HEALTHCARE_is_GREAT_Flag_White_CMYK_BNI.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28856" y="4207170"/>
            <a:ext cx="1677170" cy="744977"/>
          </a:xfrm>
          <a:prstGeom prst="rect">
            <a:avLst/>
          </a:prstGeom>
        </p:spPr>
      </p:pic>
    </p:spTree>
    <p:extLst>
      <p:ext uri="{BB962C8B-B14F-4D97-AF65-F5344CB8AC3E}">
        <p14:creationId xmlns:p14="http://schemas.microsoft.com/office/powerpoint/2010/main" val="2035698160"/>
      </p:ext>
    </p:extLst>
  </p:cSld>
  <p:clrMap bg1="lt1" tx1="dk1" bg2="lt2" tx2="dk2" accent1="accent1" accent2="accent2" accent3="accent3" accent4="accent4" accent5="accent5" accent6="accent6" hlink="hlink" folHlink="folHlink"/>
  <p:sldLayoutIdLst>
    <p:sldLayoutId id="2147483698" r:id="rId1"/>
  </p:sldLayoutIdLst>
  <p:transition spd="med">
    <p:fade/>
  </p:transition>
  <p:hf sldNum="0" hdr="0" ftr="0" dt="0"/>
  <p:txStyles>
    <p:titleStyle>
      <a:lvl1pPr algn="l" rtl="0" eaLnBrk="0" fontAlgn="base" hangingPunct="0">
        <a:spcBef>
          <a:spcPct val="0"/>
        </a:spcBef>
        <a:spcAft>
          <a:spcPct val="0"/>
        </a:spcAft>
        <a:defRPr lang="en-US" sz="2500" b="1" cap="none" dirty="0">
          <a:solidFill>
            <a:srgbClr val="1E1348"/>
          </a:solidFill>
          <a:latin typeface="Arial" pitchFamily="34" charset="0"/>
          <a:ea typeface="+mj-ea"/>
          <a:cs typeface="Arial" pitchFamily="34" charset="0"/>
          <a:sym typeface="Gill Sans" pitchFamily="34" charset="0"/>
        </a:defRPr>
      </a:lvl1pPr>
      <a:lvl2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2pPr>
      <a:lvl3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3pPr>
      <a:lvl4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4pPr>
      <a:lvl5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5pPr>
      <a:lvl6pPr marL="25708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6pPr>
      <a:lvl7pPr marL="514167"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7pPr>
      <a:lvl8pPr marL="771251"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8pPr>
      <a:lvl9pPr marL="102833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9pPr>
    </p:titleStyle>
    <p:bodyStyle>
      <a:lvl1pPr marL="204417" indent="-204417" algn="l" rtl="0" eaLnBrk="0" fontAlgn="base" hangingPunct="0">
        <a:spcBef>
          <a:spcPct val="0"/>
        </a:spcBef>
        <a:spcAft>
          <a:spcPts val="675"/>
        </a:spcAft>
        <a:buClr>
          <a:schemeClr val="accent1"/>
        </a:buClr>
        <a:buFont typeface="Arial" charset="0"/>
        <a:buChar char="•"/>
        <a:defRPr sz="1800">
          <a:solidFill>
            <a:srgbClr val="606060"/>
          </a:solidFill>
          <a:latin typeface="Arial" pitchFamily="34" charset="0"/>
          <a:ea typeface="+mn-ea"/>
          <a:cs typeface="Arial" pitchFamily="34" charset="0"/>
          <a:sym typeface="Gill Sans" pitchFamily="34" charset="0"/>
        </a:defRPr>
      </a:lvl1pPr>
      <a:lvl2pPr marL="514167" indent="-257084" algn="l" rtl="0" eaLnBrk="0" fontAlgn="base" hangingPunct="0">
        <a:spcBef>
          <a:spcPct val="0"/>
        </a:spcBef>
        <a:spcAft>
          <a:spcPts val="675"/>
        </a:spcAft>
        <a:buFont typeface="Arial" charset="0"/>
        <a:buChar char="•"/>
        <a:defRPr sz="1300">
          <a:solidFill>
            <a:srgbClr val="606060"/>
          </a:solidFill>
          <a:latin typeface="Arial" pitchFamily="34" charset="0"/>
          <a:ea typeface="+mn-ea"/>
          <a:cs typeface="Arial" pitchFamily="34" charset="0"/>
          <a:sym typeface="Gill Sans" pitchFamily="34" charset="0"/>
        </a:defRPr>
      </a:lvl2pPr>
      <a:lvl3pPr marL="771251" indent="-257084" algn="l" rtl="0" eaLnBrk="0" fontAlgn="base" hangingPunct="0">
        <a:spcBef>
          <a:spcPct val="0"/>
        </a:spcBef>
        <a:spcAft>
          <a:spcPts val="675"/>
        </a:spcAft>
        <a:buFont typeface="Arial" charset="0"/>
        <a:buChar char="•"/>
        <a:defRPr sz="1300">
          <a:solidFill>
            <a:srgbClr val="606060"/>
          </a:solidFill>
          <a:latin typeface="Arial" pitchFamily="34" charset="0"/>
          <a:ea typeface="+mn-ea"/>
          <a:cs typeface="Arial" pitchFamily="34" charset="0"/>
          <a:sym typeface="Gill Sans" pitchFamily="34" charset="0"/>
        </a:defRPr>
      </a:lvl3pPr>
      <a:lvl4pPr marL="1028334"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4pPr>
      <a:lvl5pPr marL="1285418"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5pPr>
      <a:lvl6pPr marL="257084" algn="ctr" rtl="0" fontAlgn="base">
        <a:spcBef>
          <a:spcPct val="0"/>
        </a:spcBef>
        <a:spcAft>
          <a:spcPct val="0"/>
        </a:spcAft>
        <a:defRPr sz="2000">
          <a:solidFill>
            <a:schemeClr val="tx1"/>
          </a:solidFill>
          <a:latin typeface="+mn-lt"/>
          <a:ea typeface="+mn-ea"/>
          <a:cs typeface="+mn-cs"/>
          <a:sym typeface="Gill Sans" charset="0"/>
        </a:defRPr>
      </a:lvl6pPr>
      <a:lvl7pPr marL="514167" algn="ctr" rtl="0" fontAlgn="base">
        <a:spcBef>
          <a:spcPct val="0"/>
        </a:spcBef>
        <a:spcAft>
          <a:spcPct val="0"/>
        </a:spcAft>
        <a:defRPr sz="2000">
          <a:solidFill>
            <a:schemeClr val="tx1"/>
          </a:solidFill>
          <a:latin typeface="+mn-lt"/>
          <a:ea typeface="+mn-ea"/>
          <a:cs typeface="+mn-cs"/>
          <a:sym typeface="Gill Sans" charset="0"/>
        </a:defRPr>
      </a:lvl7pPr>
      <a:lvl8pPr marL="771251" algn="ctr" rtl="0" fontAlgn="base">
        <a:spcBef>
          <a:spcPct val="0"/>
        </a:spcBef>
        <a:spcAft>
          <a:spcPct val="0"/>
        </a:spcAft>
        <a:defRPr sz="2000">
          <a:solidFill>
            <a:schemeClr val="tx1"/>
          </a:solidFill>
          <a:latin typeface="+mn-lt"/>
          <a:ea typeface="+mn-ea"/>
          <a:cs typeface="+mn-cs"/>
          <a:sym typeface="Gill Sans" charset="0"/>
        </a:defRPr>
      </a:lvl8pPr>
      <a:lvl9pPr marL="1028334" algn="ctr" rtl="0" fontAlgn="base">
        <a:spcBef>
          <a:spcPct val="0"/>
        </a:spcBef>
        <a:spcAft>
          <a:spcPct val="0"/>
        </a:spcAft>
        <a:defRPr sz="2000">
          <a:solidFill>
            <a:schemeClr val="tx1"/>
          </a:solidFill>
          <a:latin typeface="+mn-lt"/>
          <a:ea typeface="+mn-ea"/>
          <a:cs typeface="+mn-cs"/>
          <a:sym typeface="Gill Sans" charset="0"/>
        </a:defRPr>
      </a:lvl9pPr>
    </p:bodyStyle>
    <p:otherStyle>
      <a:defPPr>
        <a:defRPr lang="en-US"/>
      </a:defPPr>
      <a:lvl1pPr marL="0" algn="l" defTabSz="257084" rtl="0" eaLnBrk="1" latinLnBrk="0" hangingPunct="1">
        <a:defRPr sz="1000" kern="1200">
          <a:solidFill>
            <a:schemeClr val="tx1"/>
          </a:solidFill>
          <a:latin typeface="+mn-lt"/>
          <a:ea typeface="+mn-ea"/>
          <a:cs typeface="+mn-cs"/>
        </a:defRPr>
      </a:lvl1pPr>
      <a:lvl2pPr marL="257084" algn="l" defTabSz="257084" rtl="0" eaLnBrk="1" latinLnBrk="0" hangingPunct="1">
        <a:defRPr sz="1000" kern="1200">
          <a:solidFill>
            <a:schemeClr val="tx1"/>
          </a:solidFill>
          <a:latin typeface="+mn-lt"/>
          <a:ea typeface="+mn-ea"/>
          <a:cs typeface="+mn-cs"/>
        </a:defRPr>
      </a:lvl2pPr>
      <a:lvl3pPr marL="514167" algn="l" defTabSz="257084" rtl="0" eaLnBrk="1" latinLnBrk="0" hangingPunct="1">
        <a:defRPr sz="1000" kern="1200">
          <a:solidFill>
            <a:schemeClr val="tx1"/>
          </a:solidFill>
          <a:latin typeface="+mn-lt"/>
          <a:ea typeface="+mn-ea"/>
          <a:cs typeface="+mn-cs"/>
        </a:defRPr>
      </a:lvl3pPr>
      <a:lvl4pPr marL="771251" algn="l" defTabSz="257084" rtl="0" eaLnBrk="1" latinLnBrk="0" hangingPunct="1">
        <a:defRPr sz="1000" kern="1200">
          <a:solidFill>
            <a:schemeClr val="tx1"/>
          </a:solidFill>
          <a:latin typeface="+mn-lt"/>
          <a:ea typeface="+mn-ea"/>
          <a:cs typeface="+mn-cs"/>
        </a:defRPr>
      </a:lvl4pPr>
      <a:lvl5pPr marL="1028334" algn="l" defTabSz="257084" rtl="0" eaLnBrk="1" latinLnBrk="0" hangingPunct="1">
        <a:defRPr sz="1000" kern="1200">
          <a:solidFill>
            <a:schemeClr val="tx1"/>
          </a:solidFill>
          <a:latin typeface="+mn-lt"/>
          <a:ea typeface="+mn-ea"/>
          <a:cs typeface="+mn-cs"/>
        </a:defRPr>
      </a:lvl5pPr>
      <a:lvl6pPr marL="1285418" algn="l" defTabSz="257084" rtl="0" eaLnBrk="1" latinLnBrk="0" hangingPunct="1">
        <a:defRPr sz="1000" kern="1200">
          <a:solidFill>
            <a:schemeClr val="tx1"/>
          </a:solidFill>
          <a:latin typeface="+mn-lt"/>
          <a:ea typeface="+mn-ea"/>
          <a:cs typeface="+mn-cs"/>
        </a:defRPr>
      </a:lvl6pPr>
      <a:lvl7pPr marL="1542501" algn="l" defTabSz="257084" rtl="0" eaLnBrk="1" latinLnBrk="0" hangingPunct="1">
        <a:defRPr sz="1000" kern="1200">
          <a:solidFill>
            <a:schemeClr val="tx1"/>
          </a:solidFill>
          <a:latin typeface="+mn-lt"/>
          <a:ea typeface="+mn-ea"/>
          <a:cs typeface="+mn-cs"/>
        </a:defRPr>
      </a:lvl7pPr>
      <a:lvl8pPr marL="1799585" algn="l" defTabSz="257084" rtl="0" eaLnBrk="1" latinLnBrk="0" hangingPunct="1">
        <a:defRPr sz="1000" kern="1200">
          <a:solidFill>
            <a:schemeClr val="tx1"/>
          </a:solidFill>
          <a:latin typeface="+mn-lt"/>
          <a:ea typeface="+mn-ea"/>
          <a:cs typeface="+mn-cs"/>
        </a:defRPr>
      </a:lvl8pPr>
      <a:lvl9pPr marL="2056668" algn="l" defTabSz="257084" rtl="0" eaLnBrk="1" latinLnBrk="0" hangingPunct="1">
        <a:defRPr sz="1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body" idx="1"/>
          </p:nvPr>
        </p:nvSpPr>
        <p:spPr bwMode="auto">
          <a:xfrm>
            <a:off x="239269" y="1619510"/>
            <a:ext cx="7451262" cy="3289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28565" rIns="28565" bIns="28565" numCol="1" anchor="t" anchorCtr="0" compatLnSpc="1">
            <a:prstTxWarp prst="textNoShape">
              <a:avLst/>
            </a:prstTxWarp>
          </a:bodyPr>
          <a:lstStyle/>
          <a:p>
            <a:pPr lvl="0"/>
            <a:r>
              <a:rPr lang="en-US">
                <a:sym typeface="Gill Sans" pitchFamily="34" charset="0"/>
              </a:rPr>
              <a:t>Click to edit Master text styles</a:t>
            </a:r>
          </a:p>
          <a:p>
            <a:pPr lvl="1"/>
            <a:r>
              <a:rPr lang="en-US">
                <a:sym typeface="Gill Sans" pitchFamily="34" charset="0"/>
              </a:rPr>
              <a:t>Second level</a:t>
            </a:r>
          </a:p>
          <a:p>
            <a:pPr lvl="2"/>
            <a:r>
              <a:rPr lang="en-US">
                <a:sym typeface="Gill Sans" pitchFamily="34" charset="0"/>
              </a:rPr>
              <a:t>Third level</a:t>
            </a:r>
          </a:p>
        </p:txBody>
      </p:sp>
      <p:sp>
        <p:nvSpPr>
          <p:cNvPr id="2" name="Rectangle 2"/>
          <p:cNvSpPr>
            <a:spLocks noGrp="1" noChangeArrowheads="1"/>
          </p:cNvSpPr>
          <p:nvPr>
            <p:ph type="title"/>
          </p:nvPr>
        </p:nvSpPr>
        <p:spPr bwMode="auto">
          <a:xfrm>
            <a:off x="239269" y="805764"/>
            <a:ext cx="7438763" cy="62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0" rIns="28565" bIns="28565" numCol="1" anchor="t" anchorCtr="0" compatLnSpc="1">
            <a:prstTxWarp prst="textNoShape">
              <a:avLst/>
            </a:prstTxWarp>
          </a:bodyPr>
          <a:lstStyle/>
          <a:p>
            <a:pPr lvl="0"/>
            <a:r>
              <a:rPr lang="en-US">
                <a:sym typeface="Gill Sans" pitchFamily="34" charset="0"/>
              </a:rPr>
              <a:t>Click To Edit Master Title Style</a:t>
            </a:r>
          </a:p>
        </p:txBody>
      </p:sp>
      <p:cxnSp>
        <p:nvCxnSpPr>
          <p:cNvPr id="11" name="Straight Connector 10"/>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4215" y="247828"/>
            <a:ext cx="504528" cy="205236"/>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1711" y="278832"/>
            <a:ext cx="2245021" cy="264398"/>
          </a:xfrm>
          <a:prstGeom prst="rect">
            <a:avLst/>
          </a:prstGeom>
        </p:spPr>
      </p:pic>
      <p:pic>
        <p:nvPicPr>
          <p:cNvPr id="12" name="Picture 11" descr="\\op2pdrv02\users$\ShearerL\Documents\Logo\DIT Logo\DfIT_186_SML_AW.png"/>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1305" y="147116"/>
            <a:ext cx="757803" cy="406829"/>
          </a:xfrm>
          <a:prstGeom prst="rect">
            <a:avLst/>
          </a:prstGeom>
          <a:noFill/>
          <a:ln>
            <a:noFill/>
          </a:ln>
        </p:spPr>
      </p:pic>
      <p:pic>
        <p:nvPicPr>
          <p:cNvPr id="9" name="Picture 8">
            <a:extLst>
              <a:ext uri="{FF2B5EF4-FFF2-40B4-BE49-F238E27FC236}">
                <a16:creationId xmlns:a16="http://schemas.microsoft.com/office/drawing/2014/main" id="{C5552F95-D8E4-4AD8-ABE5-044AD862D068}"/>
              </a:ext>
            </a:extLst>
          </p:cNvPr>
          <p:cNvPicPr>
            <a:picLocks noChangeAspect="1"/>
          </p:cNvPicPr>
          <p:nvPr userDrawn="1"/>
        </p:nvPicPr>
        <p:blipFill>
          <a:blip r:embed="rId6"/>
          <a:stretch>
            <a:fillRect/>
          </a:stretch>
        </p:blipFill>
        <p:spPr>
          <a:xfrm>
            <a:off x="1364065" y="110445"/>
            <a:ext cx="585526" cy="487597"/>
          </a:xfrm>
          <a:prstGeom prst="rect">
            <a:avLst/>
          </a:prstGeom>
        </p:spPr>
      </p:pic>
      <p:pic>
        <p:nvPicPr>
          <p:cNvPr id="3" name="Imagen 2" descr="EXPORTING_is_GREAT_Flag_Blue_CMYK_BNI.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55219" y="4215458"/>
            <a:ext cx="1450805" cy="738886"/>
          </a:xfrm>
          <a:prstGeom prst="rect">
            <a:avLst/>
          </a:prstGeom>
        </p:spPr>
      </p:pic>
    </p:spTree>
    <p:extLst>
      <p:ext uri="{BB962C8B-B14F-4D97-AF65-F5344CB8AC3E}">
        <p14:creationId xmlns:p14="http://schemas.microsoft.com/office/powerpoint/2010/main" val="11688160"/>
      </p:ext>
    </p:extLst>
  </p:cSld>
  <p:clrMap bg1="lt1" tx1="dk1" bg2="lt2" tx2="dk2" accent1="accent1" accent2="accent2" accent3="accent3" accent4="accent4" accent5="accent5" accent6="accent6" hlink="hlink" folHlink="folHlink"/>
  <p:sldLayoutIdLst>
    <p:sldLayoutId id="2147483696" r:id="rId1"/>
  </p:sldLayoutIdLst>
  <p:transition spd="med">
    <p:fade/>
  </p:transition>
  <p:hf sldNum="0" hdr="0" ftr="0" dt="0"/>
  <p:txStyles>
    <p:titleStyle>
      <a:lvl1pPr algn="l" rtl="0" eaLnBrk="0" fontAlgn="base" hangingPunct="0">
        <a:spcBef>
          <a:spcPct val="0"/>
        </a:spcBef>
        <a:spcAft>
          <a:spcPct val="0"/>
        </a:spcAft>
        <a:defRPr lang="en-US" sz="2500" b="1" cap="none" dirty="0">
          <a:solidFill>
            <a:srgbClr val="1E1348"/>
          </a:solidFill>
          <a:latin typeface="Arial" pitchFamily="34" charset="0"/>
          <a:ea typeface="+mj-ea"/>
          <a:cs typeface="Arial" pitchFamily="34" charset="0"/>
          <a:sym typeface="Gill Sans" pitchFamily="34" charset="0"/>
        </a:defRPr>
      </a:lvl1pPr>
      <a:lvl2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2pPr>
      <a:lvl3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3pPr>
      <a:lvl4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4pPr>
      <a:lvl5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5pPr>
      <a:lvl6pPr marL="25708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6pPr>
      <a:lvl7pPr marL="514167"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7pPr>
      <a:lvl8pPr marL="771251"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8pPr>
      <a:lvl9pPr marL="102833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9pPr>
    </p:titleStyle>
    <p:bodyStyle>
      <a:lvl1pPr marL="204417" indent="-204417" algn="l" rtl="0" eaLnBrk="0" fontAlgn="base" hangingPunct="0">
        <a:spcBef>
          <a:spcPct val="0"/>
        </a:spcBef>
        <a:spcAft>
          <a:spcPts val="675"/>
        </a:spcAft>
        <a:buClr>
          <a:schemeClr val="accent1"/>
        </a:buClr>
        <a:buFont typeface="Arial" charset="0"/>
        <a:buChar char="•"/>
        <a:defRPr sz="1800">
          <a:solidFill>
            <a:srgbClr val="606060"/>
          </a:solidFill>
          <a:latin typeface="Arial" pitchFamily="34" charset="0"/>
          <a:ea typeface="+mn-ea"/>
          <a:cs typeface="Arial" pitchFamily="34" charset="0"/>
          <a:sym typeface="Gill Sans" pitchFamily="34" charset="0"/>
        </a:defRPr>
      </a:lvl1pPr>
      <a:lvl2pPr marL="514167" indent="-257084" algn="l" rtl="0" eaLnBrk="0" fontAlgn="base" hangingPunct="0">
        <a:spcBef>
          <a:spcPct val="0"/>
        </a:spcBef>
        <a:spcAft>
          <a:spcPts val="675"/>
        </a:spcAft>
        <a:buFont typeface="Arial" charset="0"/>
        <a:buChar char="•"/>
        <a:defRPr sz="1300">
          <a:solidFill>
            <a:srgbClr val="606060"/>
          </a:solidFill>
          <a:latin typeface="Arial" pitchFamily="34" charset="0"/>
          <a:ea typeface="+mn-ea"/>
          <a:cs typeface="Arial" pitchFamily="34" charset="0"/>
          <a:sym typeface="Gill Sans" pitchFamily="34" charset="0"/>
        </a:defRPr>
      </a:lvl2pPr>
      <a:lvl3pPr marL="771251" indent="-257084" algn="l" rtl="0" eaLnBrk="0" fontAlgn="base" hangingPunct="0">
        <a:spcBef>
          <a:spcPct val="0"/>
        </a:spcBef>
        <a:spcAft>
          <a:spcPts val="675"/>
        </a:spcAft>
        <a:buFont typeface="Arial" charset="0"/>
        <a:buChar char="•"/>
        <a:defRPr sz="1300">
          <a:solidFill>
            <a:srgbClr val="606060"/>
          </a:solidFill>
          <a:latin typeface="Arial" pitchFamily="34" charset="0"/>
          <a:ea typeface="+mn-ea"/>
          <a:cs typeface="Arial" pitchFamily="34" charset="0"/>
          <a:sym typeface="Gill Sans" pitchFamily="34" charset="0"/>
        </a:defRPr>
      </a:lvl3pPr>
      <a:lvl4pPr marL="1028334"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4pPr>
      <a:lvl5pPr marL="1285418"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5pPr>
      <a:lvl6pPr marL="257084" algn="ctr" rtl="0" fontAlgn="base">
        <a:spcBef>
          <a:spcPct val="0"/>
        </a:spcBef>
        <a:spcAft>
          <a:spcPct val="0"/>
        </a:spcAft>
        <a:defRPr sz="2000">
          <a:solidFill>
            <a:schemeClr val="tx1"/>
          </a:solidFill>
          <a:latin typeface="+mn-lt"/>
          <a:ea typeface="+mn-ea"/>
          <a:cs typeface="+mn-cs"/>
          <a:sym typeface="Gill Sans" charset="0"/>
        </a:defRPr>
      </a:lvl6pPr>
      <a:lvl7pPr marL="514167" algn="ctr" rtl="0" fontAlgn="base">
        <a:spcBef>
          <a:spcPct val="0"/>
        </a:spcBef>
        <a:spcAft>
          <a:spcPct val="0"/>
        </a:spcAft>
        <a:defRPr sz="2000">
          <a:solidFill>
            <a:schemeClr val="tx1"/>
          </a:solidFill>
          <a:latin typeface="+mn-lt"/>
          <a:ea typeface="+mn-ea"/>
          <a:cs typeface="+mn-cs"/>
          <a:sym typeface="Gill Sans" charset="0"/>
        </a:defRPr>
      </a:lvl7pPr>
      <a:lvl8pPr marL="771251" algn="ctr" rtl="0" fontAlgn="base">
        <a:spcBef>
          <a:spcPct val="0"/>
        </a:spcBef>
        <a:spcAft>
          <a:spcPct val="0"/>
        </a:spcAft>
        <a:defRPr sz="2000">
          <a:solidFill>
            <a:schemeClr val="tx1"/>
          </a:solidFill>
          <a:latin typeface="+mn-lt"/>
          <a:ea typeface="+mn-ea"/>
          <a:cs typeface="+mn-cs"/>
          <a:sym typeface="Gill Sans" charset="0"/>
        </a:defRPr>
      </a:lvl8pPr>
      <a:lvl9pPr marL="1028334" algn="ctr" rtl="0" fontAlgn="base">
        <a:spcBef>
          <a:spcPct val="0"/>
        </a:spcBef>
        <a:spcAft>
          <a:spcPct val="0"/>
        </a:spcAft>
        <a:defRPr sz="2000">
          <a:solidFill>
            <a:schemeClr val="tx1"/>
          </a:solidFill>
          <a:latin typeface="+mn-lt"/>
          <a:ea typeface="+mn-ea"/>
          <a:cs typeface="+mn-cs"/>
          <a:sym typeface="Gill Sans" charset="0"/>
        </a:defRPr>
      </a:lvl9pPr>
    </p:bodyStyle>
    <p:otherStyle>
      <a:defPPr>
        <a:defRPr lang="en-US"/>
      </a:defPPr>
      <a:lvl1pPr marL="0" algn="l" defTabSz="257084" rtl="0" eaLnBrk="1" latinLnBrk="0" hangingPunct="1">
        <a:defRPr sz="1000" kern="1200">
          <a:solidFill>
            <a:schemeClr val="tx1"/>
          </a:solidFill>
          <a:latin typeface="+mn-lt"/>
          <a:ea typeface="+mn-ea"/>
          <a:cs typeface="+mn-cs"/>
        </a:defRPr>
      </a:lvl1pPr>
      <a:lvl2pPr marL="257084" algn="l" defTabSz="257084" rtl="0" eaLnBrk="1" latinLnBrk="0" hangingPunct="1">
        <a:defRPr sz="1000" kern="1200">
          <a:solidFill>
            <a:schemeClr val="tx1"/>
          </a:solidFill>
          <a:latin typeface="+mn-lt"/>
          <a:ea typeface="+mn-ea"/>
          <a:cs typeface="+mn-cs"/>
        </a:defRPr>
      </a:lvl2pPr>
      <a:lvl3pPr marL="514167" algn="l" defTabSz="257084" rtl="0" eaLnBrk="1" latinLnBrk="0" hangingPunct="1">
        <a:defRPr sz="1000" kern="1200">
          <a:solidFill>
            <a:schemeClr val="tx1"/>
          </a:solidFill>
          <a:latin typeface="+mn-lt"/>
          <a:ea typeface="+mn-ea"/>
          <a:cs typeface="+mn-cs"/>
        </a:defRPr>
      </a:lvl3pPr>
      <a:lvl4pPr marL="771251" algn="l" defTabSz="257084" rtl="0" eaLnBrk="1" latinLnBrk="0" hangingPunct="1">
        <a:defRPr sz="1000" kern="1200">
          <a:solidFill>
            <a:schemeClr val="tx1"/>
          </a:solidFill>
          <a:latin typeface="+mn-lt"/>
          <a:ea typeface="+mn-ea"/>
          <a:cs typeface="+mn-cs"/>
        </a:defRPr>
      </a:lvl4pPr>
      <a:lvl5pPr marL="1028334" algn="l" defTabSz="257084" rtl="0" eaLnBrk="1" latinLnBrk="0" hangingPunct="1">
        <a:defRPr sz="1000" kern="1200">
          <a:solidFill>
            <a:schemeClr val="tx1"/>
          </a:solidFill>
          <a:latin typeface="+mn-lt"/>
          <a:ea typeface="+mn-ea"/>
          <a:cs typeface="+mn-cs"/>
        </a:defRPr>
      </a:lvl5pPr>
      <a:lvl6pPr marL="1285418" algn="l" defTabSz="257084" rtl="0" eaLnBrk="1" latinLnBrk="0" hangingPunct="1">
        <a:defRPr sz="1000" kern="1200">
          <a:solidFill>
            <a:schemeClr val="tx1"/>
          </a:solidFill>
          <a:latin typeface="+mn-lt"/>
          <a:ea typeface="+mn-ea"/>
          <a:cs typeface="+mn-cs"/>
        </a:defRPr>
      </a:lvl6pPr>
      <a:lvl7pPr marL="1542501" algn="l" defTabSz="257084" rtl="0" eaLnBrk="1" latinLnBrk="0" hangingPunct="1">
        <a:defRPr sz="1000" kern="1200">
          <a:solidFill>
            <a:schemeClr val="tx1"/>
          </a:solidFill>
          <a:latin typeface="+mn-lt"/>
          <a:ea typeface="+mn-ea"/>
          <a:cs typeface="+mn-cs"/>
        </a:defRPr>
      </a:lvl7pPr>
      <a:lvl8pPr marL="1799585" algn="l" defTabSz="257084" rtl="0" eaLnBrk="1" latinLnBrk="0" hangingPunct="1">
        <a:defRPr sz="1000" kern="1200">
          <a:solidFill>
            <a:schemeClr val="tx1"/>
          </a:solidFill>
          <a:latin typeface="+mn-lt"/>
          <a:ea typeface="+mn-ea"/>
          <a:cs typeface="+mn-cs"/>
        </a:defRPr>
      </a:lvl8pPr>
      <a:lvl9pPr marL="2056668" algn="l" defTabSz="257084" rtl="0" eaLnBrk="1" latinLnBrk="0" hangingPunct="1">
        <a:defRPr sz="1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body" idx="1"/>
          </p:nvPr>
        </p:nvSpPr>
        <p:spPr bwMode="auto">
          <a:xfrm>
            <a:off x="239269" y="1619510"/>
            <a:ext cx="7451262" cy="3289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28565" rIns="28565" bIns="28565" numCol="1" anchor="t" anchorCtr="0" compatLnSpc="1">
            <a:prstTxWarp prst="textNoShape">
              <a:avLst/>
            </a:prstTxWarp>
          </a:bodyPr>
          <a:lstStyle/>
          <a:p>
            <a:pPr lvl="0"/>
            <a:r>
              <a:rPr lang="en-US">
                <a:sym typeface="Gill Sans" pitchFamily="34" charset="0"/>
              </a:rPr>
              <a:t>Click to edit Master text styles</a:t>
            </a:r>
          </a:p>
          <a:p>
            <a:pPr lvl="1"/>
            <a:r>
              <a:rPr lang="en-US">
                <a:sym typeface="Gill Sans" pitchFamily="34" charset="0"/>
              </a:rPr>
              <a:t>Second level</a:t>
            </a:r>
          </a:p>
          <a:p>
            <a:pPr lvl="2"/>
            <a:r>
              <a:rPr lang="en-US">
                <a:sym typeface="Gill Sans" pitchFamily="34" charset="0"/>
              </a:rPr>
              <a:t>Third level</a:t>
            </a:r>
          </a:p>
        </p:txBody>
      </p:sp>
      <p:sp>
        <p:nvSpPr>
          <p:cNvPr id="2" name="Rectangle 2"/>
          <p:cNvSpPr>
            <a:spLocks noGrp="1" noChangeArrowheads="1"/>
          </p:cNvSpPr>
          <p:nvPr>
            <p:ph type="title"/>
          </p:nvPr>
        </p:nvSpPr>
        <p:spPr bwMode="auto">
          <a:xfrm>
            <a:off x="239269" y="805764"/>
            <a:ext cx="7438763" cy="62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0" rIns="28565" bIns="28565" numCol="1" anchor="t" anchorCtr="0" compatLnSpc="1">
            <a:prstTxWarp prst="textNoShape">
              <a:avLst/>
            </a:prstTxWarp>
          </a:bodyPr>
          <a:lstStyle/>
          <a:p>
            <a:pPr lvl="0"/>
            <a:r>
              <a:rPr lang="en-US">
                <a:sym typeface="Gill Sans" pitchFamily="34" charset="0"/>
              </a:rPr>
              <a:t>Click To Edit Master Title Style</a:t>
            </a:r>
          </a:p>
        </p:txBody>
      </p:sp>
      <p:cxnSp>
        <p:nvCxnSpPr>
          <p:cNvPr id="11" name="Straight Connector 10"/>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214215" y="247828"/>
            <a:ext cx="504528" cy="205236"/>
          </a:xfrm>
          <a:prstGeom prst="rect">
            <a:avLst/>
          </a:prstGeom>
        </p:spPr>
      </p:pic>
      <p:pic>
        <p:nvPicPr>
          <p:cNvPr id="25" name="Picture 2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641711" y="278832"/>
            <a:ext cx="2245021" cy="264398"/>
          </a:xfrm>
          <a:prstGeom prst="rect">
            <a:avLst/>
          </a:prstGeom>
        </p:spPr>
      </p:pic>
      <p:pic>
        <p:nvPicPr>
          <p:cNvPr id="12" name="Picture 11" descr="\\op2pdrv02\users$\ShearerL\Documents\Logo\DIT Logo\DfIT_186_SML_AW.png"/>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51305" y="147116"/>
            <a:ext cx="757803" cy="406829"/>
          </a:xfrm>
          <a:prstGeom prst="rect">
            <a:avLst/>
          </a:prstGeom>
          <a:noFill/>
          <a:ln>
            <a:noFill/>
          </a:ln>
        </p:spPr>
      </p:pic>
      <p:pic>
        <p:nvPicPr>
          <p:cNvPr id="9" name="Picture 8">
            <a:extLst>
              <a:ext uri="{FF2B5EF4-FFF2-40B4-BE49-F238E27FC236}">
                <a16:creationId xmlns:a16="http://schemas.microsoft.com/office/drawing/2014/main" id="{C5552F95-D8E4-4AD8-ABE5-044AD862D068}"/>
              </a:ext>
            </a:extLst>
          </p:cNvPr>
          <p:cNvPicPr>
            <a:picLocks noChangeAspect="1"/>
          </p:cNvPicPr>
          <p:nvPr userDrawn="1"/>
        </p:nvPicPr>
        <p:blipFill>
          <a:blip r:embed="rId13"/>
          <a:stretch>
            <a:fillRect/>
          </a:stretch>
        </p:blipFill>
        <p:spPr>
          <a:xfrm>
            <a:off x="1364065" y="110445"/>
            <a:ext cx="585526" cy="487597"/>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65" r:id="rId2"/>
    <p:sldLayoutId id="2147483666" r:id="rId3"/>
    <p:sldLayoutId id="2147483672" r:id="rId4"/>
    <p:sldLayoutId id="2147483671" r:id="rId5"/>
    <p:sldLayoutId id="2147483673" r:id="rId6"/>
    <p:sldLayoutId id="2147483667" r:id="rId7"/>
    <p:sldLayoutId id="2147483674" r:id="rId8"/>
  </p:sldLayoutIdLst>
  <p:transition spd="med">
    <p:fade/>
  </p:transition>
  <p:hf sldNum="0" hdr="0" ftr="0" dt="0"/>
  <p:txStyles>
    <p:titleStyle>
      <a:lvl1pPr algn="l" rtl="0" eaLnBrk="0" fontAlgn="base" hangingPunct="0">
        <a:spcBef>
          <a:spcPct val="0"/>
        </a:spcBef>
        <a:spcAft>
          <a:spcPct val="0"/>
        </a:spcAft>
        <a:defRPr lang="en-US" sz="2500" b="1" cap="none" dirty="0">
          <a:solidFill>
            <a:srgbClr val="1E1348"/>
          </a:solidFill>
          <a:latin typeface="Arial" pitchFamily="34" charset="0"/>
          <a:ea typeface="+mj-ea"/>
          <a:cs typeface="Arial" pitchFamily="34" charset="0"/>
          <a:sym typeface="Gill Sans" pitchFamily="34" charset="0"/>
        </a:defRPr>
      </a:lvl1pPr>
      <a:lvl2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2pPr>
      <a:lvl3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3pPr>
      <a:lvl4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4pPr>
      <a:lvl5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5pPr>
      <a:lvl6pPr marL="25708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6pPr>
      <a:lvl7pPr marL="514167"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7pPr>
      <a:lvl8pPr marL="771251"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8pPr>
      <a:lvl9pPr marL="102833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9pPr>
    </p:titleStyle>
    <p:bodyStyle>
      <a:lvl1pPr marL="204417" indent="-204417" algn="l" rtl="0" eaLnBrk="0" fontAlgn="base" hangingPunct="0">
        <a:spcBef>
          <a:spcPct val="0"/>
        </a:spcBef>
        <a:spcAft>
          <a:spcPts val="675"/>
        </a:spcAft>
        <a:buClr>
          <a:schemeClr val="accent1"/>
        </a:buClr>
        <a:buFont typeface="Arial" charset="0"/>
        <a:buChar char="•"/>
        <a:defRPr sz="1800">
          <a:solidFill>
            <a:srgbClr val="606060"/>
          </a:solidFill>
          <a:latin typeface="Arial" pitchFamily="34" charset="0"/>
          <a:ea typeface="+mn-ea"/>
          <a:cs typeface="Arial" pitchFamily="34" charset="0"/>
          <a:sym typeface="Gill Sans" pitchFamily="34" charset="0"/>
        </a:defRPr>
      </a:lvl1pPr>
      <a:lvl2pPr marL="514167" indent="-257084" algn="l" rtl="0" eaLnBrk="0" fontAlgn="base" hangingPunct="0">
        <a:spcBef>
          <a:spcPct val="0"/>
        </a:spcBef>
        <a:spcAft>
          <a:spcPts val="675"/>
        </a:spcAft>
        <a:buFont typeface="Arial" charset="0"/>
        <a:buChar char="•"/>
        <a:defRPr sz="1300">
          <a:solidFill>
            <a:srgbClr val="606060"/>
          </a:solidFill>
          <a:latin typeface="Arial" pitchFamily="34" charset="0"/>
          <a:ea typeface="+mn-ea"/>
          <a:cs typeface="Arial" pitchFamily="34" charset="0"/>
          <a:sym typeface="Gill Sans" pitchFamily="34" charset="0"/>
        </a:defRPr>
      </a:lvl2pPr>
      <a:lvl3pPr marL="771251" indent="-257084" algn="l" rtl="0" eaLnBrk="0" fontAlgn="base" hangingPunct="0">
        <a:spcBef>
          <a:spcPct val="0"/>
        </a:spcBef>
        <a:spcAft>
          <a:spcPts val="675"/>
        </a:spcAft>
        <a:buFont typeface="Arial" charset="0"/>
        <a:buChar char="•"/>
        <a:defRPr sz="1300">
          <a:solidFill>
            <a:srgbClr val="606060"/>
          </a:solidFill>
          <a:latin typeface="Arial" pitchFamily="34" charset="0"/>
          <a:ea typeface="+mn-ea"/>
          <a:cs typeface="Arial" pitchFamily="34" charset="0"/>
          <a:sym typeface="Gill Sans" pitchFamily="34" charset="0"/>
        </a:defRPr>
      </a:lvl3pPr>
      <a:lvl4pPr marL="1028334"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4pPr>
      <a:lvl5pPr marL="1285418"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5pPr>
      <a:lvl6pPr marL="257084" algn="ctr" rtl="0" fontAlgn="base">
        <a:spcBef>
          <a:spcPct val="0"/>
        </a:spcBef>
        <a:spcAft>
          <a:spcPct val="0"/>
        </a:spcAft>
        <a:defRPr sz="2000">
          <a:solidFill>
            <a:schemeClr val="tx1"/>
          </a:solidFill>
          <a:latin typeface="+mn-lt"/>
          <a:ea typeface="+mn-ea"/>
          <a:cs typeface="+mn-cs"/>
          <a:sym typeface="Gill Sans" charset="0"/>
        </a:defRPr>
      </a:lvl6pPr>
      <a:lvl7pPr marL="514167" algn="ctr" rtl="0" fontAlgn="base">
        <a:spcBef>
          <a:spcPct val="0"/>
        </a:spcBef>
        <a:spcAft>
          <a:spcPct val="0"/>
        </a:spcAft>
        <a:defRPr sz="2000">
          <a:solidFill>
            <a:schemeClr val="tx1"/>
          </a:solidFill>
          <a:latin typeface="+mn-lt"/>
          <a:ea typeface="+mn-ea"/>
          <a:cs typeface="+mn-cs"/>
          <a:sym typeface="Gill Sans" charset="0"/>
        </a:defRPr>
      </a:lvl7pPr>
      <a:lvl8pPr marL="771251" algn="ctr" rtl="0" fontAlgn="base">
        <a:spcBef>
          <a:spcPct val="0"/>
        </a:spcBef>
        <a:spcAft>
          <a:spcPct val="0"/>
        </a:spcAft>
        <a:defRPr sz="2000">
          <a:solidFill>
            <a:schemeClr val="tx1"/>
          </a:solidFill>
          <a:latin typeface="+mn-lt"/>
          <a:ea typeface="+mn-ea"/>
          <a:cs typeface="+mn-cs"/>
          <a:sym typeface="Gill Sans" charset="0"/>
        </a:defRPr>
      </a:lvl8pPr>
      <a:lvl9pPr marL="1028334" algn="ctr" rtl="0" fontAlgn="base">
        <a:spcBef>
          <a:spcPct val="0"/>
        </a:spcBef>
        <a:spcAft>
          <a:spcPct val="0"/>
        </a:spcAft>
        <a:defRPr sz="2000">
          <a:solidFill>
            <a:schemeClr val="tx1"/>
          </a:solidFill>
          <a:latin typeface="+mn-lt"/>
          <a:ea typeface="+mn-ea"/>
          <a:cs typeface="+mn-cs"/>
          <a:sym typeface="Gill Sans" charset="0"/>
        </a:defRPr>
      </a:lvl9pPr>
    </p:bodyStyle>
    <p:otherStyle>
      <a:defPPr>
        <a:defRPr lang="en-US"/>
      </a:defPPr>
      <a:lvl1pPr marL="0" algn="l" defTabSz="257084" rtl="0" eaLnBrk="1" latinLnBrk="0" hangingPunct="1">
        <a:defRPr sz="1000" kern="1200">
          <a:solidFill>
            <a:schemeClr val="tx1"/>
          </a:solidFill>
          <a:latin typeface="+mn-lt"/>
          <a:ea typeface="+mn-ea"/>
          <a:cs typeface="+mn-cs"/>
        </a:defRPr>
      </a:lvl1pPr>
      <a:lvl2pPr marL="257084" algn="l" defTabSz="257084" rtl="0" eaLnBrk="1" latinLnBrk="0" hangingPunct="1">
        <a:defRPr sz="1000" kern="1200">
          <a:solidFill>
            <a:schemeClr val="tx1"/>
          </a:solidFill>
          <a:latin typeface="+mn-lt"/>
          <a:ea typeface="+mn-ea"/>
          <a:cs typeface="+mn-cs"/>
        </a:defRPr>
      </a:lvl2pPr>
      <a:lvl3pPr marL="514167" algn="l" defTabSz="257084" rtl="0" eaLnBrk="1" latinLnBrk="0" hangingPunct="1">
        <a:defRPr sz="1000" kern="1200">
          <a:solidFill>
            <a:schemeClr val="tx1"/>
          </a:solidFill>
          <a:latin typeface="+mn-lt"/>
          <a:ea typeface="+mn-ea"/>
          <a:cs typeface="+mn-cs"/>
        </a:defRPr>
      </a:lvl3pPr>
      <a:lvl4pPr marL="771251" algn="l" defTabSz="257084" rtl="0" eaLnBrk="1" latinLnBrk="0" hangingPunct="1">
        <a:defRPr sz="1000" kern="1200">
          <a:solidFill>
            <a:schemeClr val="tx1"/>
          </a:solidFill>
          <a:latin typeface="+mn-lt"/>
          <a:ea typeface="+mn-ea"/>
          <a:cs typeface="+mn-cs"/>
        </a:defRPr>
      </a:lvl4pPr>
      <a:lvl5pPr marL="1028334" algn="l" defTabSz="257084" rtl="0" eaLnBrk="1" latinLnBrk="0" hangingPunct="1">
        <a:defRPr sz="1000" kern="1200">
          <a:solidFill>
            <a:schemeClr val="tx1"/>
          </a:solidFill>
          <a:latin typeface="+mn-lt"/>
          <a:ea typeface="+mn-ea"/>
          <a:cs typeface="+mn-cs"/>
        </a:defRPr>
      </a:lvl5pPr>
      <a:lvl6pPr marL="1285418" algn="l" defTabSz="257084" rtl="0" eaLnBrk="1" latinLnBrk="0" hangingPunct="1">
        <a:defRPr sz="1000" kern="1200">
          <a:solidFill>
            <a:schemeClr val="tx1"/>
          </a:solidFill>
          <a:latin typeface="+mn-lt"/>
          <a:ea typeface="+mn-ea"/>
          <a:cs typeface="+mn-cs"/>
        </a:defRPr>
      </a:lvl6pPr>
      <a:lvl7pPr marL="1542501" algn="l" defTabSz="257084" rtl="0" eaLnBrk="1" latinLnBrk="0" hangingPunct="1">
        <a:defRPr sz="1000" kern="1200">
          <a:solidFill>
            <a:schemeClr val="tx1"/>
          </a:solidFill>
          <a:latin typeface="+mn-lt"/>
          <a:ea typeface="+mn-ea"/>
          <a:cs typeface="+mn-cs"/>
        </a:defRPr>
      </a:lvl7pPr>
      <a:lvl8pPr marL="1799585" algn="l" defTabSz="257084" rtl="0" eaLnBrk="1" latinLnBrk="0" hangingPunct="1">
        <a:defRPr sz="1000" kern="1200">
          <a:solidFill>
            <a:schemeClr val="tx1"/>
          </a:solidFill>
          <a:latin typeface="+mn-lt"/>
          <a:ea typeface="+mn-ea"/>
          <a:cs typeface="+mn-cs"/>
        </a:defRPr>
      </a:lvl8pPr>
      <a:lvl9pPr marL="2056668" algn="l" defTabSz="257084" rtl="0" eaLnBrk="1" latinLnBrk="0" hangingPunct="1">
        <a:defRPr sz="1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body" idx="1"/>
          </p:nvPr>
        </p:nvSpPr>
        <p:spPr bwMode="auto">
          <a:xfrm>
            <a:off x="239269" y="1619510"/>
            <a:ext cx="7451262" cy="3289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28565" rIns="28565" bIns="28565" numCol="1" anchor="t" anchorCtr="0" compatLnSpc="1">
            <a:prstTxWarp prst="textNoShape">
              <a:avLst/>
            </a:prstTxWarp>
          </a:bodyPr>
          <a:lstStyle/>
          <a:p>
            <a:pPr lvl="0"/>
            <a:r>
              <a:rPr lang="en-US">
                <a:sym typeface="Gill Sans" pitchFamily="34" charset="0"/>
              </a:rPr>
              <a:t>Click to edit Master text styles</a:t>
            </a:r>
          </a:p>
          <a:p>
            <a:pPr lvl="1"/>
            <a:r>
              <a:rPr lang="en-US">
                <a:sym typeface="Gill Sans" pitchFamily="34" charset="0"/>
              </a:rPr>
              <a:t>Second level</a:t>
            </a:r>
          </a:p>
          <a:p>
            <a:pPr lvl="2"/>
            <a:r>
              <a:rPr lang="en-US">
                <a:sym typeface="Gill Sans" pitchFamily="34" charset="0"/>
              </a:rPr>
              <a:t>Third level</a:t>
            </a:r>
          </a:p>
        </p:txBody>
      </p:sp>
      <p:sp>
        <p:nvSpPr>
          <p:cNvPr id="2" name="Rectangle 2"/>
          <p:cNvSpPr>
            <a:spLocks noGrp="1" noChangeArrowheads="1"/>
          </p:cNvSpPr>
          <p:nvPr>
            <p:ph type="title"/>
          </p:nvPr>
        </p:nvSpPr>
        <p:spPr bwMode="auto">
          <a:xfrm>
            <a:off x="239269" y="805764"/>
            <a:ext cx="7438763" cy="62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101214" tIns="0" rIns="28565" bIns="28565" numCol="1" anchor="t" anchorCtr="0" compatLnSpc="1">
            <a:prstTxWarp prst="textNoShape">
              <a:avLst/>
            </a:prstTxWarp>
          </a:bodyPr>
          <a:lstStyle/>
          <a:p>
            <a:pPr lvl="0"/>
            <a:r>
              <a:rPr lang="en-US">
                <a:sym typeface="Gill Sans" pitchFamily="34" charset="0"/>
              </a:rPr>
              <a:t>Click To Edit Master Title Style</a:t>
            </a:r>
          </a:p>
        </p:txBody>
      </p:sp>
      <p:cxnSp>
        <p:nvCxnSpPr>
          <p:cNvPr id="11" name="Straight Connector 10"/>
          <p:cNvCxnSpPr/>
          <p:nvPr userDrawn="1"/>
        </p:nvCxnSpPr>
        <p:spPr>
          <a:xfrm>
            <a:off x="239269" y="656254"/>
            <a:ext cx="8665462" cy="893"/>
          </a:xfrm>
          <a:prstGeom prst="line">
            <a:avLst/>
          </a:prstGeom>
          <a:ln>
            <a:solidFill>
              <a:srgbClr val="08255A"/>
            </a:solidFill>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641711" y="278832"/>
            <a:ext cx="2245021" cy="264398"/>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214215" y="247828"/>
            <a:ext cx="504528" cy="205236"/>
          </a:xfrm>
          <a:prstGeom prst="rect">
            <a:avLst/>
          </a:prstGeom>
        </p:spPr>
      </p:pic>
      <p:pic>
        <p:nvPicPr>
          <p:cNvPr id="15" name="Picture 14" descr="\\op2pdrv02\users$\ShearerL\Documents\Logo\DIT Logo\DfIT_186_SML_AW.png"/>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51305" y="147116"/>
            <a:ext cx="757803" cy="406829"/>
          </a:xfrm>
          <a:prstGeom prst="rect">
            <a:avLst/>
          </a:prstGeom>
          <a:noFill/>
          <a:ln>
            <a:noFill/>
          </a:ln>
        </p:spPr>
      </p:pic>
      <p:pic>
        <p:nvPicPr>
          <p:cNvPr id="9" name="Picture 8">
            <a:extLst>
              <a:ext uri="{FF2B5EF4-FFF2-40B4-BE49-F238E27FC236}">
                <a16:creationId xmlns:a16="http://schemas.microsoft.com/office/drawing/2014/main" id="{6FD0E3D6-1627-4573-AD20-12AE2C859D31}"/>
              </a:ext>
            </a:extLst>
          </p:cNvPr>
          <p:cNvPicPr>
            <a:picLocks noChangeAspect="1"/>
          </p:cNvPicPr>
          <p:nvPr userDrawn="1"/>
        </p:nvPicPr>
        <p:blipFill>
          <a:blip r:embed="rId13"/>
          <a:stretch>
            <a:fillRect/>
          </a:stretch>
        </p:blipFill>
        <p:spPr>
          <a:xfrm>
            <a:off x="1364065" y="114779"/>
            <a:ext cx="585526" cy="487597"/>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ransition spd="med">
    <p:fade/>
  </p:transition>
  <p:hf sldNum="0" hdr="0" ftr="0" dt="0"/>
  <p:txStyles>
    <p:titleStyle>
      <a:lvl1pPr algn="l" rtl="0" eaLnBrk="0" fontAlgn="base" hangingPunct="0">
        <a:spcBef>
          <a:spcPct val="0"/>
        </a:spcBef>
        <a:spcAft>
          <a:spcPct val="0"/>
        </a:spcAft>
        <a:defRPr lang="en-US" sz="2500" b="1" cap="none" dirty="0">
          <a:solidFill>
            <a:srgbClr val="B00D23"/>
          </a:solidFill>
          <a:latin typeface="Arial" pitchFamily="34" charset="0"/>
          <a:ea typeface="+mj-ea"/>
          <a:cs typeface="Arial" pitchFamily="34" charset="0"/>
          <a:sym typeface="Gill Sans" pitchFamily="34" charset="0"/>
        </a:defRPr>
      </a:lvl1pPr>
      <a:lvl2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2pPr>
      <a:lvl3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3pPr>
      <a:lvl4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4pPr>
      <a:lvl5pPr algn="l" rtl="0" eaLnBrk="0" fontAlgn="base" hangingPunct="0">
        <a:spcBef>
          <a:spcPct val="0"/>
        </a:spcBef>
        <a:spcAft>
          <a:spcPct val="0"/>
        </a:spcAft>
        <a:defRPr sz="2500">
          <a:solidFill>
            <a:srgbClr val="1E1348"/>
          </a:solidFill>
          <a:latin typeface="Interstate" pitchFamily="2" charset="0"/>
          <a:ea typeface="ヒラギノ角ゴ ProN W3" charset="-128"/>
          <a:cs typeface="ヒラギノ角ゴ ProN W3" charset="-128"/>
          <a:sym typeface="Gill Sans" pitchFamily="34" charset="0"/>
        </a:defRPr>
      </a:lvl5pPr>
      <a:lvl6pPr marL="25708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6pPr>
      <a:lvl7pPr marL="514167"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7pPr>
      <a:lvl8pPr marL="771251"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8pPr>
      <a:lvl9pPr marL="102833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9pPr>
    </p:titleStyle>
    <p:bodyStyle>
      <a:lvl1pPr marL="204417" indent="-204417" algn="l" rtl="0" eaLnBrk="0" fontAlgn="base" hangingPunct="0">
        <a:spcBef>
          <a:spcPct val="0"/>
        </a:spcBef>
        <a:spcAft>
          <a:spcPts val="675"/>
        </a:spcAft>
        <a:buClr>
          <a:srgbClr val="0D2459"/>
        </a:buClr>
        <a:buFont typeface="Arial" charset="0"/>
        <a:buChar char="•"/>
        <a:defRPr sz="1800">
          <a:solidFill>
            <a:srgbClr val="606060"/>
          </a:solidFill>
          <a:latin typeface="Arial" pitchFamily="34" charset="0"/>
          <a:ea typeface="+mn-ea"/>
          <a:cs typeface="Arial" pitchFamily="34" charset="0"/>
          <a:sym typeface="Gill Sans" pitchFamily="34" charset="0"/>
        </a:defRPr>
      </a:lvl1pPr>
      <a:lvl2pPr marL="514167" indent="-257084" algn="l" rtl="0" eaLnBrk="0" fontAlgn="base" hangingPunct="0">
        <a:spcBef>
          <a:spcPct val="0"/>
        </a:spcBef>
        <a:spcAft>
          <a:spcPts val="675"/>
        </a:spcAft>
        <a:buClr>
          <a:srgbClr val="0D2459"/>
        </a:buClr>
        <a:buFont typeface="Arial" charset="0"/>
        <a:buChar char="•"/>
        <a:defRPr sz="1300">
          <a:solidFill>
            <a:srgbClr val="606060"/>
          </a:solidFill>
          <a:latin typeface="Arial" pitchFamily="34" charset="0"/>
          <a:ea typeface="+mn-ea"/>
          <a:cs typeface="Arial" pitchFamily="34" charset="0"/>
          <a:sym typeface="Gill Sans" pitchFamily="34" charset="0"/>
        </a:defRPr>
      </a:lvl2pPr>
      <a:lvl3pPr marL="771251" indent="-257084" algn="l" rtl="0" eaLnBrk="0" fontAlgn="base" hangingPunct="0">
        <a:spcBef>
          <a:spcPct val="0"/>
        </a:spcBef>
        <a:spcAft>
          <a:spcPts val="675"/>
        </a:spcAft>
        <a:buClr>
          <a:srgbClr val="0D2459"/>
        </a:buClr>
        <a:buFont typeface="Arial" charset="0"/>
        <a:buChar char="•"/>
        <a:defRPr sz="1300">
          <a:solidFill>
            <a:srgbClr val="606060"/>
          </a:solidFill>
          <a:latin typeface="Arial" pitchFamily="34" charset="0"/>
          <a:ea typeface="+mn-ea"/>
          <a:cs typeface="Arial" pitchFamily="34" charset="0"/>
          <a:sym typeface="Gill Sans" pitchFamily="34" charset="0"/>
        </a:defRPr>
      </a:lvl3pPr>
      <a:lvl4pPr marL="1028334"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4pPr>
      <a:lvl5pPr marL="1285418"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5pPr>
      <a:lvl6pPr marL="257084" algn="ctr" rtl="0" fontAlgn="base">
        <a:spcBef>
          <a:spcPct val="0"/>
        </a:spcBef>
        <a:spcAft>
          <a:spcPct val="0"/>
        </a:spcAft>
        <a:defRPr sz="2000">
          <a:solidFill>
            <a:schemeClr val="tx1"/>
          </a:solidFill>
          <a:latin typeface="+mn-lt"/>
          <a:ea typeface="+mn-ea"/>
          <a:cs typeface="+mn-cs"/>
          <a:sym typeface="Gill Sans" charset="0"/>
        </a:defRPr>
      </a:lvl6pPr>
      <a:lvl7pPr marL="514167" algn="ctr" rtl="0" fontAlgn="base">
        <a:spcBef>
          <a:spcPct val="0"/>
        </a:spcBef>
        <a:spcAft>
          <a:spcPct val="0"/>
        </a:spcAft>
        <a:defRPr sz="2000">
          <a:solidFill>
            <a:schemeClr val="tx1"/>
          </a:solidFill>
          <a:latin typeface="+mn-lt"/>
          <a:ea typeface="+mn-ea"/>
          <a:cs typeface="+mn-cs"/>
          <a:sym typeface="Gill Sans" charset="0"/>
        </a:defRPr>
      </a:lvl7pPr>
      <a:lvl8pPr marL="771251" algn="ctr" rtl="0" fontAlgn="base">
        <a:spcBef>
          <a:spcPct val="0"/>
        </a:spcBef>
        <a:spcAft>
          <a:spcPct val="0"/>
        </a:spcAft>
        <a:defRPr sz="2000">
          <a:solidFill>
            <a:schemeClr val="tx1"/>
          </a:solidFill>
          <a:latin typeface="+mn-lt"/>
          <a:ea typeface="+mn-ea"/>
          <a:cs typeface="+mn-cs"/>
          <a:sym typeface="Gill Sans" charset="0"/>
        </a:defRPr>
      </a:lvl8pPr>
      <a:lvl9pPr marL="1028334" algn="ctr" rtl="0" fontAlgn="base">
        <a:spcBef>
          <a:spcPct val="0"/>
        </a:spcBef>
        <a:spcAft>
          <a:spcPct val="0"/>
        </a:spcAft>
        <a:defRPr sz="2000">
          <a:solidFill>
            <a:schemeClr val="tx1"/>
          </a:solidFill>
          <a:latin typeface="+mn-lt"/>
          <a:ea typeface="+mn-ea"/>
          <a:cs typeface="+mn-cs"/>
          <a:sym typeface="Gill Sans" charset="0"/>
        </a:defRPr>
      </a:lvl9pPr>
    </p:bodyStyle>
    <p:otherStyle>
      <a:defPPr>
        <a:defRPr lang="en-US"/>
      </a:defPPr>
      <a:lvl1pPr marL="0" algn="l" defTabSz="257084" rtl="0" eaLnBrk="1" latinLnBrk="0" hangingPunct="1">
        <a:defRPr sz="1000" kern="1200">
          <a:solidFill>
            <a:schemeClr val="tx1"/>
          </a:solidFill>
          <a:latin typeface="+mn-lt"/>
          <a:ea typeface="+mn-ea"/>
          <a:cs typeface="+mn-cs"/>
        </a:defRPr>
      </a:lvl1pPr>
      <a:lvl2pPr marL="257084" algn="l" defTabSz="257084" rtl="0" eaLnBrk="1" latinLnBrk="0" hangingPunct="1">
        <a:defRPr sz="1000" kern="1200">
          <a:solidFill>
            <a:schemeClr val="tx1"/>
          </a:solidFill>
          <a:latin typeface="+mn-lt"/>
          <a:ea typeface="+mn-ea"/>
          <a:cs typeface="+mn-cs"/>
        </a:defRPr>
      </a:lvl2pPr>
      <a:lvl3pPr marL="514167" algn="l" defTabSz="257084" rtl="0" eaLnBrk="1" latinLnBrk="0" hangingPunct="1">
        <a:defRPr sz="1000" kern="1200">
          <a:solidFill>
            <a:schemeClr val="tx1"/>
          </a:solidFill>
          <a:latin typeface="+mn-lt"/>
          <a:ea typeface="+mn-ea"/>
          <a:cs typeface="+mn-cs"/>
        </a:defRPr>
      </a:lvl3pPr>
      <a:lvl4pPr marL="771251" algn="l" defTabSz="257084" rtl="0" eaLnBrk="1" latinLnBrk="0" hangingPunct="1">
        <a:defRPr sz="1000" kern="1200">
          <a:solidFill>
            <a:schemeClr val="tx1"/>
          </a:solidFill>
          <a:latin typeface="+mn-lt"/>
          <a:ea typeface="+mn-ea"/>
          <a:cs typeface="+mn-cs"/>
        </a:defRPr>
      </a:lvl4pPr>
      <a:lvl5pPr marL="1028334" algn="l" defTabSz="257084" rtl="0" eaLnBrk="1" latinLnBrk="0" hangingPunct="1">
        <a:defRPr sz="1000" kern="1200">
          <a:solidFill>
            <a:schemeClr val="tx1"/>
          </a:solidFill>
          <a:latin typeface="+mn-lt"/>
          <a:ea typeface="+mn-ea"/>
          <a:cs typeface="+mn-cs"/>
        </a:defRPr>
      </a:lvl5pPr>
      <a:lvl6pPr marL="1285418" algn="l" defTabSz="257084" rtl="0" eaLnBrk="1" latinLnBrk="0" hangingPunct="1">
        <a:defRPr sz="1000" kern="1200">
          <a:solidFill>
            <a:schemeClr val="tx1"/>
          </a:solidFill>
          <a:latin typeface="+mn-lt"/>
          <a:ea typeface="+mn-ea"/>
          <a:cs typeface="+mn-cs"/>
        </a:defRPr>
      </a:lvl6pPr>
      <a:lvl7pPr marL="1542501" algn="l" defTabSz="257084" rtl="0" eaLnBrk="1" latinLnBrk="0" hangingPunct="1">
        <a:defRPr sz="1000" kern="1200">
          <a:solidFill>
            <a:schemeClr val="tx1"/>
          </a:solidFill>
          <a:latin typeface="+mn-lt"/>
          <a:ea typeface="+mn-ea"/>
          <a:cs typeface="+mn-cs"/>
        </a:defRPr>
      </a:lvl7pPr>
      <a:lvl8pPr marL="1799585" algn="l" defTabSz="257084" rtl="0" eaLnBrk="1" latinLnBrk="0" hangingPunct="1">
        <a:defRPr sz="1000" kern="1200">
          <a:solidFill>
            <a:schemeClr val="tx1"/>
          </a:solidFill>
          <a:latin typeface="+mn-lt"/>
          <a:ea typeface="+mn-ea"/>
          <a:cs typeface="+mn-cs"/>
        </a:defRPr>
      </a:lvl8pPr>
      <a:lvl9pPr marL="2056668" algn="l" defTabSz="257084" rtl="0" eaLnBrk="1" latinLnBrk="0" hangingPunct="1">
        <a:defRPr sz="1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819609"/>
      </p:ext>
    </p:extLst>
  </p:cSld>
  <p:clrMap bg1="lt1" tx1="dk1" bg2="lt2" tx2="dk2" accent1="accent1" accent2="accent2" accent3="accent3" accent4="accent4" accent5="accent5" accent6="accent6" hlink="hlink" folHlink="folHlink"/>
  <p:sldLayoutIdLst>
    <p:sldLayoutId id="2147483699" r:id="rId1"/>
  </p:sldLayoutIdLst>
  <p:transition spd="med">
    <p:fade/>
  </p:transition>
  <p:hf sldNum="0" hdr="0" ftr="0" dt="0"/>
  <p:txStyles>
    <p:titleStyle>
      <a:lvl1pPr algn="l" rtl="0" eaLnBrk="0" fontAlgn="base" hangingPunct="0">
        <a:spcBef>
          <a:spcPct val="0"/>
        </a:spcBef>
        <a:spcAft>
          <a:spcPct val="0"/>
        </a:spcAft>
        <a:defRPr lang="en-US" sz="4000" cap="all" dirty="0">
          <a:solidFill>
            <a:schemeClr val="bg1"/>
          </a:solidFill>
          <a:latin typeface="Interstate Bold" pitchFamily="50" charset="0"/>
          <a:ea typeface="+mj-ea"/>
          <a:cs typeface="+mj-cs"/>
          <a:sym typeface="Gill Sans" pitchFamily="34" charset="0"/>
        </a:defRPr>
      </a:lvl1pPr>
      <a:lvl2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2pPr>
      <a:lvl3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3pPr>
      <a:lvl4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4pPr>
      <a:lvl5pPr algn="l" rtl="0" eaLnBrk="0" fontAlgn="base" hangingPunct="0">
        <a:spcBef>
          <a:spcPct val="0"/>
        </a:spcBef>
        <a:spcAft>
          <a:spcPct val="0"/>
        </a:spcAft>
        <a:defRPr sz="2500">
          <a:solidFill>
            <a:schemeClr val="bg1"/>
          </a:solidFill>
          <a:latin typeface="Interstate" pitchFamily="2" charset="0"/>
          <a:ea typeface="ヒラギノ角ゴ ProN W3" charset="-128"/>
          <a:cs typeface="ヒラギノ角ゴ ProN W3" charset="-128"/>
          <a:sym typeface="Gill Sans" pitchFamily="34" charset="0"/>
        </a:defRPr>
      </a:lvl5pPr>
      <a:lvl6pPr marL="25708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6pPr>
      <a:lvl7pPr marL="514167"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7pPr>
      <a:lvl8pPr marL="771251"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8pPr>
      <a:lvl9pPr marL="1028334" algn="ctr" rtl="0" fontAlgn="base">
        <a:spcBef>
          <a:spcPct val="0"/>
        </a:spcBef>
        <a:spcAft>
          <a:spcPct val="0"/>
        </a:spcAft>
        <a:defRPr sz="4700">
          <a:solidFill>
            <a:schemeClr val="tx1"/>
          </a:solidFill>
          <a:latin typeface="Gill Sans" charset="0"/>
          <a:ea typeface="ヒラギノ角ゴ ProN W3" charset="-128"/>
          <a:cs typeface="ヒラギノ角ゴ ProN W3" charset="-128"/>
          <a:sym typeface="Gill Sans" charset="0"/>
        </a:defRPr>
      </a:lvl9pPr>
    </p:titleStyle>
    <p:bodyStyle>
      <a:lvl1pPr marL="204417" indent="-204417" algn="l" rtl="0" eaLnBrk="0" fontAlgn="base" hangingPunct="0">
        <a:spcBef>
          <a:spcPct val="0"/>
        </a:spcBef>
        <a:spcAft>
          <a:spcPts val="337"/>
        </a:spcAft>
        <a:buClr>
          <a:schemeClr val="accent1"/>
        </a:buClr>
        <a:buFont typeface="Arial" charset="0"/>
        <a:buChar char="•"/>
        <a:defRPr sz="1800">
          <a:solidFill>
            <a:schemeClr val="bg1"/>
          </a:solidFill>
          <a:latin typeface="Interstate Regular" pitchFamily="50" charset="0"/>
          <a:ea typeface="+mn-ea"/>
          <a:cs typeface="+mn-cs"/>
          <a:sym typeface="Gill Sans" pitchFamily="34" charset="0"/>
        </a:defRPr>
      </a:lvl1pPr>
      <a:lvl2pPr marL="514167" indent="-257084" algn="l" rtl="0" eaLnBrk="0" fontAlgn="base" hangingPunct="0">
        <a:spcBef>
          <a:spcPct val="0"/>
        </a:spcBef>
        <a:spcAft>
          <a:spcPts val="337"/>
        </a:spcAft>
        <a:buFont typeface="Arial" charset="0"/>
        <a:buChar char="•"/>
        <a:defRPr sz="1300">
          <a:solidFill>
            <a:schemeClr val="bg1"/>
          </a:solidFill>
          <a:latin typeface="Interstate Regular" pitchFamily="50" charset="0"/>
          <a:ea typeface="+mn-ea"/>
          <a:cs typeface="+mn-cs"/>
          <a:sym typeface="Gill Sans" pitchFamily="34" charset="0"/>
        </a:defRPr>
      </a:lvl2pPr>
      <a:lvl3pPr marL="771251" indent="-257084" algn="l" rtl="0" eaLnBrk="0" fontAlgn="base" hangingPunct="0">
        <a:spcBef>
          <a:spcPct val="0"/>
        </a:spcBef>
        <a:spcAft>
          <a:spcPts val="337"/>
        </a:spcAft>
        <a:buFont typeface="Arial" charset="0"/>
        <a:buChar char="•"/>
        <a:defRPr sz="1300">
          <a:solidFill>
            <a:schemeClr val="bg1"/>
          </a:solidFill>
          <a:latin typeface="Interstate Regular" pitchFamily="50" charset="0"/>
          <a:ea typeface="+mn-ea"/>
          <a:cs typeface="+mn-cs"/>
          <a:sym typeface="Gill Sans" pitchFamily="34" charset="0"/>
        </a:defRPr>
      </a:lvl3pPr>
      <a:lvl4pPr marL="1028334"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4pPr>
      <a:lvl5pPr marL="1285418" indent="-257084" algn="l" rtl="0" eaLnBrk="0" fontAlgn="base" hangingPunct="0">
        <a:spcBef>
          <a:spcPct val="0"/>
        </a:spcBef>
        <a:spcAft>
          <a:spcPct val="0"/>
        </a:spcAft>
        <a:buFont typeface="Arial" charset="0"/>
        <a:buChar char="•"/>
        <a:defRPr sz="1800">
          <a:solidFill>
            <a:schemeClr val="tx1"/>
          </a:solidFill>
          <a:latin typeface="Interstate" pitchFamily="2" charset="0"/>
          <a:ea typeface="+mn-ea"/>
          <a:cs typeface="+mn-cs"/>
          <a:sym typeface="Gill Sans" pitchFamily="34" charset="0"/>
        </a:defRPr>
      </a:lvl5pPr>
      <a:lvl6pPr marL="257084" algn="ctr" rtl="0" fontAlgn="base">
        <a:spcBef>
          <a:spcPct val="0"/>
        </a:spcBef>
        <a:spcAft>
          <a:spcPct val="0"/>
        </a:spcAft>
        <a:defRPr sz="2000">
          <a:solidFill>
            <a:schemeClr val="tx1"/>
          </a:solidFill>
          <a:latin typeface="+mn-lt"/>
          <a:ea typeface="+mn-ea"/>
          <a:cs typeface="+mn-cs"/>
          <a:sym typeface="Gill Sans" charset="0"/>
        </a:defRPr>
      </a:lvl6pPr>
      <a:lvl7pPr marL="514167" algn="ctr" rtl="0" fontAlgn="base">
        <a:spcBef>
          <a:spcPct val="0"/>
        </a:spcBef>
        <a:spcAft>
          <a:spcPct val="0"/>
        </a:spcAft>
        <a:defRPr sz="2000">
          <a:solidFill>
            <a:schemeClr val="tx1"/>
          </a:solidFill>
          <a:latin typeface="+mn-lt"/>
          <a:ea typeface="+mn-ea"/>
          <a:cs typeface="+mn-cs"/>
          <a:sym typeface="Gill Sans" charset="0"/>
        </a:defRPr>
      </a:lvl7pPr>
      <a:lvl8pPr marL="771251" algn="ctr" rtl="0" fontAlgn="base">
        <a:spcBef>
          <a:spcPct val="0"/>
        </a:spcBef>
        <a:spcAft>
          <a:spcPct val="0"/>
        </a:spcAft>
        <a:defRPr sz="2000">
          <a:solidFill>
            <a:schemeClr val="tx1"/>
          </a:solidFill>
          <a:latin typeface="+mn-lt"/>
          <a:ea typeface="+mn-ea"/>
          <a:cs typeface="+mn-cs"/>
          <a:sym typeface="Gill Sans" charset="0"/>
        </a:defRPr>
      </a:lvl8pPr>
      <a:lvl9pPr marL="1028334" algn="ctr" rtl="0" fontAlgn="base">
        <a:spcBef>
          <a:spcPct val="0"/>
        </a:spcBef>
        <a:spcAft>
          <a:spcPct val="0"/>
        </a:spcAft>
        <a:defRPr sz="2000">
          <a:solidFill>
            <a:schemeClr val="tx1"/>
          </a:solidFill>
          <a:latin typeface="+mn-lt"/>
          <a:ea typeface="+mn-ea"/>
          <a:cs typeface="+mn-cs"/>
          <a:sym typeface="Gill Sans" charset="0"/>
        </a:defRPr>
      </a:lvl9pPr>
    </p:bodyStyle>
    <p:otherStyle>
      <a:defPPr>
        <a:defRPr lang="en-US"/>
      </a:defPPr>
      <a:lvl1pPr marL="0" algn="l" defTabSz="257084" rtl="0" eaLnBrk="1" latinLnBrk="0" hangingPunct="1">
        <a:defRPr sz="1000" kern="1200">
          <a:solidFill>
            <a:schemeClr val="tx1"/>
          </a:solidFill>
          <a:latin typeface="+mn-lt"/>
          <a:ea typeface="+mn-ea"/>
          <a:cs typeface="+mn-cs"/>
        </a:defRPr>
      </a:lvl1pPr>
      <a:lvl2pPr marL="257084" algn="l" defTabSz="257084" rtl="0" eaLnBrk="1" latinLnBrk="0" hangingPunct="1">
        <a:defRPr sz="1000" kern="1200">
          <a:solidFill>
            <a:schemeClr val="tx1"/>
          </a:solidFill>
          <a:latin typeface="+mn-lt"/>
          <a:ea typeface="+mn-ea"/>
          <a:cs typeface="+mn-cs"/>
        </a:defRPr>
      </a:lvl2pPr>
      <a:lvl3pPr marL="514167" algn="l" defTabSz="257084" rtl="0" eaLnBrk="1" latinLnBrk="0" hangingPunct="1">
        <a:defRPr sz="1000" kern="1200">
          <a:solidFill>
            <a:schemeClr val="tx1"/>
          </a:solidFill>
          <a:latin typeface="+mn-lt"/>
          <a:ea typeface="+mn-ea"/>
          <a:cs typeface="+mn-cs"/>
        </a:defRPr>
      </a:lvl3pPr>
      <a:lvl4pPr marL="771251" algn="l" defTabSz="257084" rtl="0" eaLnBrk="1" latinLnBrk="0" hangingPunct="1">
        <a:defRPr sz="1000" kern="1200">
          <a:solidFill>
            <a:schemeClr val="tx1"/>
          </a:solidFill>
          <a:latin typeface="+mn-lt"/>
          <a:ea typeface="+mn-ea"/>
          <a:cs typeface="+mn-cs"/>
        </a:defRPr>
      </a:lvl4pPr>
      <a:lvl5pPr marL="1028334" algn="l" defTabSz="257084" rtl="0" eaLnBrk="1" latinLnBrk="0" hangingPunct="1">
        <a:defRPr sz="1000" kern="1200">
          <a:solidFill>
            <a:schemeClr val="tx1"/>
          </a:solidFill>
          <a:latin typeface="+mn-lt"/>
          <a:ea typeface="+mn-ea"/>
          <a:cs typeface="+mn-cs"/>
        </a:defRPr>
      </a:lvl5pPr>
      <a:lvl6pPr marL="1285418" algn="l" defTabSz="257084" rtl="0" eaLnBrk="1" latinLnBrk="0" hangingPunct="1">
        <a:defRPr sz="1000" kern="1200">
          <a:solidFill>
            <a:schemeClr val="tx1"/>
          </a:solidFill>
          <a:latin typeface="+mn-lt"/>
          <a:ea typeface="+mn-ea"/>
          <a:cs typeface="+mn-cs"/>
        </a:defRPr>
      </a:lvl6pPr>
      <a:lvl7pPr marL="1542501" algn="l" defTabSz="257084" rtl="0" eaLnBrk="1" latinLnBrk="0" hangingPunct="1">
        <a:defRPr sz="1000" kern="1200">
          <a:solidFill>
            <a:schemeClr val="tx1"/>
          </a:solidFill>
          <a:latin typeface="+mn-lt"/>
          <a:ea typeface="+mn-ea"/>
          <a:cs typeface="+mn-cs"/>
        </a:defRPr>
      </a:lvl7pPr>
      <a:lvl8pPr marL="1799585" algn="l" defTabSz="257084" rtl="0" eaLnBrk="1" latinLnBrk="0" hangingPunct="1">
        <a:defRPr sz="1000" kern="1200">
          <a:solidFill>
            <a:schemeClr val="tx1"/>
          </a:solidFill>
          <a:latin typeface="+mn-lt"/>
          <a:ea typeface="+mn-ea"/>
          <a:cs typeface="+mn-cs"/>
        </a:defRPr>
      </a:lvl8pPr>
      <a:lvl9pPr marL="2056668" algn="l" defTabSz="257084"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10.xml.rels><?xml version="1.0" encoding="UTF-8" standalone="yes"?>
<Relationships xmlns="http://schemas.openxmlformats.org/package/2006/relationships"><Relationship Id="rId3" Type="http://schemas.openxmlformats.org/officeDocument/2006/relationships/hyperlink" Target="mailto:pippa.russo@fcdo.gov.uk" TargetMode="External"/><Relationship Id="rId7"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hyperlink" Target="mailto:seema.mangoo@fcdo.gov.uk" TargetMode="External"/><Relationship Id="rId4" Type="http://schemas.openxmlformats.org/officeDocument/2006/relationships/hyperlink" Target="mailto:finola.hegarty@fcdo.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6.jp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26.jp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6.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http://www.mohap.gov.ae/"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6.jp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 y="4452919"/>
            <a:ext cx="7451262" cy="721061"/>
          </a:xfrm>
        </p:spPr>
        <p:txBody>
          <a:bodyPr/>
          <a:lstStyle/>
          <a:p>
            <a:r>
              <a:rPr lang="en-GB" b="1" dirty="0" smtClean="0">
                <a:latin typeface="Calibri" panose="020F0502020204030204" pitchFamily="34" charset="0"/>
                <a:cs typeface="Calibri" panose="020F0502020204030204" pitchFamily="34" charset="0"/>
              </a:rPr>
              <a:t>Pippa Russo, Life Sciences Advisor</a:t>
            </a:r>
            <a:endParaRPr lang="en-GB" b="1" dirty="0">
              <a:latin typeface="Calibri" panose="020F0502020204030204" pitchFamily="34" charset="0"/>
              <a:cs typeface="Calibri" panose="020F0502020204030204" pitchFamily="34" charset="0"/>
            </a:endParaRPr>
          </a:p>
        </p:txBody>
      </p:sp>
      <p:sp>
        <p:nvSpPr>
          <p:cNvPr id="7" name="Subtitle 2"/>
          <p:cNvSpPr>
            <a:spLocks noGrp="1"/>
          </p:cNvSpPr>
          <p:nvPr>
            <p:ph type="subTitle" idx="1"/>
          </p:nvPr>
        </p:nvSpPr>
        <p:spPr>
          <a:xfrm>
            <a:off x="144780" y="4452919"/>
            <a:ext cx="7451262" cy="721061"/>
          </a:xfrm>
        </p:spPr>
        <p:txBody>
          <a:bodyPr/>
          <a:lstStyle/>
          <a:p>
            <a:r>
              <a:rPr lang="en-GB" b="1" dirty="0" smtClean="0">
                <a:latin typeface="Calibri" panose="020F0502020204030204" pitchFamily="34" charset="0"/>
                <a:cs typeface="Calibri" panose="020F0502020204030204" pitchFamily="34" charset="0"/>
              </a:rPr>
              <a:t>Pippa Russo, Life Sciences Advisor</a:t>
            </a:r>
            <a:endParaRPr lang="en-GB" b="1" dirty="0">
              <a:latin typeface="Calibri" panose="020F0502020204030204" pitchFamily="34" charset="0"/>
              <a:cs typeface="Calibri" panose="020F0502020204030204" pitchFamily="34" charset="0"/>
            </a:endParaRPr>
          </a:p>
        </p:txBody>
      </p:sp>
      <p:sp>
        <p:nvSpPr>
          <p:cNvPr id="5" name="Subtitle 2"/>
          <p:cNvSpPr>
            <a:spLocks noGrp="1"/>
          </p:cNvSpPr>
          <p:nvPr>
            <p:ph type="subTitle" idx="1"/>
          </p:nvPr>
        </p:nvSpPr>
        <p:spPr>
          <a:xfrm>
            <a:off x="144780" y="4452919"/>
            <a:ext cx="7451262" cy="721061"/>
          </a:xfrm>
        </p:spPr>
        <p:txBody>
          <a:bodyPr/>
          <a:lstStyle/>
          <a:p>
            <a:r>
              <a:rPr lang="en-GB" b="1" dirty="0" smtClean="0">
                <a:latin typeface="Calibri" panose="020F0502020204030204" pitchFamily="34" charset="0"/>
                <a:cs typeface="Calibri" panose="020F0502020204030204" pitchFamily="34" charset="0"/>
              </a:rPr>
              <a:t>Pippa Russo, Life Sciences Advisor</a:t>
            </a:r>
            <a:endParaRPr lang="en-GB" b="1"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CD8EFA09-AD1C-2544-8905-5A5B5473498B}"/>
              </a:ext>
            </a:extLst>
          </p:cNvPr>
          <p:cNvSpPr>
            <a:spLocks noGrp="1"/>
          </p:cNvSpPr>
          <p:nvPr>
            <p:ph type="title"/>
          </p:nvPr>
        </p:nvSpPr>
        <p:spPr>
          <a:xfrm>
            <a:off x="777007" y="3100466"/>
            <a:ext cx="7451262" cy="626529"/>
          </a:xfrm>
        </p:spPr>
        <p:txBody>
          <a:bodyPr/>
          <a:lstStyle/>
          <a:p>
            <a:pPr algn="ctr"/>
            <a:r>
              <a:rPr lang="en-US" sz="2700" dirty="0" smtClean="0">
                <a:latin typeface="Calibri" panose="020F0502020204030204" pitchFamily="34" charset="0"/>
                <a:cs typeface="Calibri" panose="020F0502020204030204" pitchFamily="34" charset="0"/>
              </a:rPr>
              <a:t>Welcome to a market entry overview on the</a:t>
            </a:r>
            <a:br>
              <a:rPr lang="en-US" sz="2700" dirty="0" smtClean="0">
                <a:latin typeface="Calibri" panose="020F0502020204030204" pitchFamily="34" charset="0"/>
                <a:cs typeface="Calibri" panose="020F0502020204030204" pitchFamily="34" charset="0"/>
              </a:rPr>
            </a:br>
            <a:r>
              <a:rPr lang="en-US" sz="2700" dirty="0">
                <a:latin typeface="Calibri" panose="020F0502020204030204" pitchFamily="34" charset="0"/>
                <a:cs typeface="Calibri" panose="020F0502020204030204" pitchFamily="34" charset="0"/>
              </a:rPr>
              <a:t/>
            </a:r>
            <a:br>
              <a:rPr lang="en-US" sz="2700" dirty="0">
                <a:latin typeface="Calibri" panose="020F0502020204030204" pitchFamily="34" charset="0"/>
                <a:cs typeface="Calibri" panose="020F0502020204030204" pitchFamily="34" charset="0"/>
              </a:rPr>
            </a:br>
            <a:r>
              <a:rPr lang="en-US" sz="2700" dirty="0" err="1" smtClean="0">
                <a:latin typeface="Calibri" panose="020F0502020204030204" pitchFamily="34" charset="0"/>
                <a:cs typeface="Calibri" panose="020F0502020204030204" pitchFamily="34" charset="0"/>
              </a:rPr>
              <a:t>The</a:t>
            </a:r>
            <a:r>
              <a:rPr lang="en-US" sz="2700" dirty="0" smtClean="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UAE Healthcare and Life Sciences </a:t>
            </a:r>
            <a:r>
              <a:rPr lang="en-US" sz="2700" dirty="0" smtClean="0">
                <a:latin typeface="Calibri" panose="020F0502020204030204" pitchFamily="34" charset="0"/>
                <a:cs typeface="Calibri" panose="020F0502020204030204" pitchFamily="34" charset="0"/>
              </a:rPr>
              <a:t>Sector</a:t>
            </a:r>
            <a:br>
              <a:rPr lang="en-US" sz="2700" dirty="0" smtClean="0">
                <a:latin typeface="Calibri" panose="020F0502020204030204" pitchFamily="34" charset="0"/>
                <a:cs typeface="Calibri" panose="020F0502020204030204" pitchFamily="34" charset="0"/>
              </a:rPr>
            </a:br>
            <a:r>
              <a:rPr lang="en-US" sz="2700" dirty="0">
                <a:latin typeface="Calibri" panose="020F0502020204030204" pitchFamily="34" charset="0"/>
                <a:cs typeface="Calibri" panose="020F0502020204030204" pitchFamily="34" charset="0"/>
              </a:rPr>
              <a:t/>
            </a:r>
            <a:br>
              <a:rPr lang="en-US" sz="2700" dirty="0">
                <a:latin typeface="Calibri" panose="020F0502020204030204" pitchFamily="34" charset="0"/>
                <a:cs typeface="Calibri" panose="020F0502020204030204" pitchFamily="34" charset="0"/>
              </a:rPr>
            </a:br>
            <a:r>
              <a:rPr lang="en-US" sz="2000" dirty="0" err="1" smtClean="0">
                <a:latin typeface="Calibri" panose="020F0502020204030204" pitchFamily="34" charset="0"/>
                <a:cs typeface="Calibri" panose="020F0502020204030204" pitchFamily="34" charset="0"/>
              </a:rPr>
              <a:t>Medica</a:t>
            </a:r>
            <a:r>
              <a:rPr lang="en-US" sz="2000" dirty="0" smtClean="0">
                <a:latin typeface="Calibri" panose="020F0502020204030204" pitchFamily="34" charset="0"/>
                <a:cs typeface="Calibri" panose="020F0502020204030204" pitchFamily="34" charset="0"/>
              </a:rPr>
              <a:t> 2021</a:t>
            </a:r>
            <a:endParaRPr lang="en-GB" sz="2000"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5778EC5-2B28-344C-866C-3EFE157E2057}"/>
              </a:ext>
            </a:extLst>
          </p:cNvPr>
          <p:cNvGrpSpPr>
            <a:grpSpLocks noChangeAspect="1"/>
          </p:cNvGrpSpPr>
          <p:nvPr/>
        </p:nvGrpSpPr>
        <p:grpSpPr>
          <a:xfrm>
            <a:off x="7478275" y="3720353"/>
            <a:ext cx="1499989" cy="1234082"/>
            <a:chOff x="6184265" y="2655735"/>
            <a:chExt cx="2794000" cy="2298700"/>
          </a:xfrm>
        </p:grpSpPr>
        <p:pic>
          <p:nvPicPr>
            <p:cNvPr id="9" name="Picture 8" descr="Map&#10;&#10;Description automatically generated">
              <a:extLst>
                <a:ext uri="{FF2B5EF4-FFF2-40B4-BE49-F238E27FC236}">
                  <a16:creationId xmlns:a16="http://schemas.microsoft.com/office/drawing/2014/main" id="{40B0AE27-285D-EF4D-94B4-CFFB2EED2CFE}"/>
                </a:ext>
              </a:extLst>
            </p:cNvPr>
            <p:cNvPicPr>
              <a:picLocks noChangeAspect="1"/>
            </p:cNvPicPr>
            <p:nvPr/>
          </p:nvPicPr>
          <p:blipFill>
            <a:blip r:embed="rId3"/>
            <a:stretch>
              <a:fillRect/>
            </a:stretch>
          </p:blipFill>
          <p:spPr>
            <a:xfrm>
              <a:off x="6184265" y="2655735"/>
              <a:ext cx="2794000" cy="2298700"/>
            </a:xfrm>
            <a:prstGeom prst="rect">
              <a:avLst/>
            </a:prstGeom>
          </p:spPr>
        </p:pic>
        <p:sp>
          <p:nvSpPr>
            <p:cNvPr id="10" name="Oval 9">
              <a:extLst>
                <a:ext uri="{FF2B5EF4-FFF2-40B4-BE49-F238E27FC236}">
                  <a16:creationId xmlns:a16="http://schemas.microsoft.com/office/drawing/2014/main" id="{19FB33DD-6243-F54E-B1F5-6CEF1082AA59}"/>
                </a:ext>
              </a:extLst>
            </p:cNvPr>
            <p:cNvSpPr>
              <a:spLocks noChangeAspect="1"/>
            </p:cNvSpPr>
            <p:nvPr/>
          </p:nvSpPr>
          <p:spPr bwMode="auto">
            <a:xfrm>
              <a:off x="8135113" y="3729485"/>
              <a:ext cx="180000" cy="180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grpSp>
      <p:pic>
        <p:nvPicPr>
          <p:cNvPr id="8" name="Picture 7" descr="cid:image002.jpg@01D7A94E.BAB953D0"/>
          <p:cNvPicPr/>
          <p:nvPr/>
        </p:nvPicPr>
        <p:blipFill>
          <a:blip r:embed="rId4">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11" name="Picture 7" descr="cid:image002.jpg@01D7A94E.BAB953D0"/>
          <p:cNvPicPr/>
          <p:nvPr/>
        </p:nvPicPr>
        <p:blipFill>
          <a:blip r:embed="rId4">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6" name="Picture 7" descr="cid:image002.jpg@01D7A94E.BAB953D0"/>
          <p:cNvPicPr/>
          <p:nvPr/>
        </p:nvPicPr>
        <p:blipFill>
          <a:blip r:embed="rId4">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spTree>
    <p:extLst>
      <p:ext uri="{BB962C8B-B14F-4D97-AF65-F5344CB8AC3E}">
        <p14:creationId xmlns:p14="http://schemas.microsoft.com/office/powerpoint/2010/main" val="217038682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F615-5A9B-4AA5-8995-E79AD849CBEE}"/>
              </a:ext>
            </a:extLst>
          </p:cNvPr>
          <p:cNvSpPr>
            <a:spLocks noGrp="1"/>
          </p:cNvSpPr>
          <p:nvPr>
            <p:ph type="title"/>
          </p:nvPr>
        </p:nvSpPr>
        <p:spPr>
          <a:xfrm>
            <a:off x="386577" y="884662"/>
            <a:ext cx="4765286" cy="4192859"/>
          </a:xfrm>
        </p:spPr>
        <p:txBody>
          <a:bodyPr/>
          <a:lstStyle/>
          <a:p>
            <a:pPr algn="ctr"/>
            <a:r>
              <a:rPr lang="en-GB" sz="2000" dirty="0" smtClean="0">
                <a:latin typeface="Calibri" panose="020F0502020204030204" pitchFamily="34" charset="0"/>
                <a:cs typeface="Calibri" panose="020F0502020204030204" pitchFamily="34" charset="0"/>
              </a:rPr>
              <a:t>Contact:</a:t>
            </a:r>
            <a:br>
              <a:rPr lang="en-GB" sz="2000" dirty="0" smtClean="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
            </a:r>
            <a:br>
              <a:rPr lang="en-GB" sz="2000" dirty="0">
                <a:latin typeface="Calibri" panose="020F0502020204030204" pitchFamily="34" charset="0"/>
                <a:cs typeface="Calibri" panose="020F0502020204030204" pitchFamily="34" charset="0"/>
              </a:rPr>
            </a:br>
            <a:r>
              <a:rPr lang="en-GB" sz="2000" dirty="0" smtClean="0">
                <a:latin typeface="Calibri" panose="020F0502020204030204" pitchFamily="34" charset="0"/>
                <a:cs typeface="Calibri" panose="020F0502020204030204" pitchFamily="34" charset="0"/>
              </a:rPr>
              <a:t>Pippa Russo, Life Sciences Advisor, UAE</a:t>
            </a:r>
            <a:br>
              <a:rPr lang="en-GB" sz="2000" dirty="0" smtClean="0">
                <a:latin typeface="Calibri" panose="020F0502020204030204" pitchFamily="34" charset="0"/>
                <a:cs typeface="Calibri" panose="020F0502020204030204" pitchFamily="34" charset="0"/>
              </a:rPr>
            </a:br>
            <a:r>
              <a:rPr lang="en-GB" sz="2000" dirty="0" smtClean="0">
                <a:latin typeface="Calibri" panose="020F0502020204030204" pitchFamily="34" charset="0"/>
                <a:cs typeface="Calibri" panose="020F0502020204030204" pitchFamily="34" charset="0"/>
                <a:hlinkClick r:id="rId3"/>
              </a:rPr>
              <a:t>pippa.russo@fcdo.gov.uk</a:t>
            </a:r>
            <a:r>
              <a:rPr lang="en-GB" sz="2000" dirty="0" smtClean="0">
                <a:latin typeface="Calibri" panose="020F0502020204030204" pitchFamily="34" charset="0"/>
                <a:cs typeface="Calibri" panose="020F0502020204030204" pitchFamily="34" charset="0"/>
              </a:rPr>
              <a:t/>
            </a:r>
            <a:br>
              <a:rPr lang="en-GB" sz="2000" dirty="0" smtClean="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Finola Hegarty, Healthcare Advisor, UAE</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hlinkClick r:id="rId4"/>
              </a:rPr>
              <a:t>finola.hegarty@fcdo.gov.uk</a:t>
            </a:r>
            <a:r>
              <a:rPr lang="en-GB" sz="2000" dirty="0" smtClean="0">
                <a:latin typeface="Calibri" panose="020F0502020204030204" pitchFamily="34" charset="0"/>
                <a:cs typeface="Calibri" panose="020F0502020204030204" pitchFamily="34" charset="0"/>
              </a:rPr>
              <a:t/>
            </a:r>
            <a:br>
              <a:rPr lang="en-GB" sz="2000" dirty="0" smtClean="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
            </a:r>
            <a:br>
              <a:rPr lang="en-GB" sz="2000" dirty="0">
                <a:latin typeface="Calibri" panose="020F0502020204030204" pitchFamily="34" charset="0"/>
                <a:cs typeface="Calibri" panose="020F0502020204030204" pitchFamily="34" charset="0"/>
              </a:rPr>
            </a:br>
            <a:r>
              <a:rPr lang="en-GB" sz="2000" dirty="0" smtClean="0">
                <a:latin typeface="Calibri" panose="020F0502020204030204" pitchFamily="34" charset="0"/>
                <a:cs typeface="Calibri" panose="020F0502020204030204" pitchFamily="34" charset="0"/>
              </a:rPr>
              <a:t>Seema Mangoo, Healthcare and Life Sciences Officer, UAE</a:t>
            </a:r>
            <a:r>
              <a:rPr lang="en-GB" sz="2000" smtClean="0">
                <a:latin typeface="Calibri" panose="020F0502020204030204" pitchFamily="34" charset="0"/>
                <a:cs typeface="Calibri" panose="020F0502020204030204" pitchFamily="34" charset="0"/>
              </a:rPr>
              <a:t/>
            </a:r>
            <a:br>
              <a:rPr lang="en-GB" sz="2000" smtClean="0">
                <a:latin typeface="Calibri" panose="020F0502020204030204" pitchFamily="34" charset="0"/>
                <a:cs typeface="Calibri" panose="020F0502020204030204" pitchFamily="34" charset="0"/>
              </a:rPr>
            </a:br>
            <a:r>
              <a:rPr lang="en-GB" sz="2000" smtClean="0">
                <a:latin typeface="Calibri" panose="020F0502020204030204" pitchFamily="34" charset="0"/>
                <a:cs typeface="Calibri" panose="020F0502020204030204" pitchFamily="34" charset="0"/>
                <a:hlinkClick r:id="rId5"/>
              </a:rPr>
              <a:t>seema.mangoo@fcdo.gov.uk</a:t>
            </a:r>
            <a:r>
              <a:rPr lang="en-GB" sz="2000" smtClean="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
            </a:r>
            <a:br>
              <a:rPr lang="en-GB" sz="2000" dirty="0" smtClean="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
            </a:r>
            <a:br>
              <a:rPr lang="en-GB" sz="2000" dirty="0">
                <a:latin typeface="Calibri" panose="020F0502020204030204" pitchFamily="34" charset="0"/>
                <a:cs typeface="Calibri" panose="020F0502020204030204" pitchFamily="34" charset="0"/>
              </a:rPr>
            </a:br>
            <a:r>
              <a:rPr lang="en-GB" sz="3200" dirty="0" smtClean="0">
                <a:latin typeface="Calibri" panose="020F0502020204030204" pitchFamily="34" charset="0"/>
                <a:cs typeface="Calibri" panose="020F0502020204030204" pitchFamily="34" charset="0"/>
              </a:rPr>
              <a:t>QUESTIONS?</a:t>
            </a:r>
            <a:endParaRPr lang="en-GB" sz="3200" dirty="0">
              <a:latin typeface="Calibri" panose="020F0502020204030204" pitchFamily="34" charset="0"/>
              <a:cs typeface="Calibri" panose="020F0502020204030204" pitchFamily="34" charset="0"/>
            </a:endParaRPr>
          </a:p>
        </p:txBody>
      </p:sp>
      <p:pic>
        <p:nvPicPr>
          <p:cNvPr id="41" name="Picture 40">
            <a:extLst>
              <a:ext uri="{FF2B5EF4-FFF2-40B4-BE49-F238E27FC236}">
                <a16:creationId xmlns:a16="http://schemas.microsoft.com/office/drawing/2014/main" id="{FBEC4935-7D98-429A-8860-24669455DC9E}"/>
              </a:ext>
            </a:extLst>
          </p:cNvPr>
          <p:cNvPicPr>
            <a:picLocks noChangeAspect="1"/>
          </p:cNvPicPr>
          <p:nvPr/>
        </p:nvPicPr>
        <p:blipFill>
          <a:blip r:embed="rId6"/>
          <a:stretch>
            <a:fillRect/>
          </a:stretch>
        </p:blipFill>
        <p:spPr>
          <a:xfrm>
            <a:off x="5590702" y="788076"/>
            <a:ext cx="2893030" cy="4128857"/>
          </a:xfrm>
          <a:prstGeom prst="rect">
            <a:avLst/>
          </a:prstGeom>
        </p:spPr>
      </p:pic>
      <p:pic>
        <p:nvPicPr>
          <p:cNvPr id="4" name="Picture 3" descr="cid:image002.jpg@01D7A94E.BAB953D0"/>
          <p:cNvPicPr/>
          <p:nvPr/>
        </p:nvPicPr>
        <p:blipFill>
          <a:blip r:embed="rId7">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5" name="Picture 3" descr="cid:image002.jpg@01D7A94E.BAB953D0"/>
          <p:cNvPicPr/>
          <p:nvPr/>
        </p:nvPicPr>
        <p:blipFill>
          <a:blip r:embed="rId7">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3" name="Picture 3" descr="cid:image002.jpg@01D7A94E.BAB953D0"/>
          <p:cNvPicPr/>
          <p:nvPr/>
        </p:nvPicPr>
        <p:blipFill>
          <a:blip r:embed="rId7">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spTree>
    <p:extLst>
      <p:ext uri="{BB962C8B-B14F-4D97-AF65-F5344CB8AC3E}">
        <p14:creationId xmlns:p14="http://schemas.microsoft.com/office/powerpoint/2010/main" val="408002405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8EFA09-AD1C-2544-8905-5A5B5473498B}"/>
              </a:ext>
            </a:extLst>
          </p:cNvPr>
          <p:cNvSpPr>
            <a:spLocks noGrp="1"/>
          </p:cNvSpPr>
          <p:nvPr>
            <p:ph type="title"/>
          </p:nvPr>
        </p:nvSpPr>
        <p:spPr>
          <a:xfrm>
            <a:off x="1327651" y="838503"/>
            <a:ext cx="6488698" cy="429305"/>
          </a:xfrm>
        </p:spPr>
        <p:txBody>
          <a:bodyPr/>
          <a:lstStyle/>
          <a:p>
            <a:pPr algn="ctr"/>
            <a:r>
              <a:rPr lang="en-US" sz="2700" dirty="0">
                <a:latin typeface="Calibri" panose="020F0502020204030204" pitchFamily="34" charset="0"/>
                <a:cs typeface="Calibri" panose="020F0502020204030204" pitchFamily="34" charset="0"/>
              </a:rPr>
              <a:t>The UAE Healthcare and Life Sciences Sector</a:t>
            </a:r>
            <a:endParaRPr lang="en-GB" sz="2700" dirty="0">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A0E6C07F-1F80-D840-8C32-4486071CE7DD}"/>
              </a:ext>
            </a:extLst>
          </p:cNvPr>
          <p:cNvSpPr txBox="1">
            <a:spLocks/>
          </p:cNvSpPr>
          <p:nvPr/>
        </p:nvSpPr>
        <p:spPr bwMode="auto">
          <a:xfrm>
            <a:off x="485870" y="1423147"/>
            <a:ext cx="8172259" cy="337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1650" b="1">
                <a:solidFill>
                  <a:schemeClr val="tx1"/>
                </a:solidFill>
                <a:latin typeface="+mn-lt"/>
                <a:ea typeface="+mn-ea"/>
                <a:cs typeface="+mn-cs"/>
              </a:defRPr>
            </a:lvl1pPr>
            <a:lvl2pPr marL="202406" indent="-201216" algn="l" rtl="0" eaLnBrk="0" fontAlgn="base" hangingPunct="0">
              <a:spcBef>
                <a:spcPct val="20000"/>
              </a:spcBef>
              <a:spcAft>
                <a:spcPct val="0"/>
              </a:spcAft>
              <a:buClr>
                <a:schemeClr val="accent1"/>
              </a:buClr>
              <a:buChar char="•"/>
              <a:defRPr sz="1650">
                <a:solidFill>
                  <a:schemeClr val="tx1"/>
                </a:solidFill>
                <a:latin typeface="+mn-lt"/>
                <a:cs typeface="+mn-cs"/>
              </a:defRPr>
            </a:lvl2pPr>
            <a:lvl3pPr marL="406004" indent="-202406" algn="l" rtl="0" eaLnBrk="0" fontAlgn="base" hangingPunct="0">
              <a:spcBef>
                <a:spcPct val="0"/>
              </a:spcBef>
              <a:spcAft>
                <a:spcPct val="0"/>
              </a:spcAft>
              <a:buFont typeface="Arial" panose="020B0604020202020204" pitchFamily="34" charset="0"/>
              <a:buChar char="–"/>
              <a:defRPr sz="1500">
                <a:solidFill>
                  <a:schemeClr val="tx1"/>
                </a:solidFill>
                <a:latin typeface="+mn-lt"/>
                <a:cs typeface="+mn-cs"/>
              </a:defRPr>
            </a:lvl3pPr>
            <a:lvl4pPr marL="603647" indent="-196454" algn="l" rtl="0" eaLnBrk="0" fontAlgn="base" hangingPunct="0">
              <a:spcBef>
                <a:spcPct val="0"/>
              </a:spcBef>
              <a:spcAft>
                <a:spcPct val="0"/>
              </a:spcAft>
              <a:buChar char="–"/>
              <a:defRPr>
                <a:solidFill>
                  <a:schemeClr val="tx1"/>
                </a:solidFill>
                <a:latin typeface="+mn-lt"/>
                <a:cs typeface="+mn-cs"/>
              </a:defRPr>
            </a:lvl4pPr>
            <a:lvl5pPr marL="1556147" indent="-171450" algn="l" rtl="0" eaLnBrk="0" fontAlgn="base" hangingPunct="0">
              <a:spcBef>
                <a:spcPct val="20000"/>
              </a:spcBef>
              <a:spcAft>
                <a:spcPct val="0"/>
              </a:spcAft>
              <a:buChar char="»"/>
              <a:defRPr sz="1500">
                <a:solidFill>
                  <a:schemeClr val="tx1"/>
                </a:solidFill>
                <a:latin typeface="+mn-lt"/>
                <a:cs typeface="+mn-cs"/>
              </a:defRPr>
            </a:lvl5pPr>
            <a:lvl6pPr marL="1899047" indent="-171450" algn="l" rtl="0" fontAlgn="base">
              <a:spcBef>
                <a:spcPct val="20000"/>
              </a:spcBef>
              <a:spcAft>
                <a:spcPct val="0"/>
              </a:spcAft>
              <a:buChar char="»"/>
              <a:defRPr sz="1500">
                <a:solidFill>
                  <a:schemeClr val="tx1"/>
                </a:solidFill>
                <a:latin typeface="+mn-lt"/>
                <a:cs typeface="+mn-cs"/>
              </a:defRPr>
            </a:lvl6pPr>
            <a:lvl7pPr marL="2241947" indent="-171450" algn="l" rtl="0" fontAlgn="base">
              <a:spcBef>
                <a:spcPct val="20000"/>
              </a:spcBef>
              <a:spcAft>
                <a:spcPct val="0"/>
              </a:spcAft>
              <a:buChar char="»"/>
              <a:defRPr sz="1500">
                <a:solidFill>
                  <a:schemeClr val="tx1"/>
                </a:solidFill>
                <a:latin typeface="+mn-lt"/>
                <a:cs typeface="+mn-cs"/>
              </a:defRPr>
            </a:lvl7pPr>
            <a:lvl8pPr marL="2584847" indent="-171450" algn="l" rtl="0" fontAlgn="base">
              <a:spcBef>
                <a:spcPct val="20000"/>
              </a:spcBef>
              <a:spcAft>
                <a:spcPct val="0"/>
              </a:spcAft>
              <a:buChar char="»"/>
              <a:defRPr sz="1500">
                <a:solidFill>
                  <a:schemeClr val="tx1"/>
                </a:solidFill>
                <a:latin typeface="+mn-lt"/>
                <a:cs typeface="+mn-cs"/>
              </a:defRPr>
            </a:lvl8pPr>
            <a:lvl9pPr marL="2927747" indent="-171450" algn="l" rtl="0" fontAlgn="base">
              <a:spcBef>
                <a:spcPct val="20000"/>
              </a:spcBef>
              <a:spcAft>
                <a:spcPct val="0"/>
              </a:spcAft>
              <a:buChar char="»"/>
              <a:defRPr sz="1500">
                <a:solidFill>
                  <a:schemeClr val="tx1"/>
                </a:solidFill>
                <a:latin typeface="+mn-lt"/>
                <a:cs typeface="+mn-cs"/>
              </a:defRPr>
            </a:lvl9pPr>
          </a:lstStyle>
          <a:p>
            <a:pPr marL="257175" indent="-257175" algn="just">
              <a:buFontTx/>
              <a:buChar char="•"/>
              <a:defRPr/>
            </a:pPr>
            <a:r>
              <a:rPr lang="en-GB" altLang="en-US" sz="1500" b="0" kern="0" dirty="0">
                <a:solidFill>
                  <a:srgbClr val="002060"/>
                </a:solidFill>
                <a:latin typeface="Calibri" panose="020F0502020204030204" pitchFamily="34" charset="0"/>
                <a:cs typeface="Calibri" panose="020F0502020204030204" pitchFamily="34" charset="0"/>
              </a:rPr>
              <a:t>Sizeable healthcare market with a relatively young and still highly transient population (10m, with a median age of 33.5). </a:t>
            </a:r>
          </a:p>
          <a:p>
            <a:pPr marL="257175" indent="-257175" algn="just">
              <a:buFontTx/>
              <a:buChar char="•"/>
              <a:defRPr/>
            </a:pPr>
            <a:r>
              <a:rPr lang="en-GB" altLang="en-US" sz="1500" b="0" kern="0" dirty="0" smtClean="0">
                <a:solidFill>
                  <a:srgbClr val="002060"/>
                </a:solidFill>
                <a:latin typeface="Calibri" panose="020F0502020204030204" pitchFamily="34" charset="0"/>
                <a:cs typeface="Calibri" panose="020F0502020204030204" pitchFamily="34" charset="0"/>
              </a:rPr>
              <a:t>Public </a:t>
            </a:r>
            <a:r>
              <a:rPr lang="en-GB" altLang="en-US" sz="1500" b="0" kern="0" dirty="0">
                <a:solidFill>
                  <a:srgbClr val="002060"/>
                </a:solidFill>
                <a:latin typeface="Calibri" panose="020F0502020204030204" pitchFamily="34" charset="0"/>
                <a:cs typeface="Calibri" panose="020F0502020204030204" pitchFamily="34" charset="0"/>
              </a:rPr>
              <a:t>healthcare provision with significant private sector participation. </a:t>
            </a:r>
          </a:p>
          <a:p>
            <a:pPr marL="257175" indent="-257175" algn="just">
              <a:buFontTx/>
              <a:buChar char="•"/>
              <a:defRPr/>
            </a:pPr>
            <a:r>
              <a:rPr lang="en-GB" altLang="en-US" sz="1500" b="0" kern="0" dirty="0">
                <a:solidFill>
                  <a:srgbClr val="002060"/>
                </a:solidFill>
                <a:latin typeface="Calibri" panose="020F0502020204030204" pitchFamily="34" charset="0"/>
                <a:cs typeface="Calibri" panose="020F0502020204030204" pitchFamily="34" charset="0"/>
              </a:rPr>
              <a:t>Fragmentation in terms of regulation and public healthcare provision between Abu Dhabi, Dubai, and the other 5 Emirates, potentially offering numerous market entry points. </a:t>
            </a:r>
          </a:p>
          <a:p>
            <a:pPr marL="257175" indent="-257175" algn="just">
              <a:buFontTx/>
              <a:buChar char="•"/>
              <a:defRPr/>
            </a:pPr>
            <a:r>
              <a:rPr lang="en-GB" altLang="en-US" sz="1500" b="0" kern="0" dirty="0">
                <a:solidFill>
                  <a:srgbClr val="002060"/>
                </a:solidFill>
                <a:latin typeface="Calibri" panose="020F0502020204030204" pitchFamily="34" charset="0"/>
                <a:cs typeface="Calibri" panose="020F0502020204030204" pitchFamily="34" charset="0"/>
              </a:rPr>
              <a:t>Overall, a maturing market with selective oversupply (both geographical and clinical areas), recognized need for further quality improvement and a strong appetite of the country's leadership for innovation. </a:t>
            </a:r>
          </a:p>
          <a:p>
            <a:pPr marL="257175" indent="-257175" algn="just">
              <a:buFontTx/>
              <a:buChar char="•"/>
              <a:defRPr/>
            </a:pPr>
            <a:r>
              <a:rPr kumimoji="0" lang="en-GB" altLang="en-US" sz="15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Healthcare is a top government priority: Vision 2021- ‘World-Class Healthcare</a:t>
            </a:r>
            <a:r>
              <a:rPr kumimoji="0" lang="en-GB" altLang="en-US" sz="15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 and 50 year comprehensive</a:t>
            </a:r>
            <a:r>
              <a:rPr kumimoji="0" lang="en-GB" altLang="en-US" sz="1500" b="0" i="0" u="none" strike="noStrike" kern="0" cap="none" spc="0" normalizeH="0" noProof="0" dirty="0" smtClean="0">
                <a:ln>
                  <a:noFill/>
                </a:ln>
                <a:solidFill>
                  <a:srgbClr val="002060"/>
                </a:solidFill>
                <a:effectLst/>
                <a:uLnTx/>
                <a:uFillTx/>
                <a:latin typeface="Calibri" panose="020F0502020204030204" pitchFamily="34" charset="0"/>
                <a:cs typeface="Calibri" panose="020F0502020204030204" pitchFamily="34" charset="0"/>
              </a:rPr>
              <a:t> </a:t>
            </a:r>
            <a:r>
              <a:rPr kumimoji="0" lang="en-GB" altLang="en-US" sz="15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development plan.</a:t>
            </a:r>
            <a:endParaRPr kumimoji="0" lang="en-GB" altLang="en-US" sz="15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257175" marR="0" lvl="0" indent="-257175" algn="just" defTabSz="914400" rtl="0" eaLnBrk="0" fontAlgn="base" latinLnBrk="0" hangingPunct="0">
              <a:lnSpc>
                <a:spcPct val="100000"/>
              </a:lnSpc>
              <a:spcBef>
                <a:spcPct val="20000"/>
              </a:spcBef>
              <a:spcAft>
                <a:spcPct val="0"/>
              </a:spcAft>
              <a:buClrTx/>
              <a:buSzTx/>
              <a:buFontTx/>
              <a:buChar char="•"/>
              <a:tabLst/>
              <a:defRPr/>
            </a:pPr>
            <a:r>
              <a:rPr kumimoji="0" lang="en-GB" altLang="en-US" sz="15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Annual spend </a:t>
            </a:r>
            <a:r>
              <a:rPr lang="en-GB" altLang="en-US" sz="1500" b="0" kern="0" dirty="0" smtClean="0">
                <a:solidFill>
                  <a:srgbClr val="002060"/>
                </a:solidFill>
                <a:latin typeface="Calibri" panose="020F0502020204030204" pitchFamily="34" charset="0"/>
                <a:cs typeface="Calibri" panose="020F0502020204030204" pitchFamily="34" charset="0"/>
              </a:rPr>
              <a:t>expected to rise to $21.3bn in 2021</a:t>
            </a:r>
            <a:r>
              <a:rPr kumimoji="0" lang="en-GB" altLang="en-US" sz="15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 projected</a:t>
            </a:r>
            <a:r>
              <a:rPr kumimoji="0" lang="en-GB" altLang="en-US" sz="1500" b="0" i="0" u="none" strike="noStrike" kern="0" cap="none" spc="0" normalizeH="0" noProof="0" dirty="0" smtClean="0">
                <a:ln>
                  <a:noFill/>
                </a:ln>
                <a:solidFill>
                  <a:srgbClr val="002060"/>
                </a:solidFill>
                <a:effectLst/>
                <a:uLnTx/>
                <a:uFillTx/>
                <a:latin typeface="Calibri" panose="020F0502020204030204" pitchFamily="34" charset="0"/>
                <a:cs typeface="Calibri" panose="020F0502020204030204" pitchFamily="34" charset="0"/>
              </a:rPr>
              <a:t> to be 4.6% of GDP 2026</a:t>
            </a:r>
            <a:endParaRPr kumimoji="0" lang="en-GB" altLang="en-US" sz="15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257175" marR="0" lvl="0" indent="-257175" algn="just" defTabSz="914400" rtl="0" eaLnBrk="0" fontAlgn="base" latinLnBrk="0" hangingPunct="0">
              <a:lnSpc>
                <a:spcPct val="100000"/>
              </a:lnSpc>
              <a:spcBef>
                <a:spcPct val="20000"/>
              </a:spcBef>
              <a:spcAft>
                <a:spcPct val="0"/>
              </a:spcAft>
              <a:buClrTx/>
              <a:buSzTx/>
              <a:buFontTx/>
              <a:buChar char="•"/>
              <a:tabLst/>
              <a:defRPr/>
            </a:pPr>
            <a:r>
              <a:rPr kumimoji="0" lang="en-GB" altLang="en-US" sz="15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Large and growing private healthcare market.</a:t>
            </a:r>
          </a:p>
          <a:p>
            <a:pPr marL="257175" marR="0" lvl="0" indent="-257175" algn="just" defTabSz="914400" rtl="0" eaLnBrk="0" fontAlgn="base" latinLnBrk="0" hangingPunct="0">
              <a:lnSpc>
                <a:spcPct val="100000"/>
              </a:lnSpc>
              <a:spcBef>
                <a:spcPct val="20000"/>
              </a:spcBef>
              <a:spcAft>
                <a:spcPct val="0"/>
              </a:spcAft>
              <a:buClrTx/>
              <a:buSzTx/>
              <a:buFontTx/>
              <a:buChar char="•"/>
              <a:tabLst/>
              <a:defRPr/>
            </a:pPr>
            <a:r>
              <a:rPr lang="en-GB" altLang="en-US" sz="1500" b="0" kern="0" dirty="0">
                <a:solidFill>
                  <a:srgbClr val="002060"/>
                </a:solidFill>
                <a:latin typeface="Calibri" panose="020F0502020204030204" pitchFamily="34" charset="0"/>
                <a:cs typeface="Calibri" panose="020F0502020204030204" pitchFamily="34" charset="0"/>
              </a:rPr>
              <a:t>Pharmaceuticals and medial devices are still primarily imported into the country.</a:t>
            </a:r>
            <a:endParaRPr kumimoji="0" lang="en-GB" altLang="en-US" sz="15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5778EC5-2B28-344C-866C-3EFE157E2057}"/>
              </a:ext>
            </a:extLst>
          </p:cNvPr>
          <p:cNvGrpSpPr>
            <a:grpSpLocks noChangeAspect="1"/>
          </p:cNvGrpSpPr>
          <p:nvPr/>
        </p:nvGrpSpPr>
        <p:grpSpPr>
          <a:xfrm>
            <a:off x="7478275" y="3720353"/>
            <a:ext cx="1499989" cy="1234082"/>
            <a:chOff x="6184265" y="2655735"/>
            <a:chExt cx="2794000" cy="2298700"/>
          </a:xfrm>
        </p:grpSpPr>
        <p:pic>
          <p:nvPicPr>
            <p:cNvPr id="9" name="Picture 8" descr="Map&#10;&#10;Description automatically generated">
              <a:extLst>
                <a:ext uri="{FF2B5EF4-FFF2-40B4-BE49-F238E27FC236}">
                  <a16:creationId xmlns:a16="http://schemas.microsoft.com/office/drawing/2014/main" id="{40B0AE27-285D-EF4D-94B4-CFFB2EED2CFE}"/>
                </a:ext>
              </a:extLst>
            </p:cNvPr>
            <p:cNvPicPr>
              <a:picLocks noChangeAspect="1"/>
            </p:cNvPicPr>
            <p:nvPr/>
          </p:nvPicPr>
          <p:blipFill>
            <a:blip r:embed="rId3"/>
            <a:stretch>
              <a:fillRect/>
            </a:stretch>
          </p:blipFill>
          <p:spPr>
            <a:xfrm>
              <a:off x="6184265" y="2655735"/>
              <a:ext cx="2794000" cy="2298700"/>
            </a:xfrm>
            <a:prstGeom prst="rect">
              <a:avLst/>
            </a:prstGeom>
          </p:spPr>
        </p:pic>
        <p:sp>
          <p:nvSpPr>
            <p:cNvPr id="10" name="Oval 9">
              <a:extLst>
                <a:ext uri="{FF2B5EF4-FFF2-40B4-BE49-F238E27FC236}">
                  <a16:creationId xmlns:a16="http://schemas.microsoft.com/office/drawing/2014/main" id="{19FB33DD-6243-F54E-B1F5-6CEF1082AA59}"/>
                </a:ext>
              </a:extLst>
            </p:cNvPr>
            <p:cNvSpPr>
              <a:spLocks noChangeAspect="1"/>
            </p:cNvSpPr>
            <p:nvPr/>
          </p:nvSpPr>
          <p:spPr bwMode="auto">
            <a:xfrm>
              <a:off x="8135113" y="3729485"/>
              <a:ext cx="180000" cy="180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grpSp>
      <p:pic>
        <p:nvPicPr>
          <p:cNvPr id="7" name="Picture 6" descr="cid:image002.jpg@01D7A94E.BAB953D0"/>
          <p:cNvPicPr/>
          <p:nvPr/>
        </p:nvPicPr>
        <p:blipFill>
          <a:blip r:embed="rId4">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5" name="Picture 6" descr="cid:image002.jpg@01D7A94E.BAB953D0"/>
          <p:cNvPicPr/>
          <p:nvPr/>
        </p:nvPicPr>
        <p:blipFill>
          <a:blip r:embed="rId4">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3" name="Picture 6" descr="cid:image002.jpg@01D7A94E.BAB953D0"/>
          <p:cNvPicPr/>
          <p:nvPr/>
        </p:nvPicPr>
        <p:blipFill>
          <a:blip r:embed="rId4">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spTree>
    <p:extLst>
      <p:ext uri="{BB962C8B-B14F-4D97-AF65-F5344CB8AC3E}">
        <p14:creationId xmlns:p14="http://schemas.microsoft.com/office/powerpoint/2010/main" val="354348673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8EFA09-AD1C-2544-8905-5A5B5473498B}"/>
              </a:ext>
            </a:extLst>
          </p:cNvPr>
          <p:cNvSpPr>
            <a:spLocks noGrp="1"/>
          </p:cNvSpPr>
          <p:nvPr>
            <p:ph type="title"/>
          </p:nvPr>
        </p:nvSpPr>
        <p:spPr>
          <a:xfrm>
            <a:off x="1327651" y="838503"/>
            <a:ext cx="6488698" cy="429305"/>
          </a:xfrm>
        </p:spPr>
        <p:txBody>
          <a:bodyPr/>
          <a:lstStyle/>
          <a:p>
            <a:pPr algn="ctr"/>
            <a:r>
              <a:rPr lang="en-US" sz="2700" dirty="0">
                <a:latin typeface="Calibri" panose="020F0502020204030204" pitchFamily="34" charset="0"/>
                <a:cs typeface="Calibri" panose="020F0502020204030204" pitchFamily="34" charset="0"/>
              </a:rPr>
              <a:t>The UAE Healthcare and Life Sciences Sector</a:t>
            </a:r>
            <a:endParaRPr lang="en-GB" sz="2700"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5778EC5-2B28-344C-866C-3EFE157E2057}"/>
              </a:ext>
            </a:extLst>
          </p:cNvPr>
          <p:cNvGrpSpPr>
            <a:grpSpLocks noChangeAspect="1"/>
          </p:cNvGrpSpPr>
          <p:nvPr/>
        </p:nvGrpSpPr>
        <p:grpSpPr>
          <a:xfrm>
            <a:off x="7162339" y="3541059"/>
            <a:ext cx="1815983" cy="1494059"/>
            <a:chOff x="6184265" y="2655735"/>
            <a:chExt cx="2794000" cy="2298700"/>
          </a:xfrm>
        </p:grpSpPr>
        <p:pic>
          <p:nvPicPr>
            <p:cNvPr id="9" name="Picture 8" descr="Map&#10;&#10;Description automatically generated">
              <a:extLst>
                <a:ext uri="{FF2B5EF4-FFF2-40B4-BE49-F238E27FC236}">
                  <a16:creationId xmlns:a16="http://schemas.microsoft.com/office/drawing/2014/main" id="{40B0AE27-285D-EF4D-94B4-CFFB2EED2CFE}"/>
                </a:ext>
              </a:extLst>
            </p:cNvPr>
            <p:cNvPicPr>
              <a:picLocks noChangeAspect="1"/>
            </p:cNvPicPr>
            <p:nvPr/>
          </p:nvPicPr>
          <p:blipFill>
            <a:blip r:embed="rId3"/>
            <a:stretch>
              <a:fillRect/>
            </a:stretch>
          </p:blipFill>
          <p:spPr>
            <a:xfrm>
              <a:off x="6184265" y="2655735"/>
              <a:ext cx="2794000" cy="2298700"/>
            </a:xfrm>
            <a:prstGeom prst="rect">
              <a:avLst/>
            </a:prstGeom>
          </p:spPr>
        </p:pic>
        <p:sp>
          <p:nvSpPr>
            <p:cNvPr id="10" name="Oval 9">
              <a:extLst>
                <a:ext uri="{FF2B5EF4-FFF2-40B4-BE49-F238E27FC236}">
                  <a16:creationId xmlns:a16="http://schemas.microsoft.com/office/drawing/2014/main" id="{19FB33DD-6243-F54E-B1F5-6CEF1082AA59}"/>
                </a:ext>
              </a:extLst>
            </p:cNvPr>
            <p:cNvSpPr>
              <a:spLocks noChangeAspect="1"/>
            </p:cNvSpPr>
            <p:nvPr/>
          </p:nvSpPr>
          <p:spPr bwMode="auto">
            <a:xfrm>
              <a:off x="8135113" y="3729485"/>
              <a:ext cx="180000" cy="180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grpSp>
      <p:sp>
        <p:nvSpPr>
          <p:cNvPr id="7" name="Content Placeholder 2">
            <a:extLst>
              <a:ext uri="{FF2B5EF4-FFF2-40B4-BE49-F238E27FC236}">
                <a16:creationId xmlns:a16="http://schemas.microsoft.com/office/drawing/2014/main" id="{3C5D4DAD-EEDE-1C40-91A5-C2019831F59F}"/>
              </a:ext>
            </a:extLst>
          </p:cNvPr>
          <p:cNvSpPr txBox="1">
            <a:spLocks/>
          </p:cNvSpPr>
          <p:nvPr/>
        </p:nvSpPr>
        <p:spPr bwMode="auto">
          <a:xfrm>
            <a:off x="322970" y="1574885"/>
            <a:ext cx="6705359" cy="320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1650" b="1">
                <a:solidFill>
                  <a:schemeClr val="tx1"/>
                </a:solidFill>
                <a:latin typeface="+mn-lt"/>
                <a:ea typeface="+mn-ea"/>
                <a:cs typeface="+mn-cs"/>
              </a:defRPr>
            </a:lvl1pPr>
            <a:lvl2pPr marL="202406" indent="-201216" algn="l" rtl="0" eaLnBrk="0" fontAlgn="base" hangingPunct="0">
              <a:spcBef>
                <a:spcPct val="20000"/>
              </a:spcBef>
              <a:spcAft>
                <a:spcPct val="0"/>
              </a:spcAft>
              <a:buClr>
                <a:schemeClr val="accent1"/>
              </a:buClr>
              <a:buChar char="•"/>
              <a:defRPr sz="1650">
                <a:solidFill>
                  <a:schemeClr val="tx1"/>
                </a:solidFill>
                <a:latin typeface="+mn-lt"/>
                <a:cs typeface="+mn-cs"/>
              </a:defRPr>
            </a:lvl2pPr>
            <a:lvl3pPr marL="406004" indent="-202406" algn="l" rtl="0" eaLnBrk="0" fontAlgn="base" hangingPunct="0">
              <a:spcBef>
                <a:spcPct val="0"/>
              </a:spcBef>
              <a:spcAft>
                <a:spcPct val="0"/>
              </a:spcAft>
              <a:buFont typeface="Arial" panose="020B0604020202020204" pitchFamily="34" charset="0"/>
              <a:buChar char="–"/>
              <a:defRPr sz="1500">
                <a:solidFill>
                  <a:schemeClr val="tx1"/>
                </a:solidFill>
                <a:latin typeface="+mn-lt"/>
                <a:cs typeface="+mn-cs"/>
              </a:defRPr>
            </a:lvl3pPr>
            <a:lvl4pPr marL="603647" indent="-196454" algn="l" rtl="0" eaLnBrk="0" fontAlgn="base" hangingPunct="0">
              <a:spcBef>
                <a:spcPct val="0"/>
              </a:spcBef>
              <a:spcAft>
                <a:spcPct val="0"/>
              </a:spcAft>
              <a:buChar char="–"/>
              <a:defRPr>
                <a:solidFill>
                  <a:schemeClr val="tx1"/>
                </a:solidFill>
                <a:latin typeface="+mn-lt"/>
                <a:cs typeface="+mn-cs"/>
              </a:defRPr>
            </a:lvl4pPr>
            <a:lvl5pPr marL="1556147" indent="-171450" algn="l" rtl="0" eaLnBrk="0" fontAlgn="base" hangingPunct="0">
              <a:spcBef>
                <a:spcPct val="20000"/>
              </a:spcBef>
              <a:spcAft>
                <a:spcPct val="0"/>
              </a:spcAft>
              <a:buChar char="»"/>
              <a:defRPr sz="1500">
                <a:solidFill>
                  <a:schemeClr val="tx1"/>
                </a:solidFill>
                <a:latin typeface="+mn-lt"/>
                <a:cs typeface="+mn-cs"/>
              </a:defRPr>
            </a:lvl5pPr>
            <a:lvl6pPr marL="1899047" indent="-171450" algn="l" rtl="0" fontAlgn="base">
              <a:spcBef>
                <a:spcPct val="20000"/>
              </a:spcBef>
              <a:spcAft>
                <a:spcPct val="0"/>
              </a:spcAft>
              <a:buChar char="»"/>
              <a:defRPr sz="1500">
                <a:solidFill>
                  <a:schemeClr val="tx1"/>
                </a:solidFill>
                <a:latin typeface="+mn-lt"/>
                <a:cs typeface="+mn-cs"/>
              </a:defRPr>
            </a:lvl6pPr>
            <a:lvl7pPr marL="2241947" indent="-171450" algn="l" rtl="0" fontAlgn="base">
              <a:spcBef>
                <a:spcPct val="20000"/>
              </a:spcBef>
              <a:spcAft>
                <a:spcPct val="0"/>
              </a:spcAft>
              <a:buChar char="»"/>
              <a:defRPr sz="1500">
                <a:solidFill>
                  <a:schemeClr val="tx1"/>
                </a:solidFill>
                <a:latin typeface="+mn-lt"/>
                <a:cs typeface="+mn-cs"/>
              </a:defRPr>
            </a:lvl7pPr>
            <a:lvl8pPr marL="2584847" indent="-171450" algn="l" rtl="0" fontAlgn="base">
              <a:spcBef>
                <a:spcPct val="20000"/>
              </a:spcBef>
              <a:spcAft>
                <a:spcPct val="0"/>
              </a:spcAft>
              <a:buChar char="»"/>
              <a:defRPr sz="1500">
                <a:solidFill>
                  <a:schemeClr val="tx1"/>
                </a:solidFill>
                <a:latin typeface="+mn-lt"/>
                <a:cs typeface="+mn-cs"/>
              </a:defRPr>
            </a:lvl8pPr>
            <a:lvl9pPr marL="2927747" indent="-171450" algn="l" rtl="0" fontAlgn="base">
              <a:spcBef>
                <a:spcPct val="20000"/>
              </a:spcBef>
              <a:spcAft>
                <a:spcPct val="0"/>
              </a:spcAft>
              <a:buChar char="»"/>
              <a:defRPr sz="1500">
                <a:solidFill>
                  <a:schemeClr val="tx1"/>
                </a:solidFill>
                <a:latin typeface="+mn-lt"/>
                <a:cs typeface="+mn-cs"/>
              </a:defRPr>
            </a:lvl9pPr>
          </a:lstStyle>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700" b="0" i="0" u="none" strike="noStrike" kern="0" cap="none" spc="0" normalizeH="0" baseline="0" noProof="0" dirty="0">
                <a:ln>
                  <a:noFill/>
                </a:ln>
                <a:solidFill>
                  <a:srgbClr val="1E1348"/>
                </a:solidFill>
                <a:effectLst/>
                <a:uLnTx/>
                <a:uFillTx/>
                <a:latin typeface="Calibri" panose="020F0502020204030204" pitchFamily="34" charset="0"/>
                <a:cs typeface="Calibri" panose="020F0502020204030204" pitchFamily="34" charset="0"/>
              </a:rPr>
              <a:t>The </a:t>
            </a:r>
            <a:r>
              <a:rPr kumimoji="0" lang="en-GB" sz="1700" i="0" u="none" strike="noStrike" kern="0" cap="none" spc="0" normalizeH="0" baseline="0" noProof="0" dirty="0">
                <a:ln>
                  <a:noFill/>
                </a:ln>
                <a:solidFill>
                  <a:srgbClr val="1E1348"/>
                </a:solidFill>
                <a:effectLst/>
                <a:uLnTx/>
                <a:uFillTx/>
                <a:latin typeface="Calibri" panose="020F0502020204030204" pitchFamily="34" charset="0"/>
                <a:cs typeface="Calibri" panose="020F0502020204030204" pitchFamily="34" charset="0"/>
              </a:rPr>
              <a:t>Private Sector </a:t>
            </a:r>
            <a:r>
              <a:rPr kumimoji="0" lang="en-GB" sz="1700" b="0" i="0" u="none" strike="noStrike" kern="0" cap="none" spc="0" normalizeH="0" baseline="0" noProof="0" dirty="0">
                <a:ln>
                  <a:noFill/>
                </a:ln>
                <a:solidFill>
                  <a:srgbClr val="1E1348"/>
                </a:solidFill>
                <a:effectLst/>
                <a:uLnTx/>
                <a:uFillTx/>
                <a:latin typeface="Calibri" panose="020F0502020204030204" pitchFamily="34" charset="0"/>
                <a:cs typeface="Calibri" panose="020F0502020204030204" pitchFamily="34" charset="0"/>
              </a:rPr>
              <a:t>has an increasingly important role to play.</a:t>
            </a: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700" b="0" i="0" u="none" strike="noStrike" kern="0" cap="none" spc="0" normalizeH="0" baseline="0" noProof="0" dirty="0">
                <a:ln>
                  <a:noFill/>
                </a:ln>
                <a:solidFill>
                  <a:srgbClr val="1E1348"/>
                </a:solidFill>
                <a:effectLst/>
                <a:uLnTx/>
                <a:uFillTx/>
                <a:latin typeface="Calibri" panose="020F0502020204030204" pitchFamily="34" charset="0"/>
                <a:cs typeface="Calibri" panose="020F0502020204030204" pitchFamily="34" charset="0"/>
              </a:rPr>
              <a:t>Competitive sector – differentiation through innovation, focus on patient experience, building loyalty to brand</a:t>
            </a: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700" b="0" i="0" u="none" strike="noStrike" kern="0" cap="none" spc="0" normalizeH="0" baseline="0" noProof="0" dirty="0">
                <a:ln>
                  <a:noFill/>
                </a:ln>
                <a:solidFill>
                  <a:srgbClr val="1E1348"/>
                </a:solidFill>
                <a:effectLst/>
                <a:uLnTx/>
                <a:uFillTx/>
                <a:latin typeface="Calibri" panose="020F0502020204030204" pitchFamily="34" charset="0"/>
                <a:cs typeface="Calibri" panose="020F0502020204030204" pitchFamily="34" charset="0"/>
              </a:rPr>
              <a:t>Large groups include: VPS Healthcare, Mediclinic, NMC Group, Aster DM, </a:t>
            </a:r>
            <a:r>
              <a:rPr kumimoji="0" lang="en-GB" sz="1700" b="0" i="0" u="none" strike="noStrike" kern="0" cap="none" spc="0" normalizeH="0" baseline="0" noProof="0" dirty="0" err="1">
                <a:ln>
                  <a:noFill/>
                </a:ln>
                <a:solidFill>
                  <a:srgbClr val="1E1348"/>
                </a:solidFill>
                <a:effectLst/>
                <a:uLnTx/>
                <a:uFillTx/>
                <a:latin typeface="Calibri" panose="020F0502020204030204" pitchFamily="34" charset="0"/>
                <a:cs typeface="Calibri" panose="020F0502020204030204" pitchFamily="34" charset="0"/>
              </a:rPr>
              <a:t>Thumbay</a:t>
            </a:r>
            <a:r>
              <a:rPr kumimoji="0" lang="en-GB" sz="1700" b="0" i="0" u="none" strike="noStrike" kern="0" cap="none" spc="0" normalizeH="0" baseline="0" noProof="0" dirty="0">
                <a:ln>
                  <a:noFill/>
                </a:ln>
                <a:solidFill>
                  <a:srgbClr val="1E1348"/>
                </a:solidFill>
                <a:effectLst/>
                <a:uLnTx/>
                <a:uFillTx/>
                <a:latin typeface="Calibri" panose="020F0502020204030204" pitchFamily="34" charset="0"/>
                <a:cs typeface="Calibri" panose="020F0502020204030204" pitchFamily="34" charset="0"/>
              </a:rPr>
              <a:t> Group, UE Medical</a:t>
            </a: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700" b="0" i="0" u="none" strike="noStrike" kern="0" cap="none" spc="0" normalizeH="0" baseline="0" noProof="0" dirty="0">
                <a:ln>
                  <a:noFill/>
                </a:ln>
                <a:solidFill>
                  <a:srgbClr val="1E1348"/>
                </a:solidFill>
                <a:effectLst/>
                <a:uLnTx/>
                <a:uFillTx/>
                <a:latin typeface="Calibri" panose="020F0502020204030204" pitchFamily="34" charset="0"/>
                <a:cs typeface="Calibri" panose="020F0502020204030204" pitchFamily="34" charset="0"/>
              </a:rPr>
              <a:t>UK brand presence: King’s College Hospital, Imperial College London, </a:t>
            </a:r>
            <a:r>
              <a:rPr kumimoji="0" lang="en-GB" sz="1700" b="0" i="0" u="none" strike="noStrike" kern="0" cap="none" spc="0" normalizeH="0" baseline="0" noProof="0" dirty="0" err="1">
                <a:ln>
                  <a:noFill/>
                </a:ln>
                <a:solidFill>
                  <a:srgbClr val="1E1348"/>
                </a:solidFill>
                <a:effectLst/>
                <a:uLnTx/>
                <a:uFillTx/>
                <a:latin typeface="Calibri" panose="020F0502020204030204" pitchFamily="34" charset="0"/>
                <a:cs typeface="Calibri" panose="020F0502020204030204" pitchFamily="34" charset="0"/>
              </a:rPr>
              <a:t>Maudsley</a:t>
            </a:r>
            <a:r>
              <a:rPr kumimoji="0" lang="en-GB" sz="1700" b="0" i="0" u="none" strike="noStrike" kern="0" cap="none" spc="0" normalizeH="0" baseline="0" noProof="0" dirty="0">
                <a:ln>
                  <a:noFill/>
                </a:ln>
                <a:solidFill>
                  <a:srgbClr val="1E1348"/>
                </a:solidFill>
                <a:effectLst/>
                <a:uLnTx/>
                <a:uFillTx/>
                <a:latin typeface="Calibri" panose="020F0502020204030204" pitchFamily="34" charset="0"/>
                <a:cs typeface="Calibri" panose="020F0502020204030204" pitchFamily="34" charset="0"/>
              </a:rPr>
              <a:t> </a:t>
            </a:r>
            <a:r>
              <a:rPr kumimoji="0" lang="en-GB" sz="1700" b="0" i="0" u="none" strike="noStrike" kern="0" cap="none" spc="0" normalizeH="0" baseline="0" noProof="0" dirty="0" smtClean="0">
                <a:ln>
                  <a:noFill/>
                </a:ln>
                <a:solidFill>
                  <a:srgbClr val="1E1348"/>
                </a:solidFill>
                <a:effectLst/>
                <a:uLnTx/>
                <a:uFillTx/>
                <a:latin typeface="Calibri" panose="020F0502020204030204" pitchFamily="34" charset="0"/>
                <a:cs typeface="Calibri" panose="020F0502020204030204" pitchFamily="34" charset="0"/>
              </a:rPr>
              <a:t>Health, </a:t>
            </a:r>
            <a:r>
              <a:rPr kumimoji="0" lang="en-GB" sz="1700" b="0" i="0" u="none" strike="noStrike" kern="0" cap="none" spc="0" normalizeH="0" baseline="0" noProof="0" dirty="0" err="1" smtClean="0">
                <a:ln>
                  <a:noFill/>
                </a:ln>
                <a:solidFill>
                  <a:srgbClr val="1E1348"/>
                </a:solidFill>
                <a:effectLst/>
                <a:uLnTx/>
                <a:uFillTx/>
                <a:latin typeface="Calibri" panose="020F0502020204030204" pitchFamily="34" charset="0"/>
                <a:cs typeface="Calibri" panose="020F0502020204030204" pitchFamily="34" charset="0"/>
              </a:rPr>
              <a:t>Moorfields</a:t>
            </a:r>
            <a:r>
              <a:rPr lang="en-GB" sz="1700" b="0" kern="0" dirty="0" smtClean="0">
                <a:solidFill>
                  <a:srgbClr val="1E1348"/>
                </a:solidFill>
                <a:latin typeface="Calibri" panose="020F0502020204030204" pitchFamily="34" charset="0"/>
                <a:cs typeface="Calibri" panose="020F0502020204030204" pitchFamily="34" charset="0"/>
              </a:rPr>
              <a:t>, Priory Group</a:t>
            </a:r>
            <a:endParaRPr kumimoji="0" lang="en-GB" sz="1700" b="0" i="0" u="none" strike="noStrike" kern="0" cap="none" spc="0" normalizeH="0" baseline="0" noProof="0" dirty="0">
              <a:ln>
                <a:noFill/>
              </a:ln>
              <a:solidFill>
                <a:srgbClr val="1E1348"/>
              </a:solidFill>
              <a:effectLst/>
              <a:uLnTx/>
              <a:uFillTx/>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20000"/>
              </a:spcBef>
              <a:spcAft>
                <a:spcPct val="0"/>
              </a:spcAft>
              <a:buClrTx/>
              <a:buSzTx/>
              <a:tabLst/>
              <a:defRPr/>
            </a:pPr>
            <a:endParaRPr kumimoji="0" lang="en-GB" sz="1700" b="0" i="0" u="none" strike="noStrike" kern="0" cap="none" spc="0" normalizeH="0" baseline="0" noProof="0" dirty="0">
              <a:ln>
                <a:noFill/>
              </a:ln>
              <a:solidFill>
                <a:srgbClr val="1E1348"/>
              </a:solidFill>
              <a:effectLst/>
              <a:uLnTx/>
              <a:uFillTx/>
              <a:latin typeface="Calibri" panose="020F0502020204030204" pitchFamily="34" charset="0"/>
              <a:cs typeface="Calibri" panose="020F0502020204030204" pitchFamily="34" charset="0"/>
            </a:endParaRP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700" b="0" i="0" u="none" strike="noStrike" kern="0" cap="none" spc="0" normalizeH="0" baseline="0" noProof="0" dirty="0">
                <a:ln>
                  <a:noFill/>
                </a:ln>
                <a:solidFill>
                  <a:srgbClr val="1E1348"/>
                </a:solidFill>
                <a:effectLst/>
                <a:uLnTx/>
                <a:uFillTx/>
                <a:latin typeface="Calibri" panose="020F0502020204030204" pitchFamily="34" charset="0"/>
                <a:cs typeface="Calibri" panose="020F0502020204030204" pitchFamily="34" charset="0"/>
              </a:rPr>
              <a:t>The Ministry of Health and Prevention expects that the government’s share of total health expenditure will fall from 71.3% in 2015 to 60.7% by 2025</a:t>
            </a: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1700" b="0" i="0" u="none" strike="noStrike" kern="0" cap="none" spc="0" normalizeH="0" baseline="0" noProof="0" dirty="0">
              <a:ln>
                <a:noFill/>
              </a:ln>
              <a:solidFill>
                <a:srgbClr val="1E1348"/>
              </a:solidFill>
              <a:effectLst/>
              <a:uLnTx/>
              <a:uFillTx/>
              <a:latin typeface="Calibri" panose="020F0502020204030204" pitchFamily="34" charset="0"/>
              <a:cs typeface="Calibri" panose="020F0502020204030204" pitchFamily="34" charset="0"/>
            </a:endParaRP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1700" b="0" i="0" u="none" strike="noStrike" kern="0" cap="none" spc="0" normalizeH="0" baseline="0" noProof="0" dirty="0">
              <a:ln>
                <a:noFill/>
              </a:ln>
              <a:solidFill>
                <a:srgbClr val="1E1348"/>
              </a:solidFill>
              <a:effectLst/>
              <a:uLnTx/>
              <a:uFillTx/>
              <a:latin typeface="Calibri" panose="020F0502020204030204" pitchFamily="34" charset="0"/>
              <a:cs typeface="Calibri" panose="020F0502020204030204" pitchFamily="34" charset="0"/>
            </a:endParaRP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1700" b="0" i="0" u="none" strike="noStrike" kern="0" cap="none" spc="0" normalizeH="0" baseline="0" noProof="0" dirty="0">
              <a:ln>
                <a:noFill/>
              </a:ln>
              <a:solidFill>
                <a:srgbClr val="1E1348"/>
              </a:solidFill>
              <a:effectLst/>
              <a:uLnTx/>
              <a:uFillTx/>
              <a:latin typeface="Calibri" panose="020F0502020204030204" pitchFamily="34" charset="0"/>
              <a:cs typeface="Calibri" panose="020F0502020204030204" pitchFamily="34" charset="0"/>
            </a:endParaRPr>
          </a:p>
        </p:txBody>
      </p:sp>
      <p:pic>
        <p:nvPicPr>
          <p:cNvPr id="3074" name="Picture 2" descr="King's College Hospital London opens the doors of its Dubai-based hospital  | ZAWYA MENA Edition">
            <a:extLst>
              <a:ext uri="{FF2B5EF4-FFF2-40B4-BE49-F238E27FC236}">
                <a16:creationId xmlns:a16="http://schemas.microsoft.com/office/drawing/2014/main" id="{0ED4AB52-B566-CC48-867F-F69BCE75A2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502" y="1267808"/>
            <a:ext cx="1869657" cy="20403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id:image002.jpg@01D7A94E.BAB953D0"/>
          <p:cNvPicPr/>
          <p:nvPr/>
        </p:nvPicPr>
        <p:blipFill>
          <a:blip r:embed="rId5">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5" name="Picture 7" descr="cid:image002.jpg@01D7A94E.BAB953D0"/>
          <p:cNvPicPr/>
          <p:nvPr/>
        </p:nvPicPr>
        <p:blipFill>
          <a:blip r:embed="rId5">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3" name="Picture 7" descr="cid:image002.jpg@01D7A94E.BAB953D0"/>
          <p:cNvPicPr/>
          <p:nvPr/>
        </p:nvPicPr>
        <p:blipFill>
          <a:blip r:embed="rId5">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spTree>
    <p:extLst>
      <p:ext uri="{BB962C8B-B14F-4D97-AF65-F5344CB8AC3E}">
        <p14:creationId xmlns:p14="http://schemas.microsoft.com/office/powerpoint/2010/main" val="35296944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8EFA09-AD1C-2544-8905-5A5B5473498B}"/>
              </a:ext>
            </a:extLst>
          </p:cNvPr>
          <p:cNvSpPr>
            <a:spLocks noGrp="1"/>
          </p:cNvSpPr>
          <p:nvPr>
            <p:ph type="title"/>
          </p:nvPr>
        </p:nvSpPr>
        <p:spPr>
          <a:xfrm>
            <a:off x="906761" y="838503"/>
            <a:ext cx="7330479" cy="429305"/>
          </a:xfrm>
        </p:spPr>
        <p:txBody>
          <a:bodyPr/>
          <a:lstStyle/>
          <a:p>
            <a:pPr algn="ctr"/>
            <a:r>
              <a:rPr lang="en-US" sz="2700" dirty="0">
                <a:latin typeface="Calibri" panose="020F0502020204030204" pitchFamily="34" charset="0"/>
                <a:cs typeface="Calibri" panose="020F0502020204030204" pitchFamily="34" charset="0"/>
              </a:rPr>
              <a:t>The UAE Healthcare Challenges</a:t>
            </a:r>
            <a:endParaRPr lang="en-GB" sz="2700"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5778EC5-2B28-344C-866C-3EFE157E2057}"/>
              </a:ext>
            </a:extLst>
          </p:cNvPr>
          <p:cNvGrpSpPr>
            <a:grpSpLocks noChangeAspect="1"/>
          </p:cNvGrpSpPr>
          <p:nvPr/>
        </p:nvGrpSpPr>
        <p:grpSpPr>
          <a:xfrm>
            <a:off x="7478275" y="3720353"/>
            <a:ext cx="1499989" cy="1234082"/>
            <a:chOff x="6184265" y="2655735"/>
            <a:chExt cx="2794000" cy="2298700"/>
          </a:xfrm>
        </p:grpSpPr>
        <p:pic>
          <p:nvPicPr>
            <p:cNvPr id="9" name="Picture 8" descr="Map&#10;&#10;Description automatically generated">
              <a:extLst>
                <a:ext uri="{FF2B5EF4-FFF2-40B4-BE49-F238E27FC236}">
                  <a16:creationId xmlns:a16="http://schemas.microsoft.com/office/drawing/2014/main" id="{40B0AE27-285D-EF4D-94B4-CFFB2EED2CFE}"/>
                </a:ext>
              </a:extLst>
            </p:cNvPr>
            <p:cNvPicPr>
              <a:picLocks noChangeAspect="1"/>
            </p:cNvPicPr>
            <p:nvPr/>
          </p:nvPicPr>
          <p:blipFill>
            <a:blip r:embed="rId3"/>
            <a:stretch>
              <a:fillRect/>
            </a:stretch>
          </p:blipFill>
          <p:spPr>
            <a:xfrm>
              <a:off x="6184265" y="2655735"/>
              <a:ext cx="2794000" cy="2298700"/>
            </a:xfrm>
            <a:prstGeom prst="rect">
              <a:avLst/>
            </a:prstGeom>
          </p:spPr>
        </p:pic>
        <p:sp>
          <p:nvSpPr>
            <p:cNvPr id="10" name="Oval 9">
              <a:extLst>
                <a:ext uri="{FF2B5EF4-FFF2-40B4-BE49-F238E27FC236}">
                  <a16:creationId xmlns:a16="http://schemas.microsoft.com/office/drawing/2014/main" id="{19FB33DD-6243-F54E-B1F5-6CEF1082AA59}"/>
                </a:ext>
              </a:extLst>
            </p:cNvPr>
            <p:cNvSpPr>
              <a:spLocks noChangeAspect="1"/>
            </p:cNvSpPr>
            <p:nvPr/>
          </p:nvSpPr>
          <p:spPr bwMode="auto">
            <a:xfrm>
              <a:off x="8135113" y="3729485"/>
              <a:ext cx="180000" cy="180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grpSp>
      <p:sp>
        <p:nvSpPr>
          <p:cNvPr id="7" name="Content Placeholder 2">
            <a:extLst>
              <a:ext uri="{FF2B5EF4-FFF2-40B4-BE49-F238E27FC236}">
                <a16:creationId xmlns:a16="http://schemas.microsoft.com/office/drawing/2014/main" id="{F01879E7-DCF3-D24D-8F6B-36638491E9DC}"/>
              </a:ext>
            </a:extLst>
          </p:cNvPr>
          <p:cNvSpPr txBox="1">
            <a:spLocks/>
          </p:cNvSpPr>
          <p:nvPr/>
        </p:nvSpPr>
        <p:spPr bwMode="auto">
          <a:xfrm>
            <a:off x="485872" y="1638300"/>
            <a:ext cx="6895770" cy="337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1650" b="1">
                <a:solidFill>
                  <a:schemeClr val="tx1"/>
                </a:solidFill>
                <a:latin typeface="+mn-lt"/>
                <a:ea typeface="+mn-ea"/>
                <a:cs typeface="+mn-cs"/>
              </a:defRPr>
            </a:lvl1pPr>
            <a:lvl2pPr marL="202406" indent="-201216" algn="l" rtl="0" eaLnBrk="0" fontAlgn="base" hangingPunct="0">
              <a:spcBef>
                <a:spcPct val="20000"/>
              </a:spcBef>
              <a:spcAft>
                <a:spcPct val="0"/>
              </a:spcAft>
              <a:buClr>
                <a:schemeClr val="accent1"/>
              </a:buClr>
              <a:buChar char="•"/>
              <a:defRPr sz="1650">
                <a:solidFill>
                  <a:schemeClr val="tx1"/>
                </a:solidFill>
                <a:latin typeface="+mn-lt"/>
                <a:cs typeface="+mn-cs"/>
              </a:defRPr>
            </a:lvl2pPr>
            <a:lvl3pPr marL="406004" indent="-202406" algn="l" rtl="0" eaLnBrk="0" fontAlgn="base" hangingPunct="0">
              <a:spcBef>
                <a:spcPct val="0"/>
              </a:spcBef>
              <a:spcAft>
                <a:spcPct val="0"/>
              </a:spcAft>
              <a:buFont typeface="Arial" panose="020B0604020202020204" pitchFamily="34" charset="0"/>
              <a:buChar char="–"/>
              <a:defRPr sz="1500">
                <a:solidFill>
                  <a:schemeClr val="tx1"/>
                </a:solidFill>
                <a:latin typeface="+mn-lt"/>
                <a:cs typeface="+mn-cs"/>
              </a:defRPr>
            </a:lvl3pPr>
            <a:lvl4pPr marL="603647" indent="-196454" algn="l" rtl="0" eaLnBrk="0" fontAlgn="base" hangingPunct="0">
              <a:spcBef>
                <a:spcPct val="0"/>
              </a:spcBef>
              <a:spcAft>
                <a:spcPct val="0"/>
              </a:spcAft>
              <a:buChar char="–"/>
              <a:defRPr>
                <a:solidFill>
                  <a:schemeClr val="tx1"/>
                </a:solidFill>
                <a:latin typeface="+mn-lt"/>
                <a:cs typeface="+mn-cs"/>
              </a:defRPr>
            </a:lvl4pPr>
            <a:lvl5pPr marL="1556147" indent="-171450" algn="l" rtl="0" eaLnBrk="0" fontAlgn="base" hangingPunct="0">
              <a:spcBef>
                <a:spcPct val="20000"/>
              </a:spcBef>
              <a:spcAft>
                <a:spcPct val="0"/>
              </a:spcAft>
              <a:buChar char="»"/>
              <a:defRPr sz="1500">
                <a:solidFill>
                  <a:schemeClr val="tx1"/>
                </a:solidFill>
                <a:latin typeface="+mn-lt"/>
                <a:cs typeface="+mn-cs"/>
              </a:defRPr>
            </a:lvl5pPr>
            <a:lvl6pPr marL="1899047" indent="-171450" algn="l" rtl="0" fontAlgn="base">
              <a:spcBef>
                <a:spcPct val="20000"/>
              </a:spcBef>
              <a:spcAft>
                <a:spcPct val="0"/>
              </a:spcAft>
              <a:buChar char="»"/>
              <a:defRPr sz="1500">
                <a:solidFill>
                  <a:schemeClr val="tx1"/>
                </a:solidFill>
                <a:latin typeface="+mn-lt"/>
                <a:cs typeface="+mn-cs"/>
              </a:defRPr>
            </a:lvl6pPr>
            <a:lvl7pPr marL="2241947" indent="-171450" algn="l" rtl="0" fontAlgn="base">
              <a:spcBef>
                <a:spcPct val="20000"/>
              </a:spcBef>
              <a:spcAft>
                <a:spcPct val="0"/>
              </a:spcAft>
              <a:buChar char="»"/>
              <a:defRPr sz="1500">
                <a:solidFill>
                  <a:schemeClr val="tx1"/>
                </a:solidFill>
                <a:latin typeface="+mn-lt"/>
                <a:cs typeface="+mn-cs"/>
              </a:defRPr>
            </a:lvl7pPr>
            <a:lvl8pPr marL="2584847" indent="-171450" algn="l" rtl="0" fontAlgn="base">
              <a:spcBef>
                <a:spcPct val="20000"/>
              </a:spcBef>
              <a:spcAft>
                <a:spcPct val="0"/>
              </a:spcAft>
              <a:buChar char="»"/>
              <a:defRPr sz="1500">
                <a:solidFill>
                  <a:schemeClr val="tx1"/>
                </a:solidFill>
                <a:latin typeface="+mn-lt"/>
                <a:cs typeface="+mn-cs"/>
              </a:defRPr>
            </a:lvl8pPr>
            <a:lvl9pPr marL="2927747" indent="-171450" algn="l" rtl="0" fontAlgn="base">
              <a:spcBef>
                <a:spcPct val="20000"/>
              </a:spcBef>
              <a:spcAft>
                <a:spcPct val="0"/>
              </a:spcAft>
              <a:buChar char="»"/>
              <a:defRPr sz="1500">
                <a:solidFill>
                  <a:schemeClr val="tx1"/>
                </a:solidFill>
                <a:latin typeface="+mn-lt"/>
                <a:cs typeface="+mn-cs"/>
              </a:defRPr>
            </a:lvl9pPr>
          </a:lstStyle>
          <a:p>
            <a:pPr marL="257175" indent="-257175" algn="just">
              <a:buFontTx/>
              <a:buChar char="•"/>
              <a:defRPr/>
            </a:pPr>
            <a:r>
              <a:rPr lang="en-GB" altLang="en-US" sz="1600" b="0" kern="0" dirty="0">
                <a:solidFill>
                  <a:srgbClr val="002060"/>
                </a:solidFill>
                <a:latin typeface="Calibri" panose="020F0502020204030204" pitchFamily="34" charset="0"/>
                <a:cs typeface="Calibri" panose="020F0502020204030204" pitchFamily="34" charset="0"/>
              </a:rPr>
              <a:t>Poor lifestyle habits – prevalence of fast food, sedentary lifestyle and high incidence of smoking.</a:t>
            </a:r>
          </a:p>
          <a:p>
            <a:pPr marL="257175" indent="-257175" algn="just">
              <a:buFontTx/>
              <a:buChar char="•"/>
              <a:defRPr/>
            </a:pPr>
            <a:r>
              <a:rPr lang="en-GB" altLang="en-US" sz="1600" b="0" kern="0" dirty="0">
                <a:solidFill>
                  <a:srgbClr val="002060"/>
                </a:solidFill>
                <a:latin typeface="Calibri" panose="020F0502020204030204" pitchFamily="34" charset="0"/>
                <a:cs typeface="Calibri" panose="020F0502020204030204" pitchFamily="34" charset="0"/>
              </a:rPr>
              <a:t>As a result, non-communicable diseases (NCDs), such as obesity, diabetes, </a:t>
            </a:r>
            <a:r>
              <a:rPr lang="en-GB" altLang="en-US" sz="1600" b="0" kern="0" dirty="0" smtClean="0">
                <a:solidFill>
                  <a:srgbClr val="002060"/>
                </a:solidFill>
                <a:latin typeface="Calibri" panose="020F0502020204030204" pitchFamily="34" charset="0"/>
                <a:cs typeface="Calibri" panose="020F0502020204030204" pitchFamily="34" charset="0"/>
              </a:rPr>
              <a:t>cardiovascular </a:t>
            </a:r>
            <a:r>
              <a:rPr lang="en-GB" altLang="en-US" sz="1600" b="0" kern="0" dirty="0">
                <a:solidFill>
                  <a:srgbClr val="002060"/>
                </a:solidFill>
                <a:latin typeface="Calibri" panose="020F0502020204030204" pitchFamily="34" charset="0"/>
                <a:cs typeface="Calibri" panose="020F0502020204030204" pitchFamily="34" charset="0"/>
              </a:rPr>
              <a:t>diseases and cancers continue to be prevalent in the country. </a:t>
            </a:r>
          </a:p>
          <a:p>
            <a:pPr marL="257175" indent="-257175" algn="just">
              <a:buFontTx/>
              <a:buChar char="•"/>
              <a:defRPr/>
            </a:pPr>
            <a:r>
              <a:rPr lang="en-GB" altLang="en-US" sz="1600" b="0" kern="0" dirty="0">
                <a:solidFill>
                  <a:srgbClr val="002060"/>
                </a:solidFill>
                <a:latin typeface="Calibri" panose="020F0502020204030204" pitchFamily="34" charset="0"/>
                <a:cs typeface="Calibri" panose="020F0502020204030204" pitchFamily="34" charset="0"/>
              </a:rPr>
              <a:t>Keeping up with growing need for clinical staff (shortage of Emirati clinical professionals)</a:t>
            </a:r>
          </a:p>
          <a:p>
            <a:pPr marL="257175" indent="-257175" algn="just">
              <a:buFontTx/>
              <a:buChar char="•"/>
              <a:defRPr/>
            </a:pPr>
            <a:r>
              <a:rPr lang="en-GB" altLang="en-US" sz="1600" b="0" kern="0" dirty="0">
                <a:solidFill>
                  <a:srgbClr val="002060"/>
                </a:solidFill>
                <a:latin typeface="Calibri" panose="020F0502020204030204" pitchFamily="34" charset="0"/>
                <a:cs typeface="Calibri" panose="020F0502020204030204" pitchFamily="34" charset="0"/>
              </a:rPr>
              <a:t>Cost containment: wastage and a culture of prescribing branded drugs is an </a:t>
            </a:r>
            <a:r>
              <a:rPr lang="en-GB" altLang="en-US" sz="1600" b="0" kern="0" dirty="0" smtClean="0">
                <a:solidFill>
                  <a:srgbClr val="002060"/>
                </a:solidFill>
                <a:latin typeface="Calibri" panose="020F0502020204030204" pitchFamily="34" charset="0"/>
                <a:cs typeface="Calibri" panose="020F0502020204030204" pitchFamily="34" charset="0"/>
              </a:rPr>
              <a:t>issue</a:t>
            </a:r>
            <a:endParaRPr lang="en-GB" altLang="en-US" sz="1600" b="0" kern="0" dirty="0">
              <a:solidFill>
                <a:srgbClr val="002060"/>
              </a:solidFill>
              <a:latin typeface="Calibri" panose="020F0502020204030204" pitchFamily="34" charset="0"/>
              <a:cs typeface="Calibri" panose="020F0502020204030204" pitchFamily="34" charset="0"/>
            </a:endParaRPr>
          </a:p>
          <a:p>
            <a:pPr marL="257175" indent="-257175" algn="just">
              <a:buFontTx/>
              <a:buChar char="•"/>
              <a:defRPr/>
            </a:pPr>
            <a:r>
              <a:rPr lang="en-GB" altLang="en-US" sz="1600" b="0" kern="0" dirty="0">
                <a:solidFill>
                  <a:srgbClr val="002060"/>
                </a:solidFill>
                <a:latin typeface="Calibri" panose="020F0502020204030204" pitchFamily="34" charset="0"/>
                <a:cs typeface="Calibri" panose="020F0502020204030204" pitchFamily="34" charset="0"/>
              </a:rPr>
              <a:t>Tightening budgets in the public </a:t>
            </a:r>
            <a:r>
              <a:rPr lang="en-GB" altLang="en-US" sz="1600" b="0" kern="0" dirty="0" smtClean="0">
                <a:solidFill>
                  <a:srgbClr val="002060"/>
                </a:solidFill>
                <a:latin typeface="Calibri" panose="020F0502020204030204" pitchFamily="34" charset="0"/>
                <a:cs typeface="Calibri" panose="020F0502020204030204" pitchFamily="34" charset="0"/>
              </a:rPr>
              <a:t>sector – efforts to contain costs</a:t>
            </a:r>
            <a:endParaRPr lang="en-GB" altLang="en-US" sz="1600" b="0" kern="0" dirty="0">
              <a:solidFill>
                <a:srgbClr val="002060"/>
              </a:solidFill>
              <a:latin typeface="Calibri" panose="020F0502020204030204" pitchFamily="34" charset="0"/>
              <a:cs typeface="Calibri" panose="020F0502020204030204" pitchFamily="34" charset="0"/>
            </a:endParaRPr>
          </a:p>
          <a:p>
            <a:pPr marL="257175" indent="-257175" algn="just">
              <a:buFontTx/>
              <a:buChar char="•"/>
              <a:defRPr/>
            </a:pPr>
            <a:r>
              <a:rPr lang="en-GB" altLang="en-US" sz="1600" b="0" kern="0" dirty="0">
                <a:solidFill>
                  <a:srgbClr val="002060"/>
                </a:solidFill>
                <a:latin typeface="Calibri" panose="020F0502020204030204" pitchFamily="34" charset="0"/>
                <a:cs typeface="Calibri" panose="020F0502020204030204" pitchFamily="34" charset="0"/>
              </a:rPr>
              <a:t>An increasingly ageing population- from 1.1% over 65yrs to 4.4% by </a:t>
            </a:r>
            <a:r>
              <a:rPr lang="en-GB" altLang="en-US" sz="1600" b="0" kern="0" dirty="0" smtClean="0">
                <a:solidFill>
                  <a:srgbClr val="002060"/>
                </a:solidFill>
                <a:latin typeface="Calibri" panose="020F0502020204030204" pitchFamily="34" charset="0"/>
                <a:cs typeface="Calibri" panose="020F0502020204030204" pitchFamily="34" charset="0"/>
              </a:rPr>
              <a:t>2030, stimulates demand for geriatric care</a:t>
            </a:r>
            <a:endParaRPr lang="en-GB" altLang="en-US" sz="1600" b="0" kern="0" dirty="0">
              <a:solidFill>
                <a:srgbClr val="002060"/>
              </a:solidFill>
              <a:latin typeface="Calibri" panose="020F0502020204030204" pitchFamily="34" charset="0"/>
              <a:cs typeface="Calibri" panose="020F0502020204030204" pitchFamily="34" charset="0"/>
            </a:endParaRPr>
          </a:p>
          <a:p>
            <a:pPr algn="just">
              <a:defRPr/>
            </a:pPr>
            <a:endParaRPr lang="en-GB" altLang="en-US" sz="1600" b="0" kern="0" dirty="0">
              <a:solidFill>
                <a:srgbClr val="002060"/>
              </a:solidFill>
              <a:latin typeface="Calibri" panose="020F0502020204030204" pitchFamily="34" charset="0"/>
              <a:cs typeface="Calibri" panose="020F0502020204030204" pitchFamily="34" charset="0"/>
            </a:endParaRPr>
          </a:p>
          <a:p>
            <a:pPr marL="257175" lvl="0" indent="-257175">
              <a:buFontTx/>
              <a:buChar char="-"/>
              <a:defRPr/>
            </a:pPr>
            <a:endParaRPr lang="en-GB" altLang="en-US" sz="1600" b="0" kern="0" dirty="0">
              <a:solidFill>
                <a:srgbClr val="002060"/>
              </a:solidFill>
              <a:latin typeface="Calibri" panose="020F0502020204030204" pitchFamily="34" charset="0"/>
              <a:cs typeface="Calibri" panose="020F0502020204030204" pitchFamily="34" charset="0"/>
            </a:endParaRPr>
          </a:p>
          <a:p>
            <a:pPr marL="257175" indent="-257175" algn="just">
              <a:buFontTx/>
              <a:buChar char="•"/>
              <a:defRPr/>
            </a:pP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1" name="Content Placeholder 6">
            <a:extLst>
              <a:ext uri="{FF2B5EF4-FFF2-40B4-BE49-F238E27FC236}">
                <a16:creationId xmlns:a16="http://schemas.microsoft.com/office/drawing/2014/main" id="{9BD46C84-CADE-CE41-A893-BDB5A79ECD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543048" y="1397912"/>
            <a:ext cx="1370442" cy="2102784"/>
          </a:xfrm>
          <a:prstGeom prst="rect">
            <a:avLst/>
          </a:prstGeom>
        </p:spPr>
      </p:pic>
      <p:pic>
        <p:nvPicPr>
          <p:cNvPr id="8" name="Picture 7" descr="cid:image002.jpg@01D7A94E.BAB953D0"/>
          <p:cNvPicPr/>
          <p:nvPr/>
        </p:nvPicPr>
        <p:blipFill>
          <a:blip r:embed="rId5">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5" name="Picture 7" descr="cid:image002.jpg@01D7A94E.BAB953D0"/>
          <p:cNvPicPr/>
          <p:nvPr/>
        </p:nvPicPr>
        <p:blipFill>
          <a:blip r:embed="rId5">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3" name="Picture 7" descr="cid:image002.jpg@01D7A94E.BAB953D0"/>
          <p:cNvPicPr/>
          <p:nvPr/>
        </p:nvPicPr>
        <p:blipFill>
          <a:blip r:embed="rId5">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spTree>
    <p:extLst>
      <p:ext uri="{BB962C8B-B14F-4D97-AF65-F5344CB8AC3E}">
        <p14:creationId xmlns:p14="http://schemas.microsoft.com/office/powerpoint/2010/main" val="208770939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UAE HCLS Opportunities</a:t>
            </a:r>
            <a:endParaRPr lang="en-GB" dirty="0"/>
          </a:p>
        </p:txBody>
      </p:sp>
      <p:sp>
        <p:nvSpPr>
          <p:cNvPr id="3" name="Content Placeholder 2"/>
          <p:cNvSpPr>
            <a:spLocks noGrp="1"/>
          </p:cNvSpPr>
          <p:nvPr>
            <p:ph sz="quarter" idx="10"/>
          </p:nvPr>
        </p:nvSpPr>
        <p:spPr>
          <a:xfrm>
            <a:off x="350781" y="1557661"/>
            <a:ext cx="6927248" cy="3393479"/>
          </a:xfrm>
        </p:spPr>
        <p:txBody>
          <a:bodyPr/>
          <a:lstStyle/>
          <a:p>
            <a:r>
              <a:rPr lang="en-GB" sz="1300" dirty="0">
                <a:solidFill>
                  <a:srgbClr val="002060"/>
                </a:solidFill>
                <a:latin typeface="Calibri" panose="020F0502020204030204" pitchFamily="34" charset="0"/>
                <a:cs typeface="Calibri" panose="020F0502020204030204" pitchFamily="34" charset="0"/>
              </a:rPr>
              <a:t>Biotech: diagnostic tests, vaccines, antibiotics, cold chain vaccine companies (Hope Consortium)</a:t>
            </a:r>
            <a:r>
              <a:rPr lang="en-US" sz="1300" dirty="0" smtClean="0">
                <a:solidFill>
                  <a:srgbClr val="002060"/>
                </a:solidFill>
                <a:latin typeface="Calibri" panose="020F0502020204030204" pitchFamily="34" charset="0"/>
                <a:cs typeface="Calibri" panose="020F0502020204030204" pitchFamily="34" charset="0"/>
              </a:rPr>
              <a:t>​</a:t>
            </a:r>
            <a:endParaRPr lang="en-GB" sz="1300" dirty="0">
              <a:solidFill>
                <a:srgbClr val="002060"/>
              </a:solidFill>
              <a:latin typeface="Calibri" panose="020F0502020204030204" pitchFamily="34" charset="0"/>
              <a:cs typeface="Calibri" panose="020F0502020204030204" pitchFamily="34" charset="0"/>
            </a:endParaRPr>
          </a:p>
          <a:p>
            <a:r>
              <a:rPr lang="en-GB" sz="1300" dirty="0" err="1">
                <a:solidFill>
                  <a:srgbClr val="002060"/>
                </a:solidFill>
                <a:latin typeface="Calibri" panose="020F0502020204030204" pitchFamily="34" charset="0"/>
                <a:cs typeface="Calibri" panose="020F0502020204030204" pitchFamily="34" charset="0"/>
              </a:rPr>
              <a:t>BioPharma</a:t>
            </a:r>
            <a:r>
              <a:rPr lang="en-GB" sz="1300" dirty="0">
                <a:solidFill>
                  <a:srgbClr val="002060"/>
                </a:solidFill>
                <a:latin typeface="Calibri" panose="020F0502020204030204" pitchFamily="34" charset="0"/>
                <a:cs typeface="Calibri" panose="020F0502020204030204" pitchFamily="34" charset="0"/>
              </a:rPr>
              <a:t> &amp; Pharmaceuticals: drugs, medicines, antibodies including indigenous manufacturing and R&amp;D</a:t>
            </a:r>
            <a:r>
              <a:rPr lang="en-US" sz="1300" dirty="0" smtClean="0">
                <a:solidFill>
                  <a:srgbClr val="002060"/>
                </a:solidFill>
                <a:latin typeface="Calibri" panose="020F0502020204030204" pitchFamily="34" charset="0"/>
                <a:cs typeface="Calibri" panose="020F0502020204030204" pitchFamily="34" charset="0"/>
              </a:rPr>
              <a:t>​</a:t>
            </a:r>
            <a:endParaRPr lang="en-GB" sz="1300" dirty="0">
              <a:solidFill>
                <a:srgbClr val="002060"/>
              </a:solidFill>
              <a:latin typeface="Calibri" panose="020F0502020204030204" pitchFamily="34" charset="0"/>
              <a:cs typeface="Calibri" panose="020F0502020204030204" pitchFamily="34" charset="0"/>
            </a:endParaRPr>
          </a:p>
          <a:p>
            <a:r>
              <a:rPr lang="en-GB" sz="1300" dirty="0" err="1">
                <a:solidFill>
                  <a:srgbClr val="002060"/>
                </a:solidFill>
                <a:latin typeface="Calibri" panose="020F0502020204030204" pitchFamily="34" charset="0"/>
                <a:cs typeface="Calibri" panose="020F0502020204030204" pitchFamily="34" charset="0"/>
              </a:rPr>
              <a:t>BioMedical</a:t>
            </a:r>
            <a:r>
              <a:rPr lang="en-GB" sz="1300" dirty="0">
                <a:solidFill>
                  <a:srgbClr val="002060"/>
                </a:solidFill>
                <a:latin typeface="Calibri" panose="020F0502020204030204" pitchFamily="34" charset="0"/>
                <a:cs typeface="Calibri" panose="020F0502020204030204" pitchFamily="34" charset="0"/>
              </a:rPr>
              <a:t>: genetics, genomics, gene therapy, bio-engineering, cell biology, clinical research (with UK Universities)</a:t>
            </a:r>
            <a:r>
              <a:rPr lang="en-US" sz="1300" dirty="0" smtClean="0">
                <a:solidFill>
                  <a:srgbClr val="002060"/>
                </a:solidFill>
                <a:latin typeface="Calibri" panose="020F0502020204030204" pitchFamily="34" charset="0"/>
                <a:cs typeface="Calibri" panose="020F0502020204030204" pitchFamily="34" charset="0"/>
              </a:rPr>
              <a:t>​</a:t>
            </a:r>
            <a:endParaRPr lang="en-GB" sz="1300" dirty="0">
              <a:solidFill>
                <a:srgbClr val="002060"/>
              </a:solidFill>
              <a:latin typeface="Calibri" panose="020F0502020204030204" pitchFamily="34" charset="0"/>
              <a:cs typeface="Calibri" panose="020F0502020204030204" pitchFamily="34" charset="0"/>
            </a:endParaRPr>
          </a:p>
          <a:p>
            <a:r>
              <a:rPr lang="en-GB" sz="1300" dirty="0" err="1">
                <a:solidFill>
                  <a:srgbClr val="002060"/>
                </a:solidFill>
                <a:latin typeface="Calibri" panose="020F0502020204030204" pitchFamily="34" charset="0"/>
                <a:cs typeface="Calibri" panose="020F0502020204030204" pitchFamily="34" charset="0"/>
              </a:rPr>
              <a:t>MedTech</a:t>
            </a:r>
            <a:r>
              <a:rPr lang="en-GB" sz="1300" dirty="0">
                <a:solidFill>
                  <a:srgbClr val="002060"/>
                </a:solidFill>
                <a:latin typeface="Calibri" panose="020F0502020204030204" pitchFamily="34" charset="0"/>
                <a:cs typeface="Calibri" panose="020F0502020204030204" pitchFamily="34" charset="0"/>
              </a:rPr>
              <a:t>: Medical Devices and equipment</a:t>
            </a:r>
            <a:r>
              <a:rPr lang="en-US" sz="1300" dirty="0" smtClean="0">
                <a:solidFill>
                  <a:srgbClr val="002060"/>
                </a:solidFill>
                <a:latin typeface="Calibri" panose="020F0502020204030204" pitchFamily="34" charset="0"/>
                <a:cs typeface="Calibri" panose="020F0502020204030204" pitchFamily="34" charset="0"/>
              </a:rPr>
              <a:t>​</a:t>
            </a:r>
            <a:endParaRPr lang="en-GB" sz="1300" dirty="0">
              <a:solidFill>
                <a:srgbClr val="002060"/>
              </a:solidFill>
              <a:latin typeface="Calibri" panose="020F0502020204030204" pitchFamily="34" charset="0"/>
              <a:cs typeface="Calibri" panose="020F0502020204030204" pitchFamily="34" charset="0"/>
            </a:endParaRPr>
          </a:p>
          <a:p>
            <a:r>
              <a:rPr lang="en-GB" sz="1300" dirty="0">
                <a:solidFill>
                  <a:srgbClr val="002060"/>
                </a:solidFill>
                <a:latin typeface="Calibri" panose="020F0502020204030204" pitchFamily="34" charset="0"/>
                <a:cs typeface="Calibri" panose="020F0502020204030204" pitchFamily="34" charset="0"/>
              </a:rPr>
              <a:t>Education and Training</a:t>
            </a:r>
            <a:r>
              <a:rPr lang="en-US" sz="1300" dirty="0" smtClean="0">
                <a:solidFill>
                  <a:srgbClr val="002060"/>
                </a:solidFill>
                <a:latin typeface="Calibri" panose="020F0502020204030204" pitchFamily="34" charset="0"/>
                <a:cs typeface="Calibri" panose="020F0502020204030204" pitchFamily="34" charset="0"/>
              </a:rPr>
              <a:t>​</a:t>
            </a:r>
            <a:endParaRPr lang="en-GB" sz="1300" dirty="0">
              <a:solidFill>
                <a:srgbClr val="002060"/>
              </a:solidFill>
              <a:latin typeface="Calibri" panose="020F0502020204030204" pitchFamily="34" charset="0"/>
              <a:cs typeface="Calibri" panose="020F0502020204030204" pitchFamily="34" charset="0"/>
            </a:endParaRPr>
          </a:p>
          <a:p>
            <a:r>
              <a:rPr lang="en-GB" sz="1300" dirty="0">
                <a:solidFill>
                  <a:srgbClr val="002060"/>
                </a:solidFill>
                <a:latin typeface="Calibri" panose="020F0502020204030204" pitchFamily="34" charset="0"/>
                <a:cs typeface="Calibri" panose="020F0502020204030204" pitchFamily="34" charset="0"/>
              </a:rPr>
              <a:t>Facilities Management</a:t>
            </a:r>
            <a:r>
              <a:rPr lang="en-US" sz="1300" dirty="0" smtClean="0">
                <a:solidFill>
                  <a:srgbClr val="002060"/>
                </a:solidFill>
                <a:latin typeface="Calibri" panose="020F0502020204030204" pitchFamily="34" charset="0"/>
                <a:cs typeface="Calibri" panose="020F0502020204030204" pitchFamily="34" charset="0"/>
              </a:rPr>
              <a:t>​</a:t>
            </a:r>
            <a:endParaRPr lang="en-GB" sz="1300" dirty="0">
              <a:solidFill>
                <a:srgbClr val="002060"/>
              </a:solidFill>
              <a:latin typeface="Calibri" panose="020F0502020204030204" pitchFamily="34" charset="0"/>
              <a:cs typeface="Calibri" panose="020F0502020204030204" pitchFamily="34" charset="0"/>
            </a:endParaRPr>
          </a:p>
          <a:p>
            <a:r>
              <a:rPr lang="en-GB" sz="1300" dirty="0">
                <a:solidFill>
                  <a:srgbClr val="002060"/>
                </a:solidFill>
                <a:latin typeface="Calibri" panose="020F0502020204030204" pitchFamily="34" charset="0"/>
                <a:cs typeface="Calibri" panose="020F0502020204030204" pitchFamily="34" charset="0"/>
              </a:rPr>
              <a:t>Rising Medical Tourism – key focus of Government </a:t>
            </a:r>
            <a:r>
              <a:rPr lang="en-US" sz="1300" dirty="0" smtClean="0">
                <a:solidFill>
                  <a:srgbClr val="002060"/>
                </a:solidFill>
                <a:latin typeface="Calibri" panose="020F0502020204030204" pitchFamily="34" charset="0"/>
                <a:cs typeface="Calibri" panose="020F0502020204030204" pitchFamily="34" charset="0"/>
              </a:rPr>
              <a:t>​</a:t>
            </a:r>
            <a:endParaRPr lang="en-GB" sz="1300" dirty="0">
              <a:solidFill>
                <a:srgbClr val="002060"/>
              </a:solidFill>
              <a:latin typeface="Calibri" panose="020F0502020204030204" pitchFamily="34" charset="0"/>
              <a:cs typeface="Calibri" panose="020F0502020204030204" pitchFamily="34" charset="0"/>
            </a:endParaRPr>
          </a:p>
          <a:p>
            <a:r>
              <a:rPr lang="en-GB" sz="1300" dirty="0">
                <a:solidFill>
                  <a:srgbClr val="002060"/>
                </a:solidFill>
                <a:latin typeface="Calibri" panose="020F0502020204030204" pitchFamily="34" charset="0"/>
                <a:cs typeface="Calibri" panose="020F0502020204030204" pitchFamily="34" charset="0"/>
              </a:rPr>
              <a:t>Digital Health / AI – accelerated by about a decade </a:t>
            </a:r>
            <a:r>
              <a:rPr lang="en-US" sz="1300" dirty="0" smtClean="0">
                <a:solidFill>
                  <a:srgbClr val="002060"/>
                </a:solidFill>
                <a:latin typeface="Calibri" panose="020F0502020204030204" pitchFamily="34" charset="0"/>
                <a:cs typeface="Calibri" panose="020F0502020204030204" pitchFamily="34" charset="0"/>
              </a:rPr>
              <a:t>​</a:t>
            </a:r>
            <a:endParaRPr lang="en-GB" sz="1300" dirty="0">
              <a:solidFill>
                <a:srgbClr val="002060"/>
              </a:solidFill>
              <a:latin typeface="Calibri" panose="020F0502020204030204" pitchFamily="34" charset="0"/>
              <a:cs typeface="Calibri" panose="020F0502020204030204" pitchFamily="34" charset="0"/>
            </a:endParaRPr>
          </a:p>
          <a:p>
            <a:r>
              <a:rPr lang="en-GB" sz="1300" dirty="0">
                <a:solidFill>
                  <a:srgbClr val="002060"/>
                </a:solidFill>
                <a:latin typeface="Calibri" panose="020F0502020204030204" pitchFamily="34" charset="0"/>
                <a:cs typeface="Calibri" panose="020F0502020204030204" pitchFamily="34" charset="0"/>
              </a:rPr>
              <a:t>Treatment of non-communicable diseases increasingly a priority (PPP Projects)</a:t>
            </a:r>
            <a:r>
              <a:rPr lang="en-US" sz="1300" dirty="0" smtClean="0">
                <a:solidFill>
                  <a:srgbClr val="002060"/>
                </a:solidFill>
                <a:latin typeface="Calibri" panose="020F0502020204030204" pitchFamily="34" charset="0"/>
                <a:cs typeface="Calibri" panose="020F0502020204030204" pitchFamily="34" charset="0"/>
              </a:rPr>
              <a:t>​</a:t>
            </a:r>
            <a:endParaRPr lang="en-GB" sz="1300" dirty="0">
              <a:solidFill>
                <a:srgbClr val="002060"/>
              </a:solidFill>
              <a:latin typeface="Calibri" panose="020F0502020204030204" pitchFamily="34" charset="0"/>
              <a:cs typeface="Calibri" panose="020F0502020204030204" pitchFamily="34" charset="0"/>
            </a:endParaRPr>
          </a:p>
          <a:p>
            <a:r>
              <a:rPr lang="en-GB" sz="1300" dirty="0">
                <a:solidFill>
                  <a:srgbClr val="002060"/>
                </a:solidFill>
                <a:latin typeface="Calibri" panose="020F0502020204030204" pitchFamily="34" charset="0"/>
                <a:cs typeface="Calibri" panose="020F0502020204030204" pitchFamily="34" charset="0"/>
              </a:rPr>
              <a:t>Long term care facilities – due to increase in aging population and chronic diseases</a:t>
            </a:r>
          </a:p>
          <a:p>
            <a:endParaRPr lang="en-GB" dirty="0"/>
          </a:p>
        </p:txBody>
      </p:sp>
      <p:pic>
        <p:nvPicPr>
          <p:cNvPr id="4" name="Picture 2" descr="1.848131-416941788">
            <a:extLst>
              <a:ext uri="{FF2B5EF4-FFF2-40B4-BE49-F238E27FC236}">
                <a16:creationId xmlns:a16="http://schemas.microsoft.com/office/drawing/2014/main" id="{73905BFF-9EFF-774C-86F5-1D61B630D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01" b="91605" l="10000" r="90000">
                        <a14:foregroundMark x1="41667" y1="8148" x2="61296" y2="10123"/>
                        <a14:foregroundMark x1="36667" y1="88889" x2="56852" y2="91605"/>
                        <a14:foregroundMark x1="56852" y1="91605" x2="65000" y2="85432"/>
                      </a14:backgroundRemoval>
                    </a14:imgEffect>
                  </a14:imgLayer>
                </a14:imgProps>
              </a:ext>
              <a:ext uri="{28A0092B-C50C-407E-A947-70E740481C1C}">
                <a14:useLocalDpi xmlns:a14="http://schemas.microsoft.com/office/drawing/2010/main" val="0"/>
              </a:ext>
            </a:extLst>
          </a:blip>
          <a:srcRect/>
          <a:stretch>
            <a:fillRect/>
          </a:stretch>
        </p:blipFill>
        <p:spPr bwMode="auto">
          <a:xfrm>
            <a:off x="7084741" y="2359758"/>
            <a:ext cx="1989627" cy="14922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id:image002.jpg@01D7A94E.BAB953D0"/>
          <p:cNvPicPr/>
          <p:nvPr/>
        </p:nvPicPr>
        <p:blipFill>
          <a:blip r:embed="rId5">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7" name="Picture 4" descr="cid:image002.jpg@01D7A94E.BAB953D0"/>
          <p:cNvPicPr/>
          <p:nvPr/>
        </p:nvPicPr>
        <p:blipFill>
          <a:blip r:embed="rId5">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6" name="Picture 4" descr="cid:image002.jpg@01D7A94E.BAB953D0"/>
          <p:cNvPicPr/>
          <p:nvPr/>
        </p:nvPicPr>
        <p:blipFill>
          <a:blip r:embed="rId5">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spTree>
    <p:extLst>
      <p:ext uri="{BB962C8B-B14F-4D97-AF65-F5344CB8AC3E}">
        <p14:creationId xmlns:p14="http://schemas.microsoft.com/office/powerpoint/2010/main" val="400873667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8EFA09-AD1C-2544-8905-5A5B5473498B}"/>
              </a:ext>
            </a:extLst>
          </p:cNvPr>
          <p:cNvSpPr>
            <a:spLocks noGrp="1"/>
          </p:cNvSpPr>
          <p:nvPr>
            <p:ph type="title"/>
          </p:nvPr>
        </p:nvSpPr>
        <p:spPr>
          <a:xfrm>
            <a:off x="1600744" y="902670"/>
            <a:ext cx="5942513" cy="429305"/>
          </a:xfrm>
        </p:spPr>
        <p:txBody>
          <a:bodyPr/>
          <a:lstStyle/>
          <a:p>
            <a:r>
              <a:rPr lang="en-US" sz="2700" dirty="0">
                <a:latin typeface="Calibri" panose="020F0502020204030204" pitchFamily="34" charset="0"/>
                <a:cs typeface="Calibri" panose="020F0502020204030204" pitchFamily="34" charset="0"/>
              </a:rPr>
              <a:t>The UAE </a:t>
            </a:r>
            <a:r>
              <a:rPr lang="en-US" sz="2700" dirty="0" smtClean="0">
                <a:latin typeface="Calibri" panose="020F0502020204030204" pitchFamily="34" charset="0"/>
                <a:cs typeface="Calibri" panose="020F0502020204030204" pitchFamily="34" charset="0"/>
              </a:rPr>
              <a:t>Life Sciences </a:t>
            </a:r>
            <a:r>
              <a:rPr lang="en-US" sz="2700" dirty="0">
                <a:latin typeface="Calibri" panose="020F0502020204030204" pitchFamily="34" charset="0"/>
                <a:cs typeface="Calibri" panose="020F0502020204030204" pitchFamily="34" charset="0"/>
              </a:rPr>
              <a:t>Regulation </a:t>
            </a:r>
            <a:r>
              <a:rPr lang="en-US" sz="2700" b="0" dirty="0">
                <a:latin typeface="Calibri" panose="020F0502020204030204" pitchFamily="34" charset="0"/>
                <a:cs typeface="Calibri" panose="020F0502020204030204" pitchFamily="34" charset="0"/>
              </a:rPr>
              <a:t>(Federal)</a:t>
            </a:r>
            <a:r>
              <a:rPr lang="en-US" sz="2700" dirty="0">
                <a:latin typeface="Calibri" panose="020F0502020204030204" pitchFamily="34" charset="0"/>
                <a:cs typeface="Calibri" panose="020F0502020204030204" pitchFamily="34" charset="0"/>
              </a:rPr>
              <a:t> </a:t>
            </a:r>
            <a:endParaRPr lang="en-GB" sz="2700" dirty="0">
              <a:latin typeface="Calibri" panose="020F050202020403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7A0FA861-8F97-A549-B3E2-8DD49AB7EC36}"/>
              </a:ext>
            </a:extLst>
          </p:cNvPr>
          <p:cNvSpPr txBox="1">
            <a:spLocks/>
          </p:cNvSpPr>
          <p:nvPr/>
        </p:nvSpPr>
        <p:spPr bwMode="auto">
          <a:xfrm>
            <a:off x="287958" y="1743849"/>
            <a:ext cx="6219374" cy="300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2100" b="1">
                <a:solidFill>
                  <a:schemeClr val="tx1"/>
                </a:solidFill>
                <a:latin typeface="+mn-lt"/>
                <a:ea typeface="+mn-ea"/>
                <a:cs typeface="+mn-cs"/>
              </a:defRPr>
            </a:lvl1pPr>
            <a:lvl2pPr marL="202406" indent="-201216" algn="l" rtl="0" eaLnBrk="0" fontAlgn="base" hangingPunct="0">
              <a:spcBef>
                <a:spcPct val="20000"/>
              </a:spcBef>
              <a:spcAft>
                <a:spcPct val="0"/>
              </a:spcAft>
              <a:buClr>
                <a:schemeClr val="accent1"/>
              </a:buClr>
              <a:buChar char="•"/>
              <a:defRPr sz="1800">
                <a:solidFill>
                  <a:schemeClr val="tx1"/>
                </a:solidFill>
                <a:latin typeface="+mn-lt"/>
                <a:cs typeface="+mn-cs"/>
              </a:defRPr>
            </a:lvl2pPr>
            <a:lvl3pPr marL="406004" indent="-202406" algn="l" rtl="0" eaLnBrk="0" fontAlgn="base" hangingPunct="0">
              <a:spcBef>
                <a:spcPct val="0"/>
              </a:spcBef>
              <a:spcAft>
                <a:spcPct val="0"/>
              </a:spcAft>
              <a:buFont typeface="Arial" panose="020B0604020202020204" pitchFamily="34" charset="0"/>
              <a:buChar char="–"/>
              <a:defRPr sz="1500">
                <a:solidFill>
                  <a:schemeClr val="tx1"/>
                </a:solidFill>
                <a:latin typeface="+mn-lt"/>
                <a:cs typeface="+mn-cs"/>
              </a:defRPr>
            </a:lvl3pPr>
            <a:lvl4pPr marL="603647" indent="-196454" algn="l" rtl="0" eaLnBrk="0" fontAlgn="base" hangingPunct="0">
              <a:spcBef>
                <a:spcPct val="0"/>
              </a:spcBef>
              <a:spcAft>
                <a:spcPct val="0"/>
              </a:spcAft>
              <a:buChar char="–"/>
              <a:defRPr sz="1350">
                <a:solidFill>
                  <a:schemeClr val="tx1"/>
                </a:solidFill>
                <a:latin typeface="+mn-lt"/>
                <a:cs typeface="+mn-cs"/>
              </a:defRPr>
            </a:lvl4pPr>
            <a:lvl5pPr marL="1556147" indent="-171450" algn="l" rtl="0" eaLnBrk="0" fontAlgn="base" hangingPunct="0">
              <a:spcBef>
                <a:spcPct val="20000"/>
              </a:spcBef>
              <a:spcAft>
                <a:spcPct val="0"/>
              </a:spcAft>
              <a:buChar char="»"/>
              <a:defRPr sz="1350">
                <a:solidFill>
                  <a:schemeClr val="tx1"/>
                </a:solidFill>
                <a:latin typeface="+mn-lt"/>
                <a:cs typeface="+mn-cs"/>
              </a:defRPr>
            </a:lvl5pPr>
            <a:lvl6pPr marL="1899047" indent="-171450" algn="l" rtl="0" fontAlgn="base">
              <a:spcBef>
                <a:spcPct val="20000"/>
              </a:spcBef>
              <a:spcAft>
                <a:spcPct val="0"/>
              </a:spcAft>
              <a:buChar char="»"/>
              <a:defRPr sz="1350">
                <a:solidFill>
                  <a:schemeClr val="tx1"/>
                </a:solidFill>
                <a:latin typeface="+mn-lt"/>
                <a:cs typeface="+mn-cs"/>
              </a:defRPr>
            </a:lvl6pPr>
            <a:lvl7pPr marL="2241947" indent="-171450" algn="l" rtl="0" fontAlgn="base">
              <a:spcBef>
                <a:spcPct val="20000"/>
              </a:spcBef>
              <a:spcAft>
                <a:spcPct val="0"/>
              </a:spcAft>
              <a:buChar char="»"/>
              <a:defRPr sz="1350">
                <a:solidFill>
                  <a:schemeClr val="tx1"/>
                </a:solidFill>
                <a:latin typeface="+mn-lt"/>
                <a:cs typeface="+mn-cs"/>
              </a:defRPr>
            </a:lvl7pPr>
            <a:lvl8pPr marL="2584847" indent="-171450" algn="l" rtl="0" fontAlgn="base">
              <a:spcBef>
                <a:spcPct val="20000"/>
              </a:spcBef>
              <a:spcAft>
                <a:spcPct val="0"/>
              </a:spcAft>
              <a:buChar char="»"/>
              <a:defRPr sz="1350">
                <a:solidFill>
                  <a:schemeClr val="tx1"/>
                </a:solidFill>
                <a:latin typeface="+mn-lt"/>
                <a:cs typeface="+mn-cs"/>
              </a:defRPr>
            </a:lvl8pPr>
            <a:lvl9pPr marL="2927747" indent="-171450" algn="l" rtl="0" fontAlgn="base">
              <a:spcBef>
                <a:spcPct val="20000"/>
              </a:spcBef>
              <a:spcAft>
                <a:spcPct val="0"/>
              </a:spcAft>
              <a:buChar char="»"/>
              <a:defRPr sz="135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60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Ministry of Health &amp; Prevention (MOHAP</a:t>
            </a: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GB" altLang="en-US" sz="16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hlinkClick r:id="rId3"/>
              </a:rPr>
              <a:t>www.mohap.gov.ae</a:t>
            </a:r>
            <a:endParaRPr kumimoji="0" lang="en-GB" altLang="en-US" sz="16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altLang="en-US" sz="1600" b="0" kern="0" dirty="0" smtClean="0">
                <a:solidFill>
                  <a:srgbClr val="002060"/>
                </a:solidFill>
                <a:latin typeface="Calibri" panose="020F0502020204030204" pitchFamily="34" charset="0"/>
                <a:cs typeface="Calibri" panose="020F0502020204030204" pitchFamily="34" charset="0"/>
              </a:rPr>
              <a:t>Oversees implementation of </a:t>
            </a:r>
            <a:r>
              <a:rPr lang="en-GB" altLang="en-US" sz="1600" b="0" kern="0" dirty="0" err="1" smtClean="0">
                <a:solidFill>
                  <a:srgbClr val="002060"/>
                </a:solidFill>
                <a:latin typeface="Calibri" panose="020F0502020204030204" pitchFamily="34" charset="0"/>
                <a:cs typeface="Calibri" panose="020F0502020204030204" pitchFamily="34" charset="0"/>
              </a:rPr>
              <a:t>govt</a:t>
            </a:r>
            <a:r>
              <a:rPr lang="en-GB" altLang="en-US" sz="1600" b="0" kern="0" dirty="0" smtClean="0">
                <a:solidFill>
                  <a:srgbClr val="002060"/>
                </a:solidFill>
                <a:latin typeface="Calibri" panose="020F0502020204030204" pitchFamily="34" charset="0"/>
                <a:cs typeface="Calibri" panose="020F0502020204030204" pitchFamily="34" charset="0"/>
              </a:rPr>
              <a:t> policy in healthcare sector </a:t>
            </a: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Medical device registration</a:t>
            </a: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Drug registration</a:t>
            </a: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Licenses and controls pricing for drugs and devices</a:t>
            </a: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Health </a:t>
            </a: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services and regulation in the Northern Emirates (</a:t>
            </a:r>
            <a:r>
              <a:rPr kumimoji="0" lang="en-GB" altLang="en-US" sz="16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17 </a:t>
            </a: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hospitals, </a:t>
            </a:r>
            <a:r>
              <a:rPr lang="en-GB" altLang="en-US" sz="1600" b="0" kern="0" dirty="0" smtClean="0">
                <a:solidFill>
                  <a:srgbClr val="002060"/>
                </a:solidFill>
                <a:latin typeface="Calibri" panose="020F0502020204030204" pitchFamily="34" charset="0"/>
                <a:cs typeface="Calibri" panose="020F0502020204030204" pitchFamily="34" charset="0"/>
              </a:rPr>
              <a:t>80</a:t>
            </a:r>
            <a:r>
              <a:rPr kumimoji="0" lang="en-GB" altLang="en-US" sz="16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 </a:t>
            </a: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clinics)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Insurance Authority </a:t>
            </a:r>
            <a:r>
              <a:rPr kumimoji="0" lang="en-GB" altLang="en-US" sz="1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www.ia.gov.ae</a:t>
            </a: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Regulates and supervises the insurance sector</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5">
            <a:extLst>
              <a:ext uri="{FF2B5EF4-FFF2-40B4-BE49-F238E27FC236}">
                <a16:creationId xmlns:a16="http://schemas.microsoft.com/office/drawing/2014/main" id="{77DA2303-8E02-F54D-808C-2D9D41D6B1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62526" y="1743849"/>
            <a:ext cx="2110770" cy="324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id:image002.jpg@01D7A94E.BAB953D0"/>
          <p:cNvPicPr/>
          <p:nvPr/>
        </p:nvPicPr>
        <p:blipFill>
          <a:blip r:embed="rId5">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3" name="Picture 4" descr="cid:image002.jpg@01D7A94E.BAB953D0"/>
          <p:cNvPicPr/>
          <p:nvPr/>
        </p:nvPicPr>
        <p:blipFill>
          <a:blip r:embed="rId5">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2" name="Picture 4" descr="cid:image002.jpg@01D7A94E.BAB953D0"/>
          <p:cNvPicPr/>
          <p:nvPr/>
        </p:nvPicPr>
        <p:blipFill>
          <a:blip r:embed="rId5">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spTree>
    <p:extLst>
      <p:ext uri="{BB962C8B-B14F-4D97-AF65-F5344CB8AC3E}">
        <p14:creationId xmlns:p14="http://schemas.microsoft.com/office/powerpoint/2010/main" val="125977175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8EFA09-AD1C-2544-8905-5A5B5473498B}"/>
              </a:ext>
            </a:extLst>
          </p:cNvPr>
          <p:cNvSpPr>
            <a:spLocks noGrp="1"/>
          </p:cNvSpPr>
          <p:nvPr>
            <p:ph type="title"/>
          </p:nvPr>
        </p:nvSpPr>
        <p:spPr>
          <a:xfrm>
            <a:off x="1058379" y="875775"/>
            <a:ext cx="7027242" cy="429305"/>
          </a:xfrm>
        </p:spPr>
        <p:txBody>
          <a:bodyPr/>
          <a:lstStyle/>
          <a:p>
            <a:r>
              <a:rPr lang="en-US" sz="2700" dirty="0">
                <a:latin typeface="Calibri" panose="020F0502020204030204" pitchFamily="34" charset="0"/>
                <a:cs typeface="Calibri" panose="020F0502020204030204" pitchFamily="34" charset="0"/>
              </a:rPr>
              <a:t>The UAE Healthcare Regulation </a:t>
            </a:r>
            <a:r>
              <a:rPr lang="en-US" sz="2700" b="0" dirty="0">
                <a:latin typeface="Calibri" panose="020F0502020204030204" pitchFamily="34" charset="0"/>
                <a:cs typeface="Calibri" panose="020F0502020204030204" pitchFamily="34" charset="0"/>
              </a:rPr>
              <a:t>(Emirate Level) </a:t>
            </a:r>
            <a:r>
              <a:rPr lang="en-US" sz="2700" dirty="0">
                <a:latin typeface="Calibri" panose="020F0502020204030204" pitchFamily="34" charset="0"/>
                <a:cs typeface="Calibri" panose="020F0502020204030204" pitchFamily="34" charset="0"/>
              </a:rPr>
              <a:t/>
            </a:r>
            <a:br>
              <a:rPr lang="en-US" sz="2700" dirty="0">
                <a:latin typeface="Calibri" panose="020F0502020204030204" pitchFamily="34" charset="0"/>
                <a:cs typeface="Calibri" panose="020F0502020204030204" pitchFamily="34" charset="0"/>
              </a:rPr>
            </a:br>
            <a:endParaRPr lang="en-GB" sz="2700" dirty="0">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9D41A6BC-5606-3C43-B076-A5FCF5659EF5}"/>
              </a:ext>
            </a:extLst>
          </p:cNvPr>
          <p:cNvSpPr txBox="1">
            <a:spLocks/>
          </p:cNvSpPr>
          <p:nvPr/>
        </p:nvSpPr>
        <p:spPr bwMode="auto">
          <a:xfrm>
            <a:off x="287959" y="1511270"/>
            <a:ext cx="6444536" cy="332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1650" b="1">
                <a:solidFill>
                  <a:schemeClr val="tx1"/>
                </a:solidFill>
                <a:latin typeface="+mn-lt"/>
                <a:ea typeface="+mn-ea"/>
                <a:cs typeface="+mn-cs"/>
              </a:defRPr>
            </a:lvl1pPr>
            <a:lvl2pPr marL="202406" indent="-201216" algn="l" rtl="0" eaLnBrk="0" fontAlgn="base" hangingPunct="0">
              <a:spcBef>
                <a:spcPct val="20000"/>
              </a:spcBef>
              <a:spcAft>
                <a:spcPct val="0"/>
              </a:spcAft>
              <a:buClr>
                <a:schemeClr val="accent1"/>
              </a:buClr>
              <a:buChar char="•"/>
              <a:defRPr sz="1650">
                <a:solidFill>
                  <a:schemeClr val="tx1"/>
                </a:solidFill>
                <a:latin typeface="+mn-lt"/>
                <a:cs typeface="+mn-cs"/>
              </a:defRPr>
            </a:lvl2pPr>
            <a:lvl3pPr marL="406004" indent="-202406" algn="l" rtl="0" eaLnBrk="0" fontAlgn="base" hangingPunct="0">
              <a:spcBef>
                <a:spcPct val="0"/>
              </a:spcBef>
              <a:spcAft>
                <a:spcPct val="0"/>
              </a:spcAft>
              <a:buFont typeface="Arial" panose="020B0604020202020204" pitchFamily="34" charset="0"/>
              <a:buChar char="–"/>
              <a:defRPr sz="1500">
                <a:solidFill>
                  <a:schemeClr val="tx1"/>
                </a:solidFill>
                <a:latin typeface="+mn-lt"/>
                <a:cs typeface="+mn-cs"/>
              </a:defRPr>
            </a:lvl3pPr>
            <a:lvl4pPr marL="603647" indent="-196454" algn="l" rtl="0" eaLnBrk="0" fontAlgn="base" hangingPunct="0">
              <a:spcBef>
                <a:spcPct val="0"/>
              </a:spcBef>
              <a:spcAft>
                <a:spcPct val="0"/>
              </a:spcAft>
              <a:buChar char="–"/>
              <a:defRPr>
                <a:solidFill>
                  <a:schemeClr val="tx1"/>
                </a:solidFill>
                <a:latin typeface="+mn-lt"/>
                <a:cs typeface="+mn-cs"/>
              </a:defRPr>
            </a:lvl4pPr>
            <a:lvl5pPr marL="1556147" indent="-171450" algn="l" rtl="0" eaLnBrk="0" fontAlgn="base" hangingPunct="0">
              <a:spcBef>
                <a:spcPct val="20000"/>
              </a:spcBef>
              <a:spcAft>
                <a:spcPct val="0"/>
              </a:spcAft>
              <a:buChar char="»"/>
              <a:defRPr sz="1500">
                <a:solidFill>
                  <a:schemeClr val="tx1"/>
                </a:solidFill>
                <a:latin typeface="+mn-lt"/>
                <a:cs typeface="+mn-cs"/>
              </a:defRPr>
            </a:lvl5pPr>
            <a:lvl6pPr marL="1899047" indent="-171450" algn="l" rtl="0" fontAlgn="base">
              <a:spcBef>
                <a:spcPct val="20000"/>
              </a:spcBef>
              <a:spcAft>
                <a:spcPct val="0"/>
              </a:spcAft>
              <a:buChar char="»"/>
              <a:defRPr sz="1500">
                <a:solidFill>
                  <a:schemeClr val="tx1"/>
                </a:solidFill>
                <a:latin typeface="+mn-lt"/>
                <a:cs typeface="+mn-cs"/>
              </a:defRPr>
            </a:lvl6pPr>
            <a:lvl7pPr marL="2241947" indent="-171450" algn="l" rtl="0" fontAlgn="base">
              <a:spcBef>
                <a:spcPct val="20000"/>
              </a:spcBef>
              <a:spcAft>
                <a:spcPct val="0"/>
              </a:spcAft>
              <a:buChar char="»"/>
              <a:defRPr sz="1500">
                <a:solidFill>
                  <a:schemeClr val="tx1"/>
                </a:solidFill>
                <a:latin typeface="+mn-lt"/>
                <a:cs typeface="+mn-cs"/>
              </a:defRPr>
            </a:lvl7pPr>
            <a:lvl8pPr marL="2584847" indent="-171450" algn="l" rtl="0" fontAlgn="base">
              <a:spcBef>
                <a:spcPct val="20000"/>
              </a:spcBef>
              <a:spcAft>
                <a:spcPct val="0"/>
              </a:spcAft>
              <a:buChar char="»"/>
              <a:defRPr sz="1500">
                <a:solidFill>
                  <a:schemeClr val="tx1"/>
                </a:solidFill>
                <a:latin typeface="+mn-lt"/>
                <a:cs typeface="+mn-cs"/>
              </a:defRPr>
            </a:lvl8pPr>
            <a:lvl9pPr marL="2927747" indent="-171450" algn="l" rtl="0" fontAlgn="base">
              <a:spcBef>
                <a:spcPct val="20000"/>
              </a:spcBef>
              <a:spcAft>
                <a:spcPct val="0"/>
              </a:spcAft>
              <a:buChar char="»"/>
              <a:defRPr sz="15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Dubai Health Authority (DHA) </a:t>
            </a:r>
            <a:r>
              <a:rPr kumimoji="0" lang="en-GB" altLang="en-US" sz="1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www.dha.gov.ae</a:t>
            </a: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p>
          <a:p>
            <a:pPr marL="214313" marR="0" lvl="0" indent="-2143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Regulation, licensing, strategy for Dubai</a:t>
            </a:r>
          </a:p>
          <a:p>
            <a:pPr marL="214313" marR="0" lvl="0" indent="-2143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Also – </a:t>
            </a:r>
            <a:r>
              <a:rPr kumimoji="0" lang="en-GB" altLang="en-US" sz="16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operates</a:t>
            </a: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4 public sector </a:t>
            </a:r>
            <a:r>
              <a:rPr kumimoji="0" lang="en-GB" altLang="en-US" sz="16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hospitals. Expansion and new facilities.</a:t>
            </a: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Department of Health - Abu Dhabi (DOH) </a:t>
            </a:r>
            <a:r>
              <a:rPr kumimoji="0" lang="en-GB" altLang="en-US" sz="1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www.doh.gov.ae</a:t>
            </a: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Regulation, licensing, strategy for </a:t>
            </a:r>
            <a:r>
              <a:rPr kumimoji="0" lang="en-GB" altLang="en-US" sz="16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AD – 85 new</a:t>
            </a:r>
            <a:r>
              <a:rPr kumimoji="0" lang="en-GB" altLang="en-US" sz="1600" b="0" i="0" u="none" strike="noStrike" kern="0" cap="none" spc="0" normalizeH="0" noProof="0" dirty="0" smtClean="0">
                <a:ln>
                  <a:noFill/>
                </a:ln>
                <a:solidFill>
                  <a:srgbClr val="002060"/>
                </a:solidFill>
                <a:effectLst/>
                <a:uLnTx/>
                <a:uFillTx/>
                <a:latin typeface="Calibri" panose="020F0502020204030204" pitchFamily="34" charset="0"/>
                <a:cs typeface="Calibri" panose="020F0502020204030204" pitchFamily="34" charset="0"/>
              </a:rPr>
              <a:t> initiatives</a:t>
            </a: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Separate government health operator – SEHA </a:t>
            </a:r>
            <a:r>
              <a:rPr kumimoji="0" lang="en-GB" altLang="en-US" sz="16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a:t>
            </a:r>
            <a:r>
              <a:rPr kumimoji="0" lang="en-GB" altLang="en-US" sz="1600" b="0" i="0" u="none" strike="noStrike" kern="0" cap="none" spc="0" normalizeH="0" noProof="0" dirty="0" smtClean="0">
                <a:ln>
                  <a:noFill/>
                </a:ln>
                <a:solidFill>
                  <a:srgbClr val="002060"/>
                </a:solidFill>
                <a:effectLst/>
                <a:uLnTx/>
                <a:uFillTx/>
                <a:latin typeface="Calibri" panose="020F0502020204030204" pitchFamily="34" charset="0"/>
                <a:cs typeface="Calibri" panose="020F0502020204030204" pitchFamily="34" charset="0"/>
              </a:rPr>
              <a:t> </a:t>
            </a:r>
            <a:r>
              <a:rPr kumimoji="0" lang="en-GB" altLang="en-US" sz="16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13 hospitals, 36 clinics</a:t>
            </a: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Sharjah Health Authority – Sharjah (SHA) </a:t>
            </a:r>
            <a:r>
              <a:rPr kumimoji="0" lang="en-GB" altLang="en-US" sz="1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www.sha.gov.ae</a:t>
            </a: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214313" marR="0" lvl="0" indent="-2143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Regulation, licensing, strategy for Sharjah</a:t>
            </a:r>
          </a:p>
          <a:p>
            <a:pPr marL="214313" marR="0" lvl="0" indent="-2143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Development and management of Sharjah Healthcare City (</a:t>
            </a:r>
            <a:r>
              <a:rPr kumimoji="0" lang="en-GB" altLang="en-US" sz="1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freezone</a:t>
            </a: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a:p>
            <a:pPr marL="214313" marR="0" lvl="0" indent="-2143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5" name="Picture 5">
            <a:extLst>
              <a:ext uri="{FF2B5EF4-FFF2-40B4-BE49-F238E27FC236}">
                <a16:creationId xmlns:a16="http://schemas.microsoft.com/office/drawing/2014/main" id="{734FA456-FDE0-4948-BF79-EACCF64130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3561" y="1441210"/>
            <a:ext cx="2110770" cy="324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id:image002.jpg@01D7A94E.BAB953D0"/>
          <p:cNvPicPr/>
          <p:nvPr/>
        </p:nvPicPr>
        <p:blipFill>
          <a:blip r:embed="rId4">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3" name="Picture 6" descr="cid:image002.jpg@01D7A94E.BAB953D0"/>
          <p:cNvPicPr/>
          <p:nvPr/>
        </p:nvPicPr>
        <p:blipFill>
          <a:blip r:embed="rId4">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2" name="Picture 6" descr="cid:image002.jpg@01D7A94E.BAB953D0"/>
          <p:cNvPicPr/>
          <p:nvPr/>
        </p:nvPicPr>
        <p:blipFill>
          <a:blip r:embed="rId4">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spTree>
    <p:extLst>
      <p:ext uri="{BB962C8B-B14F-4D97-AF65-F5344CB8AC3E}">
        <p14:creationId xmlns:p14="http://schemas.microsoft.com/office/powerpoint/2010/main" val="384260568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8EFA09-AD1C-2544-8905-5A5B5473498B}"/>
              </a:ext>
            </a:extLst>
          </p:cNvPr>
          <p:cNvSpPr>
            <a:spLocks noGrp="1"/>
          </p:cNvSpPr>
          <p:nvPr>
            <p:ph type="title"/>
          </p:nvPr>
        </p:nvSpPr>
        <p:spPr>
          <a:xfrm>
            <a:off x="901497" y="884740"/>
            <a:ext cx="7341007" cy="429305"/>
          </a:xfrm>
        </p:spPr>
        <p:txBody>
          <a:bodyPr/>
          <a:lstStyle/>
          <a:p>
            <a:r>
              <a:rPr lang="en-US" sz="2700" dirty="0">
                <a:latin typeface="Calibri" panose="020F0502020204030204" pitchFamily="34" charset="0"/>
                <a:cs typeface="Calibri" panose="020F0502020204030204" pitchFamily="34" charset="0"/>
              </a:rPr>
              <a:t>The UAE Routes to Market/Tips for Doing Business</a:t>
            </a:r>
            <a:br>
              <a:rPr lang="en-US" sz="2700" dirty="0">
                <a:latin typeface="Calibri" panose="020F0502020204030204" pitchFamily="34" charset="0"/>
                <a:cs typeface="Calibri" panose="020F0502020204030204" pitchFamily="34" charset="0"/>
              </a:rPr>
            </a:br>
            <a:endParaRPr lang="en-GB" sz="2700" dirty="0">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98A1E906-79AE-834D-9A01-7214CBBCA46C}"/>
              </a:ext>
            </a:extLst>
          </p:cNvPr>
          <p:cNvSpPr txBox="1">
            <a:spLocks/>
          </p:cNvSpPr>
          <p:nvPr/>
        </p:nvSpPr>
        <p:spPr bwMode="auto">
          <a:xfrm>
            <a:off x="607626" y="1471612"/>
            <a:ext cx="5057193"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2100" b="1">
                <a:solidFill>
                  <a:schemeClr val="tx1"/>
                </a:solidFill>
                <a:latin typeface="+mn-lt"/>
                <a:ea typeface="+mn-ea"/>
                <a:cs typeface="+mn-cs"/>
              </a:defRPr>
            </a:lvl1pPr>
            <a:lvl2pPr marL="202406" indent="-201216" algn="l" rtl="0" eaLnBrk="0" fontAlgn="base" hangingPunct="0">
              <a:spcBef>
                <a:spcPct val="20000"/>
              </a:spcBef>
              <a:spcAft>
                <a:spcPct val="0"/>
              </a:spcAft>
              <a:buClr>
                <a:schemeClr val="accent1"/>
              </a:buClr>
              <a:buChar char="•"/>
              <a:defRPr sz="1800">
                <a:solidFill>
                  <a:schemeClr val="tx1"/>
                </a:solidFill>
                <a:latin typeface="+mn-lt"/>
                <a:cs typeface="+mn-cs"/>
              </a:defRPr>
            </a:lvl2pPr>
            <a:lvl3pPr marL="406004" indent="-202406" algn="l" rtl="0" eaLnBrk="0" fontAlgn="base" hangingPunct="0">
              <a:spcBef>
                <a:spcPct val="0"/>
              </a:spcBef>
              <a:spcAft>
                <a:spcPct val="0"/>
              </a:spcAft>
              <a:buFont typeface="Arial" panose="020B0604020202020204" pitchFamily="34" charset="0"/>
              <a:buChar char="–"/>
              <a:defRPr sz="1500">
                <a:solidFill>
                  <a:schemeClr val="tx1"/>
                </a:solidFill>
                <a:latin typeface="+mn-lt"/>
                <a:cs typeface="+mn-cs"/>
              </a:defRPr>
            </a:lvl3pPr>
            <a:lvl4pPr marL="603647" indent="-196454" algn="l" rtl="0" eaLnBrk="0" fontAlgn="base" hangingPunct="0">
              <a:spcBef>
                <a:spcPct val="0"/>
              </a:spcBef>
              <a:spcAft>
                <a:spcPct val="0"/>
              </a:spcAft>
              <a:buChar char="–"/>
              <a:defRPr sz="1350">
                <a:solidFill>
                  <a:schemeClr val="tx1"/>
                </a:solidFill>
                <a:latin typeface="+mn-lt"/>
                <a:cs typeface="+mn-cs"/>
              </a:defRPr>
            </a:lvl4pPr>
            <a:lvl5pPr marL="1556147" indent="-171450" algn="l" rtl="0" eaLnBrk="0" fontAlgn="base" hangingPunct="0">
              <a:spcBef>
                <a:spcPct val="20000"/>
              </a:spcBef>
              <a:spcAft>
                <a:spcPct val="0"/>
              </a:spcAft>
              <a:buChar char="»"/>
              <a:defRPr sz="1350">
                <a:solidFill>
                  <a:schemeClr val="tx1"/>
                </a:solidFill>
                <a:latin typeface="+mn-lt"/>
                <a:cs typeface="+mn-cs"/>
              </a:defRPr>
            </a:lvl5pPr>
            <a:lvl6pPr marL="1899047" indent="-171450" algn="l" rtl="0" fontAlgn="base">
              <a:spcBef>
                <a:spcPct val="20000"/>
              </a:spcBef>
              <a:spcAft>
                <a:spcPct val="0"/>
              </a:spcAft>
              <a:buChar char="»"/>
              <a:defRPr sz="1350">
                <a:solidFill>
                  <a:schemeClr val="tx1"/>
                </a:solidFill>
                <a:latin typeface="+mn-lt"/>
                <a:cs typeface="+mn-cs"/>
              </a:defRPr>
            </a:lvl6pPr>
            <a:lvl7pPr marL="2241947" indent="-171450" algn="l" rtl="0" fontAlgn="base">
              <a:spcBef>
                <a:spcPct val="20000"/>
              </a:spcBef>
              <a:spcAft>
                <a:spcPct val="0"/>
              </a:spcAft>
              <a:buChar char="»"/>
              <a:defRPr sz="1350">
                <a:solidFill>
                  <a:schemeClr val="tx1"/>
                </a:solidFill>
                <a:latin typeface="+mn-lt"/>
                <a:cs typeface="+mn-cs"/>
              </a:defRPr>
            </a:lvl7pPr>
            <a:lvl8pPr marL="2584847" indent="-171450" algn="l" rtl="0" fontAlgn="base">
              <a:spcBef>
                <a:spcPct val="20000"/>
              </a:spcBef>
              <a:spcAft>
                <a:spcPct val="0"/>
              </a:spcAft>
              <a:buChar char="»"/>
              <a:defRPr sz="1350">
                <a:solidFill>
                  <a:schemeClr val="tx1"/>
                </a:solidFill>
                <a:latin typeface="+mn-lt"/>
                <a:cs typeface="+mn-cs"/>
              </a:defRPr>
            </a:lvl8pPr>
            <a:lvl9pPr marL="2927747" indent="-171450" algn="l" rtl="0" fontAlgn="base">
              <a:spcBef>
                <a:spcPct val="20000"/>
              </a:spcBef>
              <a:spcAft>
                <a:spcPct val="0"/>
              </a:spcAft>
              <a:buChar char="»"/>
              <a:defRPr sz="135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Most common routes to market are as follows:</a:t>
            </a: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Agent / Distributor – Local representative (access to tenders)</a:t>
            </a: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Limited Liability Company – 51:49 Local Partner</a:t>
            </a: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Free Zone set-up</a:t>
            </a: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Develop networks and relationships</a:t>
            </a: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Overseas Delivery Partners – BCB in Dubai (trade/ incubator services</a:t>
            </a:r>
            <a:r>
              <a:rPr kumimoji="0" lang="en-GB" altLang="en-US" sz="16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a:t>
            </a: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altLang="en-US" sz="1600" b="0" kern="0" dirty="0" smtClean="0">
                <a:solidFill>
                  <a:srgbClr val="002060"/>
                </a:solidFill>
                <a:latin typeface="Calibri" panose="020F0502020204030204" pitchFamily="34" charset="0"/>
                <a:cs typeface="Calibri" panose="020F0502020204030204" pitchFamily="34" charset="0"/>
              </a:rPr>
              <a:t>100% foreign ownership </a:t>
            </a:r>
            <a:r>
              <a:rPr lang="en-GB" altLang="en-US" sz="1600" b="0" u="sng" kern="0" dirty="0" smtClean="0">
                <a:solidFill>
                  <a:srgbClr val="002060"/>
                </a:solidFill>
                <a:latin typeface="Calibri" panose="020F0502020204030204" pitchFamily="34" charset="0"/>
                <a:cs typeface="Calibri" panose="020F0502020204030204" pitchFamily="34" charset="0"/>
              </a:rPr>
              <a:t>onshore</a:t>
            </a:r>
            <a:r>
              <a:rPr lang="en-GB" altLang="en-US" sz="1600" b="0" kern="0" dirty="0" smtClean="0">
                <a:solidFill>
                  <a:srgbClr val="002060"/>
                </a:solidFill>
                <a:latin typeface="Calibri" panose="020F0502020204030204" pitchFamily="34" charset="0"/>
                <a:cs typeface="Calibri" panose="020F0502020204030204" pitchFamily="34" charset="0"/>
              </a:rPr>
              <a:t> is new development TBC</a:t>
            </a:r>
            <a:endParaRPr kumimoji="0" lang="en-GB" alt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algn="ctr">
              <a:defRPr/>
            </a:pPr>
            <a:r>
              <a:rPr lang="en-GB" altLang="en-US" sz="1800" b="0" kern="0" dirty="0">
                <a:solidFill>
                  <a:srgbClr val="C00000"/>
                </a:solidFill>
                <a:latin typeface="Calibri" panose="020F0502020204030204" pitchFamily="34" charset="0"/>
                <a:cs typeface="Calibri" panose="020F0502020204030204" pitchFamily="34" charset="0"/>
              </a:rPr>
              <a:t>** DUE DILIGENCE &amp; LEGAL ADVICE RECOMMENDED**</a:t>
            </a:r>
          </a:p>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alt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Content Placeholder 2">
            <a:extLst>
              <a:ext uri="{FF2B5EF4-FFF2-40B4-BE49-F238E27FC236}">
                <a16:creationId xmlns:a16="http://schemas.microsoft.com/office/drawing/2014/main" id="{DED029E8-44ED-2A4B-9062-9F512D8B18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895767" y="1331975"/>
            <a:ext cx="2371725" cy="3563540"/>
          </a:xfrm>
          <a:prstGeom prst="rect">
            <a:avLst/>
          </a:prstGeom>
        </p:spPr>
      </p:pic>
      <p:pic>
        <p:nvPicPr>
          <p:cNvPr id="5" name="Picture 4" descr="cid:image002.jpg@01D7A94E.BAB953D0"/>
          <p:cNvPicPr/>
          <p:nvPr/>
        </p:nvPicPr>
        <p:blipFill>
          <a:blip r:embed="rId4">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3" name="Picture 4" descr="cid:image002.jpg@01D7A94E.BAB953D0"/>
          <p:cNvPicPr/>
          <p:nvPr/>
        </p:nvPicPr>
        <p:blipFill>
          <a:blip r:embed="rId4">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2" name="Picture 4" descr="cid:image002.jpg@01D7A94E.BAB953D0"/>
          <p:cNvPicPr/>
          <p:nvPr/>
        </p:nvPicPr>
        <p:blipFill>
          <a:blip r:embed="rId4">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spTree>
    <p:extLst>
      <p:ext uri="{BB962C8B-B14F-4D97-AF65-F5344CB8AC3E}">
        <p14:creationId xmlns:p14="http://schemas.microsoft.com/office/powerpoint/2010/main" val="211204871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03AB93-1B82-7344-9EB1-EC6DB0222DB9}"/>
              </a:ext>
            </a:extLst>
          </p:cNvPr>
          <p:cNvGrpSpPr/>
          <p:nvPr/>
        </p:nvGrpSpPr>
        <p:grpSpPr>
          <a:xfrm>
            <a:off x="584075" y="1121207"/>
            <a:ext cx="4648733" cy="5299435"/>
            <a:chOff x="383959" y="1416743"/>
            <a:chExt cx="4648733" cy="5627591"/>
          </a:xfrm>
        </p:grpSpPr>
        <p:sp>
          <p:nvSpPr>
            <p:cNvPr id="8" name="Rectangle 7">
              <a:extLst>
                <a:ext uri="{FF2B5EF4-FFF2-40B4-BE49-F238E27FC236}">
                  <a16:creationId xmlns:a16="http://schemas.microsoft.com/office/drawing/2014/main" id="{B66544E7-02AD-4222-A717-4A01A4EC6937}"/>
                </a:ext>
              </a:extLst>
            </p:cNvPr>
            <p:cNvSpPr/>
            <p:nvPr/>
          </p:nvSpPr>
          <p:spPr>
            <a:xfrm>
              <a:off x="383959" y="1553507"/>
              <a:ext cx="4648733" cy="5490827"/>
            </a:xfrm>
            <a:prstGeom prst="rect">
              <a:avLst/>
            </a:prstGeom>
          </p:spPr>
          <p:txBody>
            <a:bodyPr wrap="square" lIns="91440" tIns="45720" rIns="91440" bIns="45720" anchor="t">
              <a:spAutoFit/>
            </a:bodyPr>
            <a:lstStyle/>
            <a:p>
              <a:pPr algn="l" defTabSz="685800" fontAlgn="auto">
                <a:spcBef>
                  <a:spcPts val="0"/>
                </a:spcBef>
                <a:spcAft>
                  <a:spcPts val="0"/>
                </a:spcAft>
              </a:pPr>
              <a:endParaRPr lang="en-GB" sz="1500" dirty="0">
                <a:solidFill>
                  <a:srgbClr val="002060"/>
                </a:solidFill>
                <a:latin typeface="Calibri" panose="020F0502020204030204" pitchFamily="34" charset="0"/>
                <a:ea typeface="+mn-ea"/>
                <a:cs typeface="Calibri" panose="020F0502020204030204" pitchFamily="34" charset="0"/>
              </a:endParaRPr>
            </a:p>
            <a:p>
              <a:pPr marL="213995" indent="-213995" algn="l" defTabSz="685800" fontAlgn="auto">
                <a:spcBef>
                  <a:spcPts val="0"/>
                </a:spcBef>
                <a:spcAft>
                  <a:spcPts val="0"/>
                </a:spcAft>
                <a:buFont typeface="Arial" panose="020B0604020202020204" pitchFamily="34" charset="0"/>
                <a:buChar char="•"/>
              </a:pPr>
              <a:r>
                <a:rPr lang="en-GB" sz="1250" dirty="0">
                  <a:solidFill>
                    <a:srgbClr val="002060"/>
                  </a:solidFill>
                  <a:latin typeface="Calibri" panose="020F0502020204030204" pitchFamily="34" charset="0"/>
                  <a:ea typeface="+mn-ea"/>
                  <a:cs typeface="Calibri" panose="020F0502020204030204" pitchFamily="34" charset="0"/>
                </a:rPr>
                <a:t>Funding to help setup and risk </a:t>
              </a:r>
              <a:r>
                <a:rPr lang="en-GB" sz="1250" dirty="0" smtClean="0">
                  <a:solidFill>
                    <a:srgbClr val="002060"/>
                  </a:solidFill>
                  <a:latin typeface="Calibri" panose="020F0502020204030204" pitchFamily="34" charset="0"/>
                  <a:ea typeface="+mn-ea"/>
                  <a:cs typeface="Calibri" panose="020F0502020204030204" pitchFamily="34" charset="0"/>
                </a:rPr>
                <a:t>appetite. SMEs should try and win contracts first before committing to market. </a:t>
              </a:r>
              <a:endParaRPr lang="en-GB" sz="1250" dirty="0">
                <a:solidFill>
                  <a:srgbClr val="002060"/>
                </a:solidFill>
                <a:latin typeface="Calibri" panose="020F0502020204030204" pitchFamily="34" charset="0"/>
                <a:ea typeface="+mn-ea"/>
                <a:cs typeface="Calibri" panose="020F0502020204030204" pitchFamily="34" charset="0"/>
              </a:endParaRPr>
            </a:p>
            <a:p>
              <a:pPr marL="213995" indent="-213995" algn="l" defTabSz="685800">
                <a:spcBef>
                  <a:spcPts val="0"/>
                </a:spcBef>
                <a:spcAft>
                  <a:spcPts val="0"/>
                </a:spcAft>
                <a:buFont typeface="Arial" panose="020B0604020202020204" pitchFamily="34" charset="0"/>
                <a:buChar char="•"/>
              </a:pPr>
              <a:endParaRPr lang="en-GB" sz="1250" dirty="0">
                <a:solidFill>
                  <a:srgbClr val="002060"/>
                </a:solidFill>
                <a:latin typeface="Calibri" panose="020F0502020204030204" pitchFamily="34" charset="0"/>
                <a:ea typeface="+mn-ea"/>
                <a:cs typeface="Calibri" panose="020F0502020204030204" pitchFamily="34" charset="0"/>
              </a:endParaRPr>
            </a:p>
            <a:p>
              <a:pPr marL="213995" indent="-213995" algn="l" defTabSz="685800">
                <a:spcBef>
                  <a:spcPts val="0"/>
                </a:spcBef>
                <a:spcAft>
                  <a:spcPts val="0"/>
                </a:spcAft>
                <a:buFont typeface="Arial" panose="020B0604020202020204" pitchFamily="34" charset="0"/>
                <a:buChar char="•"/>
              </a:pPr>
              <a:r>
                <a:rPr lang="en-GB" sz="1250" dirty="0">
                  <a:solidFill>
                    <a:srgbClr val="002060"/>
                  </a:solidFill>
                  <a:latin typeface="Calibri" panose="020F0502020204030204" pitchFamily="34" charset="0"/>
                  <a:ea typeface="+mn-ea"/>
                  <a:cs typeface="Calibri" panose="020F0502020204030204" pitchFamily="34" charset="0"/>
                </a:rPr>
                <a:t>Understanding of the local </a:t>
              </a:r>
              <a:r>
                <a:rPr lang="en-GB" sz="1250" dirty="0" smtClean="0">
                  <a:solidFill>
                    <a:srgbClr val="002060"/>
                  </a:solidFill>
                  <a:latin typeface="Calibri" panose="020F0502020204030204" pitchFamily="34" charset="0"/>
                  <a:ea typeface="+mn-ea"/>
                  <a:cs typeface="Calibri" panose="020F0502020204030204" pitchFamily="34" charset="0"/>
                </a:rPr>
                <a:t>customs, laws, regulations and communication tools (</a:t>
              </a:r>
              <a:r>
                <a:rPr lang="en-GB" sz="1250" dirty="0" err="1" smtClean="0">
                  <a:solidFill>
                    <a:srgbClr val="002060"/>
                  </a:solidFill>
                  <a:latin typeface="Calibri" panose="020F0502020204030204" pitchFamily="34" charset="0"/>
                  <a:ea typeface="+mn-ea"/>
                  <a:cs typeface="Calibri" panose="020F0502020204030204" pitchFamily="34" charset="0"/>
                </a:rPr>
                <a:t>Whatsapp</a:t>
              </a:r>
              <a:r>
                <a:rPr lang="en-GB" sz="1250" dirty="0" smtClean="0">
                  <a:solidFill>
                    <a:srgbClr val="002060"/>
                  </a:solidFill>
                  <a:latin typeface="Calibri" panose="020F0502020204030204" pitchFamily="34" charset="0"/>
                  <a:ea typeface="+mn-ea"/>
                  <a:cs typeface="Calibri" panose="020F0502020204030204" pitchFamily="34" charset="0"/>
                </a:rPr>
                <a:t>)</a:t>
              </a:r>
              <a:r>
                <a:rPr lang="en-GB" sz="1250" dirty="0">
                  <a:solidFill>
                    <a:srgbClr val="002060"/>
                  </a:solidFill>
                  <a:latin typeface="Calibri" panose="020F0502020204030204" pitchFamily="34" charset="0"/>
                  <a:ea typeface="+mn-ea"/>
                  <a:cs typeface="Calibri" panose="020F0502020204030204" pitchFamily="34" charset="0"/>
                </a:rPr>
                <a:t/>
              </a:r>
              <a:br>
                <a:rPr lang="en-GB" sz="1250" dirty="0">
                  <a:solidFill>
                    <a:srgbClr val="002060"/>
                  </a:solidFill>
                  <a:latin typeface="Calibri" panose="020F0502020204030204" pitchFamily="34" charset="0"/>
                  <a:ea typeface="+mn-ea"/>
                  <a:cs typeface="Calibri" panose="020F0502020204030204" pitchFamily="34" charset="0"/>
                </a:rPr>
              </a:br>
              <a:endParaRPr lang="en-GB" sz="1250" dirty="0">
                <a:solidFill>
                  <a:srgbClr val="002060"/>
                </a:solidFill>
                <a:latin typeface="Calibri" panose="020F0502020204030204" pitchFamily="34" charset="0"/>
                <a:ea typeface="+mn-ea"/>
                <a:cs typeface="Calibri" panose="020F0502020204030204" pitchFamily="34" charset="0"/>
              </a:endParaRPr>
            </a:p>
            <a:p>
              <a:pPr marL="213995" indent="-213995" algn="l" defTabSz="685800" fontAlgn="auto">
                <a:spcBef>
                  <a:spcPts val="0"/>
                </a:spcBef>
                <a:spcAft>
                  <a:spcPts val="0"/>
                </a:spcAft>
                <a:buFont typeface="Arial" panose="020B0604020202020204" pitchFamily="34" charset="0"/>
                <a:buChar char="•"/>
              </a:pPr>
              <a:r>
                <a:rPr lang="en-GB" sz="1250" dirty="0">
                  <a:solidFill>
                    <a:srgbClr val="002060"/>
                  </a:solidFill>
                  <a:latin typeface="Calibri" panose="020F0502020204030204" pitchFamily="34" charset="0"/>
                  <a:ea typeface="+mn-ea"/>
                  <a:cs typeface="Calibri" panose="020F0502020204030204" pitchFamily="34" charset="0"/>
                </a:rPr>
                <a:t>UK supplier interest high but takes the right organisation to play (Differentiator and awareness of local </a:t>
              </a:r>
              <a:r>
                <a:rPr lang="en-GB" sz="1250" dirty="0" smtClean="0">
                  <a:solidFill>
                    <a:srgbClr val="002060"/>
                  </a:solidFill>
                  <a:latin typeface="Calibri" panose="020F0502020204030204" pitchFamily="34" charset="0"/>
                  <a:ea typeface="+mn-ea"/>
                  <a:cs typeface="Calibri" panose="020F0502020204030204" pitchFamily="34" charset="0"/>
                </a:rPr>
                <a:t>and overseas competition</a:t>
              </a:r>
              <a:r>
                <a:rPr lang="en-GB" sz="1250" dirty="0">
                  <a:solidFill>
                    <a:srgbClr val="002060"/>
                  </a:solidFill>
                  <a:latin typeface="Calibri" panose="020F0502020204030204" pitchFamily="34" charset="0"/>
                  <a:ea typeface="+mn-ea"/>
                  <a:cs typeface="Calibri" panose="020F0502020204030204" pitchFamily="34" charset="0"/>
                </a:rPr>
                <a:t>)</a:t>
              </a:r>
              <a:br>
                <a:rPr lang="en-GB" sz="1250" dirty="0">
                  <a:solidFill>
                    <a:srgbClr val="002060"/>
                  </a:solidFill>
                  <a:latin typeface="Calibri" panose="020F0502020204030204" pitchFamily="34" charset="0"/>
                  <a:ea typeface="+mn-ea"/>
                  <a:cs typeface="Calibri" panose="020F0502020204030204" pitchFamily="34" charset="0"/>
                </a:rPr>
              </a:br>
              <a:endParaRPr lang="en-GB" sz="1250" dirty="0">
                <a:solidFill>
                  <a:srgbClr val="002060"/>
                </a:solidFill>
                <a:latin typeface="Calibri" panose="020F0502020204030204" pitchFamily="34" charset="0"/>
                <a:ea typeface="+mn-ea"/>
                <a:cs typeface="Calibri" panose="020F0502020204030204" pitchFamily="34" charset="0"/>
              </a:endParaRPr>
            </a:p>
            <a:p>
              <a:pPr marL="213995" indent="-213995" algn="l" defTabSz="685800" fontAlgn="auto">
                <a:spcBef>
                  <a:spcPts val="0"/>
                </a:spcBef>
                <a:spcAft>
                  <a:spcPts val="0"/>
                </a:spcAft>
                <a:buFont typeface="Arial" panose="020B0604020202020204" pitchFamily="34" charset="0"/>
                <a:buChar char="•"/>
              </a:pPr>
              <a:r>
                <a:rPr lang="en-GB" sz="1250" dirty="0">
                  <a:solidFill>
                    <a:srgbClr val="002060"/>
                  </a:solidFill>
                  <a:latin typeface="Calibri" panose="020F0502020204030204" pitchFamily="34" charset="0"/>
                  <a:ea typeface="+mn-ea"/>
                  <a:cs typeface="Calibri" panose="020F0502020204030204" pitchFamily="34" charset="0"/>
                </a:rPr>
                <a:t>Political uncertainty and geo-political tensions </a:t>
              </a:r>
              <a:br>
                <a:rPr lang="en-GB" sz="1250" dirty="0">
                  <a:solidFill>
                    <a:srgbClr val="002060"/>
                  </a:solidFill>
                  <a:latin typeface="Calibri" panose="020F0502020204030204" pitchFamily="34" charset="0"/>
                  <a:ea typeface="+mn-ea"/>
                  <a:cs typeface="Calibri" panose="020F0502020204030204" pitchFamily="34" charset="0"/>
                </a:rPr>
              </a:br>
              <a:endParaRPr lang="en-GB" sz="1250" dirty="0">
                <a:solidFill>
                  <a:srgbClr val="002060"/>
                </a:solidFill>
                <a:latin typeface="Calibri" panose="020F0502020204030204" pitchFamily="34" charset="0"/>
                <a:ea typeface="+mn-ea"/>
                <a:cs typeface="Calibri" panose="020F0502020204030204" pitchFamily="34" charset="0"/>
              </a:endParaRPr>
            </a:p>
            <a:p>
              <a:pPr marL="213995" indent="-213995" algn="l" defTabSz="685800" fontAlgn="auto">
                <a:spcBef>
                  <a:spcPts val="0"/>
                </a:spcBef>
                <a:spcAft>
                  <a:spcPts val="0"/>
                </a:spcAft>
                <a:buFont typeface="Arial" panose="020B0604020202020204" pitchFamily="34" charset="0"/>
                <a:buChar char="•"/>
              </a:pPr>
              <a:r>
                <a:rPr lang="en-GB" sz="1250" dirty="0">
                  <a:solidFill>
                    <a:srgbClr val="002060"/>
                  </a:solidFill>
                  <a:latin typeface="Calibri" panose="020F0502020204030204" pitchFamily="34" charset="0"/>
                  <a:ea typeface="+mn-ea"/>
                  <a:cs typeface="Calibri" panose="020F0502020204030204" pitchFamily="34" charset="0"/>
                </a:rPr>
                <a:t>Expensive to visit but important to build relationships multiple times </a:t>
              </a:r>
              <a:r>
                <a:rPr lang="en-GB" sz="1250" dirty="0" smtClean="0">
                  <a:solidFill>
                    <a:srgbClr val="002060"/>
                  </a:solidFill>
                  <a:latin typeface="Calibri" panose="020F0502020204030204" pitchFamily="34" charset="0"/>
                  <a:ea typeface="+mn-ea"/>
                  <a:cs typeface="Calibri" panose="020F0502020204030204" pitchFamily="34" charset="0"/>
                </a:rPr>
                <a:t>– “face-to-face” environment.</a:t>
              </a:r>
              <a:endParaRPr lang="en-GB" sz="1250" dirty="0">
                <a:solidFill>
                  <a:srgbClr val="002060"/>
                </a:solidFill>
                <a:latin typeface="Calibri" panose="020F0502020204030204" pitchFamily="34" charset="0"/>
                <a:ea typeface="+mn-ea"/>
                <a:cs typeface="Calibri" panose="020F0502020204030204" pitchFamily="34" charset="0"/>
              </a:endParaRPr>
            </a:p>
            <a:p>
              <a:pPr marL="213995" indent="-213995" algn="l" defTabSz="685800" fontAlgn="auto">
                <a:spcBef>
                  <a:spcPts val="0"/>
                </a:spcBef>
                <a:spcAft>
                  <a:spcPts val="0"/>
                </a:spcAft>
                <a:buFont typeface="Arial" panose="020B0604020202020204" pitchFamily="34" charset="0"/>
                <a:buChar char="•"/>
              </a:pPr>
              <a:endParaRPr lang="en-GB" sz="1250" dirty="0">
                <a:solidFill>
                  <a:srgbClr val="002060"/>
                </a:solidFill>
                <a:latin typeface="Calibri" panose="020F0502020204030204" pitchFamily="34" charset="0"/>
                <a:ea typeface="+mn-ea"/>
                <a:cs typeface="Calibri" panose="020F0502020204030204" pitchFamily="34" charset="0"/>
              </a:endParaRPr>
            </a:p>
            <a:p>
              <a:pPr marL="213995" indent="-213995" algn="l" defTabSz="685800" fontAlgn="auto">
                <a:spcBef>
                  <a:spcPts val="0"/>
                </a:spcBef>
                <a:spcAft>
                  <a:spcPts val="0"/>
                </a:spcAft>
                <a:buFont typeface="Arial" panose="020B0604020202020204" pitchFamily="34" charset="0"/>
                <a:buChar char="•"/>
              </a:pPr>
              <a:r>
                <a:rPr lang="en-GB" sz="1250" dirty="0">
                  <a:solidFill>
                    <a:srgbClr val="002060"/>
                  </a:solidFill>
                  <a:latin typeface="Calibri" panose="020F0502020204030204" pitchFamily="34" charset="0"/>
                  <a:ea typeface="+mn-ea"/>
                  <a:cs typeface="Calibri" panose="020F0502020204030204" pitchFamily="34" charset="0"/>
                </a:rPr>
                <a:t>Takes a long time to build a project and progress it </a:t>
              </a:r>
              <a:r>
                <a:rPr lang="en-GB" sz="1250" dirty="0" smtClean="0">
                  <a:solidFill>
                    <a:srgbClr val="002060"/>
                  </a:solidFill>
                  <a:latin typeface="Calibri" panose="020F0502020204030204" pitchFamily="34" charset="0"/>
                  <a:ea typeface="+mn-ea"/>
                  <a:cs typeface="Calibri" panose="020F0502020204030204" pitchFamily="34" charset="0"/>
                </a:rPr>
                <a:t>- </a:t>
              </a:r>
              <a:r>
                <a:rPr lang="en-GB" sz="1250" dirty="0" smtClean="0">
                  <a:solidFill>
                    <a:srgbClr val="002060"/>
                  </a:solidFill>
                  <a:latin typeface="Calibri" panose="020F0502020204030204" pitchFamily="34" charset="0"/>
                  <a:cs typeface="Calibri" panose="020F0502020204030204" pitchFamily="34" charset="0"/>
                </a:rPr>
                <a:t>Do </a:t>
              </a:r>
              <a:r>
                <a:rPr lang="en-GB" sz="1250" dirty="0">
                  <a:solidFill>
                    <a:srgbClr val="002060"/>
                  </a:solidFill>
                  <a:latin typeface="Calibri" panose="020F0502020204030204" pitchFamily="34" charset="0"/>
                  <a:cs typeface="Calibri" panose="020F0502020204030204" pitchFamily="34" charset="0"/>
                </a:rPr>
                <a:t>not come into the market merely trying to sell products. Instead, focus on solving problems and creating solutions that will help the country. </a:t>
              </a:r>
              <a:r>
                <a:rPr lang="en-US" sz="1250" dirty="0">
                  <a:solidFill>
                    <a:srgbClr val="002060"/>
                  </a:solidFill>
                  <a:latin typeface="Calibri" panose="020F0502020204030204" pitchFamily="34" charset="0"/>
                  <a:cs typeface="Calibri" panose="020F0502020204030204" pitchFamily="34" charset="0"/>
                </a:rPr>
                <a:t>​</a:t>
              </a:r>
            </a:p>
            <a:p>
              <a:r>
                <a:rPr lang="en-GB" sz="1200" dirty="0">
                  <a:latin typeface="Calibri" panose="020F0502020204030204" pitchFamily="34" charset="0"/>
                  <a:cs typeface="Calibri" panose="020F0502020204030204" pitchFamily="34" charset="0"/>
                </a:rPr>
                <a:t>​</a:t>
              </a:r>
            </a:p>
            <a:p>
              <a:r>
                <a:rPr lang="en-GB" dirty="0" smtClean="0"/>
                <a:t>.</a:t>
              </a:r>
              <a:r>
                <a:rPr lang="en-US" dirty="0"/>
                <a:t>​</a:t>
              </a:r>
            </a:p>
            <a:p>
              <a:r>
                <a:rPr lang="en-GB" dirty="0"/>
                <a:t>​</a:t>
              </a:r>
            </a:p>
            <a:p>
              <a:pPr marL="213995" indent="-213995" algn="l" defTabSz="685800" fontAlgn="auto">
                <a:spcBef>
                  <a:spcPts val="0"/>
                </a:spcBef>
                <a:spcAft>
                  <a:spcPts val="0"/>
                </a:spcAft>
                <a:buFont typeface="Arial" panose="020B0604020202020204" pitchFamily="34" charset="0"/>
                <a:buChar char="•"/>
              </a:pPr>
              <a:endParaRPr lang="en-GB" sz="1500" dirty="0">
                <a:solidFill>
                  <a:srgbClr val="002060"/>
                </a:solidFill>
                <a:latin typeface="Calibri" panose="020F0502020204030204" pitchFamily="34" charset="0"/>
                <a:ea typeface="+mn-ea"/>
                <a:cs typeface="Calibri" panose="020F0502020204030204" pitchFamily="34" charset="0"/>
              </a:endParaRPr>
            </a:p>
            <a:p>
              <a:pPr marL="213995" indent="-213995" algn="l" defTabSz="685800" fontAlgn="auto">
                <a:spcBef>
                  <a:spcPts val="0"/>
                </a:spcBef>
                <a:spcAft>
                  <a:spcPts val="0"/>
                </a:spcAft>
                <a:buFont typeface="Arial" panose="020B0604020202020204" pitchFamily="34" charset="0"/>
                <a:buChar char="•"/>
              </a:pPr>
              <a:endParaRPr lang="en-GB" sz="1500" dirty="0">
                <a:solidFill>
                  <a:srgbClr val="002060"/>
                </a:solidFill>
                <a:latin typeface="Calibri" panose="020F0502020204030204" pitchFamily="34" charset="0"/>
                <a:ea typeface="+mn-ea"/>
                <a:cs typeface="Calibri" panose="020F0502020204030204" pitchFamily="34" charset="0"/>
              </a:endParaRPr>
            </a:p>
          </p:txBody>
        </p:sp>
        <p:sp>
          <p:nvSpPr>
            <p:cNvPr id="11" name="Rectangle 10">
              <a:extLst>
                <a:ext uri="{FF2B5EF4-FFF2-40B4-BE49-F238E27FC236}">
                  <a16:creationId xmlns:a16="http://schemas.microsoft.com/office/drawing/2014/main" id="{6DF18F5B-C1F2-4398-9D94-293F5326EFBD}"/>
                </a:ext>
              </a:extLst>
            </p:cNvPr>
            <p:cNvSpPr/>
            <p:nvPr/>
          </p:nvSpPr>
          <p:spPr>
            <a:xfrm>
              <a:off x="1571827" y="1416743"/>
              <a:ext cx="2272995" cy="351348"/>
            </a:xfrm>
            <a:prstGeom prst="rect">
              <a:avLst/>
            </a:prstGeom>
          </p:spPr>
          <p:txBody>
            <a:bodyPr wrap="none">
              <a:spAutoFit/>
            </a:bodyPr>
            <a:lstStyle/>
            <a:p>
              <a:pPr algn="l" defTabSz="685800" fontAlgn="auto">
                <a:spcBef>
                  <a:spcPts val="0"/>
                </a:spcBef>
                <a:spcAft>
                  <a:spcPts val="0"/>
                </a:spcAft>
              </a:pPr>
              <a:r>
                <a:rPr lang="en-GB" sz="1400" b="1" dirty="0">
                  <a:solidFill>
                    <a:srgbClr val="002060"/>
                  </a:solidFill>
                  <a:latin typeface="Calibri" panose="020F0502020204030204" pitchFamily="34" charset="0"/>
                  <a:ea typeface="+mn-ea"/>
                  <a:cs typeface="Calibri" panose="020F0502020204030204" pitchFamily="34" charset="0"/>
                </a:rPr>
                <a:t>Challenges for UK Suppliers</a:t>
              </a:r>
              <a:r>
                <a:rPr lang="en-GB" sz="1550" dirty="0">
                  <a:solidFill>
                    <a:srgbClr val="002060"/>
                  </a:solidFill>
                  <a:latin typeface="Calibri" panose="020F0502020204030204" pitchFamily="34" charset="0"/>
                  <a:ea typeface="+mn-ea"/>
                  <a:cs typeface="Calibri" panose="020F0502020204030204" pitchFamily="34" charset="0"/>
                </a:rPr>
                <a:t>:​</a:t>
              </a:r>
            </a:p>
          </p:txBody>
        </p:sp>
      </p:grpSp>
      <p:sp>
        <p:nvSpPr>
          <p:cNvPr id="12" name="Title 1">
            <a:extLst>
              <a:ext uri="{FF2B5EF4-FFF2-40B4-BE49-F238E27FC236}">
                <a16:creationId xmlns:a16="http://schemas.microsoft.com/office/drawing/2014/main" id="{0FE00F77-1480-4153-B3E2-F47EA63A9E3B}"/>
              </a:ext>
            </a:extLst>
          </p:cNvPr>
          <p:cNvSpPr>
            <a:spLocks noGrp="1"/>
          </p:cNvSpPr>
          <p:nvPr>
            <p:ph type="title"/>
          </p:nvPr>
        </p:nvSpPr>
        <p:spPr>
          <a:xfrm>
            <a:off x="119887" y="734286"/>
            <a:ext cx="6259892" cy="479421"/>
          </a:xfrm>
        </p:spPr>
        <p:txBody>
          <a:bodyPr/>
          <a:lstStyle/>
          <a:p>
            <a:r>
              <a:rPr lang="en-GB" sz="2200" b="1" dirty="0">
                <a:latin typeface="Calibri" panose="020F0502020204030204" pitchFamily="34" charset="0"/>
                <a:cs typeface="Calibri" panose="020F0502020204030204" pitchFamily="34" charset="0"/>
              </a:rPr>
              <a:t>Summary: What UK organisations </a:t>
            </a:r>
            <a:r>
              <a:rPr lang="en-GB" sz="2200" dirty="0">
                <a:latin typeface="Calibri" panose="020F0502020204030204" pitchFamily="34" charset="0"/>
                <a:cs typeface="Calibri" panose="020F0502020204030204" pitchFamily="34" charset="0"/>
              </a:rPr>
              <a:t>n</a:t>
            </a:r>
            <a:r>
              <a:rPr lang="en-GB" sz="2200" b="1" dirty="0">
                <a:latin typeface="Calibri" panose="020F0502020204030204" pitchFamily="34" charset="0"/>
                <a:cs typeface="Calibri" panose="020F0502020204030204" pitchFamily="34" charset="0"/>
              </a:rPr>
              <a:t>eed to consider</a:t>
            </a:r>
          </a:p>
        </p:txBody>
      </p:sp>
      <p:sp>
        <p:nvSpPr>
          <p:cNvPr id="7" name="Rounded Rectangle 6">
            <a:extLst>
              <a:ext uri="{FF2B5EF4-FFF2-40B4-BE49-F238E27FC236}">
                <a16:creationId xmlns:a16="http://schemas.microsoft.com/office/drawing/2014/main" id="{45BFAD3E-FA60-A74A-AA02-F377A431E1CC}"/>
              </a:ext>
            </a:extLst>
          </p:cNvPr>
          <p:cNvSpPr/>
          <p:nvPr/>
        </p:nvSpPr>
        <p:spPr bwMode="auto">
          <a:xfrm>
            <a:off x="5946936" y="1213707"/>
            <a:ext cx="2813105" cy="3808335"/>
          </a:xfrm>
          <a:prstGeom prst="roundRect">
            <a:avLst/>
          </a:prstGeom>
          <a:ln>
            <a:solidFill>
              <a:srgbClr val="0000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500" b="0" i="0" u="none" strike="noStrike" cap="none" normalizeH="0" baseline="0" dirty="0">
                <a:ln>
                  <a:noFill/>
                </a:ln>
                <a:solidFill>
                  <a:schemeClr val="bg1"/>
                </a:solidFill>
                <a:effectLst/>
                <a:latin typeface="Calibri" panose="020F0502020204030204" pitchFamily="34" charset="0"/>
                <a:ea typeface="ヒラギノ角ゴ ProN W3" charset="-128"/>
                <a:cs typeface="Calibri" panose="020F0502020204030204" pitchFamily="34" charset="0"/>
                <a:sym typeface="Gill Sans" charset="0"/>
              </a:rPr>
              <a:t>Local partnerships are key</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lang="en-US" sz="1500" dirty="0">
                <a:solidFill>
                  <a:schemeClr val="bg1"/>
                </a:solidFill>
                <a:latin typeface="Calibri" panose="020F0502020204030204" pitchFamily="34" charset="0"/>
                <a:ea typeface="ヒラギノ角ゴ ProN W3" charset="-128"/>
                <a:cs typeface="Calibri" panose="020F0502020204030204" pitchFamily="34" charset="0"/>
                <a:sym typeface="Gill Sans" charset="0"/>
              </a:rPr>
              <a:t>Understanding local culture and business practices is essential</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lang="en-US" sz="1500" dirty="0">
                <a:solidFill>
                  <a:schemeClr val="bg1"/>
                </a:solidFill>
                <a:latin typeface="Calibri" panose="020F0502020204030204" pitchFamily="34" charset="0"/>
                <a:ea typeface="ヒラギノ角ゴ ProN W3" charset="-128"/>
                <a:cs typeface="Calibri" panose="020F0502020204030204" pitchFamily="34" charset="0"/>
                <a:sym typeface="Gill Sans" charset="0"/>
              </a:rPr>
              <a:t>The markets are diverse and should be approached individually – there are also geopolitical tensions which should be considered</a:t>
            </a:r>
            <a:endParaRPr kumimoji="0" lang="en-US" sz="1500" b="0" i="0" u="none" strike="noStrike" cap="none" normalizeH="0" baseline="0" dirty="0">
              <a:ln>
                <a:noFill/>
              </a:ln>
              <a:solidFill>
                <a:schemeClr val="bg1"/>
              </a:solidFill>
              <a:effectLst/>
              <a:latin typeface="Calibri" panose="020F0502020204030204" pitchFamily="34" charset="0"/>
              <a:ea typeface="ヒラギノ角ゴ ProN W3" charset="-128"/>
              <a:cs typeface="Calibri" panose="020F0502020204030204" pitchFamily="34" charset="0"/>
              <a:sym typeface="Gill Sans"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500" b="0" i="0" u="none" strike="noStrike" cap="none" normalizeH="0" baseline="0" dirty="0" smtClean="0">
                <a:ln>
                  <a:noFill/>
                </a:ln>
                <a:solidFill>
                  <a:schemeClr val="bg1"/>
                </a:solidFill>
                <a:effectLst/>
                <a:latin typeface="Calibri" panose="020F0502020204030204" pitchFamily="34" charset="0"/>
                <a:ea typeface="ヒラギノ角ゴ ProN W3" charset="-128"/>
                <a:cs typeface="Calibri" panose="020F0502020204030204" pitchFamily="34" charset="0"/>
                <a:sym typeface="Gill Sans" charset="0"/>
              </a:rPr>
              <a:t>Relationship </a:t>
            </a:r>
            <a:r>
              <a:rPr kumimoji="0" lang="en-US" sz="1500" b="0" i="0" u="none" strike="noStrike" cap="none" normalizeH="0" baseline="0" dirty="0">
                <a:ln>
                  <a:noFill/>
                </a:ln>
                <a:solidFill>
                  <a:schemeClr val="bg1"/>
                </a:solidFill>
                <a:effectLst/>
                <a:latin typeface="Calibri" panose="020F0502020204030204" pitchFamily="34" charset="0"/>
                <a:ea typeface="ヒラギノ角ゴ ProN W3" charset="-128"/>
                <a:cs typeface="Calibri" panose="020F0502020204030204" pitchFamily="34" charset="0"/>
                <a:sym typeface="Gill Sans" charset="0"/>
              </a:rPr>
              <a:t>building is important, and its value should not be underestimated </a:t>
            </a:r>
          </a:p>
        </p:txBody>
      </p:sp>
      <p:pic>
        <p:nvPicPr>
          <p:cNvPr id="9" name="Picture 8" descr="cid:image002.jpg@01D7A94E.BAB953D0"/>
          <p:cNvPicPr/>
          <p:nvPr/>
        </p:nvPicPr>
        <p:blipFill>
          <a:blip r:embed="rId3">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4" name="Picture 8" descr="cid:image002.jpg@01D7A94E.BAB953D0"/>
          <p:cNvPicPr/>
          <p:nvPr/>
        </p:nvPicPr>
        <p:blipFill>
          <a:blip r:embed="rId3">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pic>
        <p:nvPicPr>
          <p:cNvPr id="3" name="Picture 8" descr="cid:image002.jpg@01D7A94E.BAB953D0"/>
          <p:cNvPicPr/>
          <p:nvPr/>
        </p:nvPicPr>
        <p:blipFill>
          <a:blip r:embed="rId3">
            <a:extLst>
              <a:ext uri="{28A0092B-C50C-407E-A947-70E740481C1C}">
                <a14:useLocalDpi xmlns:a14="http://schemas.microsoft.com/office/drawing/2010/main" val="0"/>
              </a:ext>
            </a:extLst>
          </a:blip>
          <a:srcRect/>
          <a:stretch>
            <a:fillRect/>
          </a:stretch>
        </p:blipFill>
        <p:spPr bwMode="auto">
          <a:xfrm>
            <a:off x="2945765" y="87933"/>
            <a:ext cx="719455" cy="521667"/>
          </a:xfrm>
          <a:prstGeom prst="rect">
            <a:avLst/>
          </a:prstGeom>
          <a:noFill/>
          <a:ln>
            <a:noFill/>
          </a:ln>
        </p:spPr>
      </p:pic>
    </p:spTree>
    <p:extLst>
      <p:ext uri="{BB962C8B-B14F-4D97-AF65-F5344CB8AC3E}">
        <p14:creationId xmlns:p14="http://schemas.microsoft.com/office/powerpoint/2010/main" val="1780284467"/>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itle &amp; Subtitle">
  <a:themeElements>
    <a:clrScheme name="GREAT">
      <a:dk1>
        <a:srgbClr val="000000"/>
      </a:dk1>
      <a:lt1>
        <a:srgbClr val="FFFFFF"/>
      </a:lt1>
      <a:dk2>
        <a:srgbClr val="000000"/>
      </a:dk2>
      <a:lt2>
        <a:srgbClr val="808080"/>
      </a:lt2>
      <a:accent1>
        <a:srgbClr val="E41F13"/>
      </a:accent1>
      <a:accent2>
        <a:srgbClr val="1E1348"/>
      </a:accent2>
      <a:accent3>
        <a:srgbClr val="B00D23"/>
      </a:accent3>
      <a:accent4>
        <a:srgbClr val="000000"/>
      </a:accent4>
      <a:accent5>
        <a:srgbClr val="DAEDEF"/>
      </a:accent5>
      <a:accent6>
        <a:srgbClr val="2D2D8A"/>
      </a:accent6>
      <a:hlink>
        <a:srgbClr val="009999"/>
      </a:hlink>
      <a:folHlink>
        <a:srgbClr val="99CC00"/>
      </a:folHlink>
    </a:clrScheme>
    <a:fontScheme name="Interstate">
      <a:majorFont>
        <a:latin typeface="Interstate Bold"/>
        <a:ea typeface="ヒラギノ角ゴ ProN W3"/>
        <a:cs typeface="ヒラギノ角ゴ ProN W3"/>
      </a:majorFont>
      <a:minorFont>
        <a:latin typeface="Interstate Regula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Cabinet Office Theme">
      <a:dk1>
        <a:sysClr val="windowText" lastClr="000000"/>
      </a:dk1>
      <a:lt1>
        <a:sysClr val="window" lastClr="FFFFFF"/>
      </a:lt1>
      <a:dk2>
        <a:srgbClr val="005ABB"/>
      </a:dk2>
      <a:lt2>
        <a:srgbClr val="CCDEF1"/>
      </a:lt2>
      <a:accent1>
        <a:srgbClr val="5BB4E5"/>
      </a:accent1>
      <a:accent2>
        <a:srgbClr val="1A2791"/>
      </a:accent2>
      <a:accent3>
        <a:srgbClr val="78256F"/>
      </a:accent3>
      <a:accent4>
        <a:srgbClr val="ECAC00"/>
      </a:accent4>
      <a:accent5>
        <a:srgbClr val="899639"/>
      </a:accent5>
      <a:accent6>
        <a:srgbClr val="55BAB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Title &amp; Subtitle">
  <a:themeElements>
    <a:clrScheme name="GREAT">
      <a:dk1>
        <a:srgbClr val="000000"/>
      </a:dk1>
      <a:lt1>
        <a:srgbClr val="FFFFFF"/>
      </a:lt1>
      <a:dk2>
        <a:srgbClr val="000000"/>
      </a:dk2>
      <a:lt2>
        <a:srgbClr val="808080"/>
      </a:lt2>
      <a:accent1>
        <a:srgbClr val="E41F13"/>
      </a:accent1>
      <a:accent2>
        <a:srgbClr val="1E1348"/>
      </a:accent2>
      <a:accent3>
        <a:srgbClr val="B00D23"/>
      </a:accent3>
      <a:accent4>
        <a:srgbClr val="000000"/>
      </a:accent4>
      <a:accent5>
        <a:srgbClr val="DAEDEF"/>
      </a:accent5>
      <a:accent6>
        <a:srgbClr val="2D2D8A"/>
      </a:accent6>
      <a:hlink>
        <a:srgbClr val="009999"/>
      </a:hlink>
      <a:folHlink>
        <a:srgbClr val="99CC00"/>
      </a:folHlink>
    </a:clrScheme>
    <a:fontScheme name="Interstate">
      <a:majorFont>
        <a:latin typeface="Interstate Bold"/>
        <a:ea typeface="ヒラギノ角ゴ ProN W3"/>
        <a:cs typeface="ヒラギノ角ゴ ProN W3"/>
      </a:majorFont>
      <a:minorFont>
        <a:latin typeface="Interstate Regula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GREAT-Template_v6">
  <a:themeElements>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fontScheme name="GREAT-Template_v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7_GREAT-Template_v6">
  <a:themeElements>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fontScheme name="GREAT-Template_v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GREAT-Template_v6">
  <a:themeElements>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fontScheme name="GREAT-Template_v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itle &amp; Subtitle">
  <a:themeElements>
    <a:clrScheme name="GREAT">
      <a:dk1>
        <a:srgbClr val="000000"/>
      </a:dk1>
      <a:lt1>
        <a:srgbClr val="FFFFFF"/>
      </a:lt1>
      <a:dk2>
        <a:srgbClr val="000000"/>
      </a:dk2>
      <a:lt2>
        <a:srgbClr val="808080"/>
      </a:lt2>
      <a:accent1>
        <a:srgbClr val="E41F13"/>
      </a:accent1>
      <a:accent2>
        <a:srgbClr val="1E1348"/>
      </a:accent2>
      <a:accent3>
        <a:srgbClr val="B00D23"/>
      </a:accent3>
      <a:accent4>
        <a:srgbClr val="000000"/>
      </a:accent4>
      <a:accent5>
        <a:srgbClr val="DAEDEF"/>
      </a:accent5>
      <a:accent6>
        <a:srgbClr val="2D2D8A"/>
      </a:accent6>
      <a:hlink>
        <a:srgbClr val="009999"/>
      </a:hlink>
      <a:folHlink>
        <a:srgbClr val="99CC00"/>
      </a:folHlink>
    </a:clrScheme>
    <a:fontScheme name="Interstate">
      <a:majorFont>
        <a:latin typeface="Interstate Bold"/>
        <a:ea typeface="ヒラギノ角ゴ ProN W3"/>
        <a:cs typeface="ヒラギノ角ゴ ProN W3"/>
      </a:majorFont>
      <a:minorFont>
        <a:latin typeface="Interstate Regula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Title &amp; Subtitle">
  <a:themeElements>
    <a:clrScheme name="GREAT">
      <a:dk1>
        <a:srgbClr val="000000"/>
      </a:dk1>
      <a:lt1>
        <a:srgbClr val="FFFFFF"/>
      </a:lt1>
      <a:dk2>
        <a:srgbClr val="000000"/>
      </a:dk2>
      <a:lt2>
        <a:srgbClr val="808080"/>
      </a:lt2>
      <a:accent1>
        <a:srgbClr val="E41F13"/>
      </a:accent1>
      <a:accent2>
        <a:srgbClr val="1E1348"/>
      </a:accent2>
      <a:accent3>
        <a:srgbClr val="B00D23"/>
      </a:accent3>
      <a:accent4>
        <a:srgbClr val="000000"/>
      </a:accent4>
      <a:accent5>
        <a:srgbClr val="DAEDEF"/>
      </a:accent5>
      <a:accent6>
        <a:srgbClr val="2D2D8A"/>
      </a:accent6>
      <a:hlink>
        <a:srgbClr val="009999"/>
      </a:hlink>
      <a:folHlink>
        <a:srgbClr val="99CC00"/>
      </a:folHlink>
    </a:clrScheme>
    <a:fontScheme name="Interstate">
      <a:majorFont>
        <a:latin typeface="Interstate Bold"/>
        <a:ea typeface="ヒラギノ角ゴ ProN W3"/>
        <a:cs typeface="ヒラギノ角ゴ ProN W3"/>
      </a:majorFont>
      <a:minorFont>
        <a:latin typeface="Interstate Regula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Title &amp; Subtitle">
  <a:themeElements>
    <a:clrScheme name="GREAT">
      <a:dk1>
        <a:srgbClr val="000000"/>
      </a:dk1>
      <a:lt1>
        <a:srgbClr val="FFFFFF"/>
      </a:lt1>
      <a:dk2>
        <a:srgbClr val="000000"/>
      </a:dk2>
      <a:lt2>
        <a:srgbClr val="808080"/>
      </a:lt2>
      <a:accent1>
        <a:srgbClr val="E41F13"/>
      </a:accent1>
      <a:accent2>
        <a:srgbClr val="1E1348"/>
      </a:accent2>
      <a:accent3>
        <a:srgbClr val="B00D23"/>
      </a:accent3>
      <a:accent4>
        <a:srgbClr val="000000"/>
      </a:accent4>
      <a:accent5>
        <a:srgbClr val="DAEDEF"/>
      </a:accent5>
      <a:accent6>
        <a:srgbClr val="2D2D8A"/>
      </a:accent6>
      <a:hlink>
        <a:srgbClr val="009999"/>
      </a:hlink>
      <a:folHlink>
        <a:srgbClr val="99CC00"/>
      </a:folHlink>
    </a:clrScheme>
    <a:fontScheme name="Interstate">
      <a:majorFont>
        <a:latin typeface="Interstate Bold"/>
        <a:ea typeface="ヒラギノ角ゴ ProN W3"/>
        <a:cs typeface="ヒラギノ角ゴ ProN W3"/>
      </a:majorFont>
      <a:minorFont>
        <a:latin typeface="Interstate Regula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Title &amp; Subtitle">
  <a:themeElements>
    <a:clrScheme name="GREAT">
      <a:dk1>
        <a:srgbClr val="000000"/>
      </a:dk1>
      <a:lt1>
        <a:srgbClr val="FFFFFF"/>
      </a:lt1>
      <a:dk2>
        <a:srgbClr val="000000"/>
      </a:dk2>
      <a:lt2>
        <a:srgbClr val="808080"/>
      </a:lt2>
      <a:accent1>
        <a:srgbClr val="E41F13"/>
      </a:accent1>
      <a:accent2>
        <a:srgbClr val="1E1348"/>
      </a:accent2>
      <a:accent3>
        <a:srgbClr val="B00D23"/>
      </a:accent3>
      <a:accent4>
        <a:srgbClr val="000000"/>
      </a:accent4>
      <a:accent5>
        <a:srgbClr val="DAEDEF"/>
      </a:accent5>
      <a:accent6>
        <a:srgbClr val="2D2D8A"/>
      </a:accent6>
      <a:hlink>
        <a:srgbClr val="009999"/>
      </a:hlink>
      <a:folHlink>
        <a:srgbClr val="99CC00"/>
      </a:folHlink>
    </a:clrScheme>
    <a:fontScheme name="Interstate">
      <a:majorFont>
        <a:latin typeface="Interstate Bold"/>
        <a:ea typeface="ヒラギノ角ゴ ProN W3"/>
        <a:cs typeface="ヒラギノ角ゴ ProN W3"/>
      </a:majorFont>
      <a:minorFont>
        <a:latin typeface="Interstate Regula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Title &amp; Subtitle">
  <a:themeElements>
    <a:clrScheme name="GREAT">
      <a:dk1>
        <a:srgbClr val="000000"/>
      </a:dk1>
      <a:lt1>
        <a:srgbClr val="FFFFFF"/>
      </a:lt1>
      <a:dk2>
        <a:srgbClr val="000000"/>
      </a:dk2>
      <a:lt2>
        <a:srgbClr val="808080"/>
      </a:lt2>
      <a:accent1>
        <a:srgbClr val="E41F13"/>
      </a:accent1>
      <a:accent2>
        <a:srgbClr val="1E1348"/>
      </a:accent2>
      <a:accent3>
        <a:srgbClr val="B00D23"/>
      </a:accent3>
      <a:accent4>
        <a:srgbClr val="000000"/>
      </a:accent4>
      <a:accent5>
        <a:srgbClr val="DAEDEF"/>
      </a:accent5>
      <a:accent6>
        <a:srgbClr val="2D2D8A"/>
      </a:accent6>
      <a:hlink>
        <a:srgbClr val="009999"/>
      </a:hlink>
      <a:folHlink>
        <a:srgbClr val="99CC00"/>
      </a:folHlink>
    </a:clrScheme>
    <a:fontScheme name="Interstate">
      <a:majorFont>
        <a:latin typeface="Interstate Bold"/>
        <a:ea typeface="ヒラギノ角ゴ ProN W3"/>
        <a:cs typeface="ヒラギノ角ゴ ProN W3"/>
      </a:majorFont>
      <a:minorFont>
        <a:latin typeface="Interstate Regula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Subtitle">
  <a:themeElements>
    <a:clrScheme name="GREAT">
      <a:dk1>
        <a:srgbClr val="000000"/>
      </a:dk1>
      <a:lt1>
        <a:srgbClr val="FFFFFF"/>
      </a:lt1>
      <a:dk2>
        <a:srgbClr val="000000"/>
      </a:dk2>
      <a:lt2>
        <a:srgbClr val="808080"/>
      </a:lt2>
      <a:accent1>
        <a:srgbClr val="E41F13"/>
      </a:accent1>
      <a:accent2>
        <a:srgbClr val="1E1348"/>
      </a:accent2>
      <a:accent3>
        <a:srgbClr val="B00D23"/>
      </a:accent3>
      <a:accent4>
        <a:srgbClr val="000000"/>
      </a:accent4>
      <a:accent5>
        <a:srgbClr val="DAEDEF"/>
      </a:accent5>
      <a:accent6>
        <a:srgbClr val="2D2D8A"/>
      </a:accent6>
      <a:hlink>
        <a:srgbClr val="009999"/>
      </a:hlink>
      <a:folHlink>
        <a:srgbClr val="99CC00"/>
      </a:folHlink>
    </a:clrScheme>
    <a:fontScheme name="Interstate">
      <a:majorFont>
        <a:latin typeface="Interstate Bold"/>
        <a:ea typeface="ヒラギノ角ゴ ProN W3"/>
        <a:cs typeface="ヒラギノ角ゴ ProN W3"/>
      </a:majorFont>
      <a:minorFont>
        <a:latin typeface="Interstate Regula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itle &amp; Subtitle">
  <a:themeElements>
    <a:clrScheme name="GREAT">
      <a:dk1>
        <a:srgbClr val="000000"/>
      </a:dk1>
      <a:lt1>
        <a:srgbClr val="FFFFFF"/>
      </a:lt1>
      <a:dk2>
        <a:srgbClr val="000000"/>
      </a:dk2>
      <a:lt2>
        <a:srgbClr val="808080"/>
      </a:lt2>
      <a:accent1>
        <a:srgbClr val="E41F13"/>
      </a:accent1>
      <a:accent2>
        <a:srgbClr val="1E1348"/>
      </a:accent2>
      <a:accent3>
        <a:srgbClr val="B00D23"/>
      </a:accent3>
      <a:accent4>
        <a:srgbClr val="000000"/>
      </a:accent4>
      <a:accent5>
        <a:srgbClr val="DAEDEF"/>
      </a:accent5>
      <a:accent6>
        <a:srgbClr val="2D2D8A"/>
      </a:accent6>
      <a:hlink>
        <a:srgbClr val="009999"/>
      </a:hlink>
      <a:folHlink>
        <a:srgbClr val="99CC00"/>
      </a:folHlink>
    </a:clrScheme>
    <a:fontScheme name="Interstate">
      <a:majorFont>
        <a:latin typeface="Interstate Bold"/>
        <a:ea typeface="ヒラギノ角ゴ ProN W3"/>
        <a:cs typeface="ヒラギノ角ゴ ProN W3"/>
      </a:majorFont>
      <a:minorFont>
        <a:latin typeface="Interstate Regula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Title &amp; Subtitle">
  <a:themeElements>
    <a:clrScheme name="GREAT">
      <a:dk1>
        <a:srgbClr val="000000"/>
      </a:dk1>
      <a:lt1>
        <a:srgbClr val="FFFFFF"/>
      </a:lt1>
      <a:dk2>
        <a:srgbClr val="000000"/>
      </a:dk2>
      <a:lt2>
        <a:srgbClr val="808080"/>
      </a:lt2>
      <a:accent1>
        <a:srgbClr val="E41F13"/>
      </a:accent1>
      <a:accent2>
        <a:srgbClr val="1E1348"/>
      </a:accent2>
      <a:accent3>
        <a:srgbClr val="B00D23"/>
      </a:accent3>
      <a:accent4>
        <a:srgbClr val="000000"/>
      </a:accent4>
      <a:accent5>
        <a:srgbClr val="DAEDEF"/>
      </a:accent5>
      <a:accent6>
        <a:srgbClr val="2D2D8A"/>
      </a:accent6>
      <a:hlink>
        <a:srgbClr val="009999"/>
      </a:hlink>
      <a:folHlink>
        <a:srgbClr val="99CC00"/>
      </a:folHlink>
    </a:clrScheme>
    <a:fontScheme name="Interstate">
      <a:majorFont>
        <a:latin typeface="Interstate Bold"/>
        <a:ea typeface="ヒラギノ角ゴ ProN W3"/>
        <a:cs typeface="ヒラギノ角ゴ ProN W3"/>
      </a:majorFont>
      <a:minorFont>
        <a:latin typeface="Interstate Regula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7F7B9B49E39B4FBDDEA1D347642655" ma:contentTypeVersion="15" ma:contentTypeDescription="Create a new document." ma:contentTypeScope="" ma:versionID="68c075b01b36b816a63ef3a70941afab">
  <xsd:schema xmlns:xsd="http://www.w3.org/2001/XMLSchema" xmlns:xs="http://www.w3.org/2001/XMLSchema" xmlns:p="http://schemas.microsoft.com/office/2006/metadata/properties" xmlns:ns1="http://schemas.microsoft.com/sharepoint/v3" xmlns:ns3="c38b264d-e2e2-4ee6-9fe5-2abef1ad808a" xmlns:ns4="15903fcd-e141-437b-805d-3d56b598c55d" targetNamespace="http://schemas.microsoft.com/office/2006/metadata/properties" ma:root="true" ma:fieldsID="0a8c328f6c61c3a3fe0cfe6978a99dc4" ns1:_="" ns3:_="" ns4:_="">
    <xsd:import namespace="http://schemas.microsoft.com/sharepoint/v3"/>
    <xsd:import namespace="c38b264d-e2e2-4ee6-9fe5-2abef1ad808a"/>
    <xsd:import namespace="15903fcd-e141-437b-805d-3d56b598c55d"/>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8b264d-e2e2-4ee6-9fe5-2abef1ad808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903fcd-e141-437b-805d-3d56b598c55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9BB176-2E39-4D88-BD0B-D82488134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38b264d-e2e2-4ee6-9fe5-2abef1ad808a"/>
    <ds:schemaRef ds:uri="15903fcd-e141-437b-805d-3d56b598c5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E721E8-2421-4B19-9D1E-6816F579C201}">
  <ds:schemaRefs>
    <ds:schemaRef ds:uri="http://purl.org/dc/terms/"/>
    <ds:schemaRef ds:uri="http://schemas.microsoft.com/office/infopath/2007/PartnerControls"/>
    <ds:schemaRef ds:uri="http://schemas.microsoft.com/office/2006/documentManagement/types"/>
    <ds:schemaRef ds:uri="15903fcd-e141-437b-805d-3d56b598c55d"/>
    <ds:schemaRef ds:uri="http://schemas.microsoft.com/office/2006/metadata/properties"/>
    <ds:schemaRef ds:uri="http://purl.org/dc/elements/1.1/"/>
    <ds:schemaRef ds:uri="http://www.w3.org/XML/1998/namespace"/>
    <ds:schemaRef ds:uri="c38b264d-e2e2-4ee6-9fe5-2abef1ad808a"/>
    <ds:schemaRef ds:uri="http://schemas.openxmlformats.org/package/2006/metadata/core-properties"/>
    <ds:schemaRef ds:uri="http://schemas.microsoft.com/sharepoint/v3"/>
    <ds:schemaRef ds:uri="http://purl.org/dc/dcmitype/"/>
  </ds:schemaRefs>
</ds:datastoreItem>
</file>

<file path=customXml/itemProps3.xml><?xml version="1.0" encoding="utf-8"?>
<ds:datastoreItem xmlns:ds="http://schemas.openxmlformats.org/officeDocument/2006/customXml" ds:itemID="{8A387C8E-2F2B-4113-B406-A7CFA8D715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8547</TotalTime>
  <Words>2006</Words>
  <Application>Microsoft Office PowerPoint</Application>
  <PresentationFormat>On-screen Show (16:9)</PresentationFormat>
  <Paragraphs>144</Paragraphs>
  <Slides>10</Slides>
  <Notes>10</Notes>
  <HiddenSlides>0</HiddenSlides>
  <MMClips>0</MMClips>
  <ScaleCrop>false</ScaleCrop>
  <HeadingPairs>
    <vt:vector size="6" baseType="variant">
      <vt:variant>
        <vt:lpstr>Fonts Used</vt:lpstr>
      </vt:variant>
      <vt:variant>
        <vt:i4>13</vt:i4>
      </vt:variant>
      <vt:variant>
        <vt:lpstr>Theme</vt:lpstr>
      </vt:variant>
      <vt:variant>
        <vt:i4>14</vt:i4>
      </vt:variant>
      <vt:variant>
        <vt:lpstr>Slide Titles</vt:lpstr>
      </vt:variant>
      <vt:variant>
        <vt:i4>10</vt:i4>
      </vt:variant>
    </vt:vector>
  </HeadingPairs>
  <TitlesOfParts>
    <vt:vector size="37" baseType="lpstr">
      <vt:lpstr>MS PGothic</vt:lpstr>
      <vt:lpstr>MS PGothic</vt:lpstr>
      <vt:lpstr>宋体</vt:lpstr>
      <vt:lpstr>Arial</vt:lpstr>
      <vt:lpstr>Arial </vt:lpstr>
      <vt:lpstr>Calibri</vt:lpstr>
      <vt:lpstr>Gill Sans</vt:lpstr>
      <vt:lpstr>Interstate</vt:lpstr>
      <vt:lpstr>Interstate Bold</vt:lpstr>
      <vt:lpstr>Interstate Regular</vt:lpstr>
      <vt:lpstr>Wingdings</vt:lpstr>
      <vt:lpstr>ヒラギノ角ゴ Pro W3</vt:lpstr>
      <vt:lpstr>ヒラギノ角ゴ ProN W3</vt:lpstr>
      <vt:lpstr>1_Title &amp; Subtitle</vt:lpstr>
      <vt:lpstr>3_Title &amp; Subtitle</vt:lpstr>
      <vt:lpstr>4_Title &amp; Subtitle</vt:lpstr>
      <vt:lpstr>5_Title &amp; Subtitle</vt:lpstr>
      <vt:lpstr>8_Title &amp; Subtitle</vt:lpstr>
      <vt:lpstr>7_Title &amp; Subtitle</vt:lpstr>
      <vt:lpstr>Title &amp; Subtitle</vt:lpstr>
      <vt:lpstr>6_Title &amp; Subtitle</vt:lpstr>
      <vt:lpstr>2_Title &amp; Subtitle</vt:lpstr>
      <vt:lpstr>2_Office Theme</vt:lpstr>
      <vt:lpstr>9_Title &amp; Subtitle</vt:lpstr>
      <vt:lpstr>GREAT-Template_v6</vt:lpstr>
      <vt:lpstr>17_GREAT-Template_v6</vt:lpstr>
      <vt:lpstr>1_GREAT-Template_v6</vt:lpstr>
      <vt:lpstr>Welcome to a market entry overview on the  The UAE Healthcare and Life Sciences Sector  Medica 2021</vt:lpstr>
      <vt:lpstr>The UAE Healthcare and Life Sciences Sector</vt:lpstr>
      <vt:lpstr>The UAE Healthcare and Life Sciences Sector</vt:lpstr>
      <vt:lpstr>The UAE Healthcare Challenges</vt:lpstr>
      <vt:lpstr>The UAE HCLS Opportunities</vt:lpstr>
      <vt:lpstr>The UAE Life Sciences Regulation (Federal) </vt:lpstr>
      <vt:lpstr>The UAE Healthcare Regulation (Emirate Level)  </vt:lpstr>
      <vt:lpstr>The UAE Routes to Market/Tips for Doing Business </vt:lpstr>
      <vt:lpstr>Summary: What UK organisations need to consider</vt:lpstr>
      <vt:lpstr>Contact:  Pippa Russo, Life Sciences Advisor, UAE pippa.russo@fcdo.gov.uk  Finola Hegarty, Healthcare Advisor, UAE finola.hegarty@fcdo.gov.uk  Seema Mangoo, Healthcare and Life Sciences Officer, UAE seema.mangoo@fcdo.gov.uk   QUESTIONS?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UK</dc:title>
  <dc:creator>Appetite</dc:creator>
  <cp:lastModifiedBy>Pippa Russo (Sensitive)</cp:lastModifiedBy>
  <cp:revision>64</cp:revision>
  <cp:lastPrinted>2018-11-27T07:57:26Z</cp:lastPrinted>
  <dcterms:created xsi:type="dcterms:W3CDTF">2013-03-01T11:42:22Z</dcterms:created>
  <dcterms:modified xsi:type="dcterms:W3CDTF">2021-11-10T06:28:36Z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0x010100127F7B9B49E39B4FBDDEA1D347642655</vt:lpwstr>
  </property>
  <property fmtid="{D5CDD505-2E9C-101B-9397-08002B2CF9AE}" pid="3" name="_dlc_DocIdItemGuid">
    <vt:lpwstr>810df196-c251-42a9-8eda-29f0e1836a3f</vt:lpwstr>
  </property>
  <property fmtid="{D5CDD505-2E9C-101B-9397-08002B2CF9AE}" pid="4" name="Business Unit">
    <vt:lpwstr>2;#Healthcare UK|9059f364-de0d-40bb-86c5-3908da68fec7</vt:lpwstr>
  </property>
  <property fmtid="{D5CDD505-2E9C-101B-9397-08002B2CF9AE}" pid="5" name="AuthorIds_UIVersion_69">
    <vt:lpwstr>795</vt:lpwstr>
  </property>
  <property fmtid="{D5CDD505-2E9C-101B-9397-08002B2CF9AE}" pid="6" name="MSIP_Label_c1c05e37-788c-4c59-b50e-5c98323c0a70_Enabled">
    <vt:lpwstr>true</vt:lpwstr>
  </property>
  <property fmtid="{D5CDD505-2E9C-101B-9397-08002B2CF9AE}" pid="7" name="MSIP_Label_c1c05e37-788c-4c59-b50e-5c98323c0a70_SetDate">
    <vt:lpwstr>2020-04-28T15:50:31Z</vt:lpwstr>
  </property>
  <property fmtid="{D5CDD505-2E9C-101B-9397-08002B2CF9AE}" pid="8" name="MSIP_Label_c1c05e37-788c-4c59-b50e-5c98323c0a70_Method">
    <vt:lpwstr>Standard</vt:lpwstr>
  </property>
  <property fmtid="{D5CDD505-2E9C-101B-9397-08002B2CF9AE}" pid="9" name="MSIP_Label_c1c05e37-788c-4c59-b50e-5c98323c0a70_Name">
    <vt:lpwstr>OFFICIAL</vt:lpwstr>
  </property>
  <property fmtid="{D5CDD505-2E9C-101B-9397-08002B2CF9AE}" pid="10" name="MSIP_Label_c1c05e37-788c-4c59-b50e-5c98323c0a70_SiteId">
    <vt:lpwstr>8fa217ec-33aa-46fb-ad96-dfe68006bb86</vt:lpwstr>
  </property>
  <property fmtid="{D5CDD505-2E9C-101B-9397-08002B2CF9AE}" pid="11" name="MSIP_Label_c1c05e37-788c-4c59-b50e-5c98323c0a70_ActionId">
    <vt:lpwstr>fba16810-f3f2-48a0-8682-00005de9d1b1</vt:lpwstr>
  </property>
  <property fmtid="{D5CDD505-2E9C-101B-9397-08002B2CF9AE}" pid="12" name="MSIP_Label_c1c05e37-788c-4c59-b50e-5c98323c0a70_ContentBits">
    <vt:lpwstr>0</vt:lpwstr>
  </property>
  <property fmtid="{D5CDD505-2E9C-101B-9397-08002B2CF9AE}" pid="13" name="Order">
    <vt:r8>11322900</vt:r8>
  </property>
  <property fmtid="{D5CDD505-2E9C-101B-9397-08002B2CF9AE}" pid="14" name="xd_Signature">
    <vt:bool>false</vt:bool>
  </property>
  <property fmtid="{D5CDD505-2E9C-101B-9397-08002B2CF9AE}" pid="15" name="xd_ProgID">
    <vt:lpwstr/>
  </property>
  <property fmtid="{D5CDD505-2E9C-101B-9397-08002B2CF9AE}" pid="16" name="_dlc_DocId">
    <vt:lpwstr>H6263HTYEWN5-46571018-113229</vt:lpwstr>
  </property>
  <property fmtid="{D5CDD505-2E9C-101B-9397-08002B2CF9AE}" pid="17" name="_dlc_DocIdUrl">
    <vt:lpwstr>https://dbis.sharepoint.com/sites/dit/61/_layouts/15/DocIdRedir.aspx?ID=H6263HTYEWN5-46571018-113229, H6263HTYEWN5-46571018-113229</vt:lpwstr>
  </property>
  <property fmtid="{D5CDD505-2E9C-101B-9397-08002B2CF9AE}" pid="18" name="LegacyPhysicalFormat">
    <vt:bool>false</vt:bool>
  </property>
  <property fmtid="{D5CDD505-2E9C-101B-9397-08002B2CF9AE}" pid="19" name="ComplianceAssetId">
    <vt:lpwstr/>
  </property>
  <property fmtid="{D5CDD505-2E9C-101B-9397-08002B2CF9AE}" pid="20" name="TemplateUrl">
    <vt:lpwstr/>
  </property>
</Properties>
</file>