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6" r:id="rId6"/>
  </p:sldMasterIdLst>
  <p:notesMasterIdLst>
    <p:notesMasterId r:id="rId19"/>
  </p:notesMasterIdLst>
  <p:sldIdLst>
    <p:sldId id="306" r:id="rId7"/>
    <p:sldId id="295" r:id="rId8"/>
    <p:sldId id="279" r:id="rId9"/>
    <p:sldId id="310" r:id="rId10"/>
    <p:sldId id="304" r:id="rId11"/>
    <p:sldId id="317" r:id="rId12"/>
    <p:sldId id="328" r:id="rId13"/>
    <p:sldId id="321" r:id="rId14"/>
    <p:sldId id="327" r:id="rId15"/>
    <p:sldId id="324" r:id="rId16"/>
    <p:sldId id="326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Elsa Olofsson" initials="EO" lastIdx="2" clrIdx="0">
    <p:extLst>
      <p:ext uri="{19B8F6BF-5375-455C-9EA6-DF929625EA0E}">
        <p15:presenceInfo xmlns:p15="http://schemas.microsoft.com/office/powerpoint/2012/main" userId="S::elsa.olofsson@fco.gov.uk::48091aee-bd86-4540-8531-21408f469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CD3"/>
    <a:srgbClr val="FFD9D9"/>
    <a:srgbClr val="FBDDE6"/>
    <a:srgbClr val="F2DEEC"/>
    <a:srgbClr val="F9DBEE"/>
    <a:srgbClr val="F7CDE8"/>
    <a:srgbClr val="FFBDBD"/>
    <a:srgbClr val="050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2448" autoAdjust="0"/>
  </p:normalViewPr>
  <p:slideViewPr>
    <p:cSldViewPr snapToGrid="0">
      <p:cViewPr varScale="1">
        <p:scale>
          <a:sx n="59" d="100"/>
          <a:sy n="59" d="100"/>
        </p:scale>
        <p:origin x="1100" y="2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68E4C-9D4A-4CDF-A5D9-BD350DAAF28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724B5-F3D2-4FEF-86C1-B09FDF49CC0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LATAM </a:t>
          </a:r>
        </a:p>
      </dgm:t>
    </dgm:pt>
    <dgm:pt modelId="{C14BA50D-CAC4-4835-8949-1BE3674EB1BC}" type="parTrans" cxnId="{04240C24-463E-4BF3-81EE-3742B80DB6D0}">
      <dgm:prSet/>
      <dgm:spPr/>
      <dgm:t>
        <a:bodyPr/>
        <a:lstStyle/>
        <a:p>
          <a:endParaRPr lang="en-US"/>
        </a:p>
      </dgm:t>
    </dgm:pt>
    <dgm:pt modelId="{C4FDAAA3-7C65-4749-B0EF-35A2FF043F47}" type="sibTrans" cxnId="{04240C24-463E-4BF3-81EE-3742B80DB6D0}">
      <dgm:prSet/>
      <dgm:spPr/>
      <dgm:t>
        <a:bodyPr/>
        <a:lstStyle/>
        <a:p>
          <a:endParaRPr lang="en-US"/>
        </a:p>
      </dgm:t>
    </dgm:pt>
    <dgm:pt modelId="{1AC0875D-E764-48B1-AC6E-5436352F822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en-US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the world</a:t>
          </a:r>
        </a:p>
      </dgm:t>
    </dgm:pt>
    <dgm:pt modelId="{8ECE70BD-B0F7-49E9-A30D-C70DE04E50C4}" type="parTrans" cxnId="{B5715DEE-C960-42E1-814A-763377564949}">
      <dgm:prSet/>
      <dgm:spPr/>
      <dgm:t>
        <a:bodyPr/>
        <a:lstStyle/>
        <a:p>
          <a:endParaRPr lang="en-US"/>
        </a:p>
      </dgm:t>
    </dgm:pt>
    <dgm:pt modelId="{971A0726-439C-4F28-B445-7B23976964D1}" type="sibTrans" cxnId="{B5715DEE-C960-42E1-814A-763377564949}">
      <dgm:prSet/>
      <dgm:spPr/>
      <dgm:t>
        <a:bodyPr/>
        <a:lstStyle/>
        <a:p>
          <a:endParaRPr lang="en-US"/>
        </a:p>
      </dgm:t>
    </dgm:pt>
    <dgm:pt modelId="{36599DDD-B842-4D3C-ABE9-ECFAD318955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Member of Mercosur trading bloc</a:t>
          </a:r>
        </a:p>
      </dgm:t>
    </dgm:pt>
    <dgm:pt modelId="{3AFCAAC4-B7B2-4259-AEC5-A3260770F975}" type="parTrans" cxnId="{866FBDC2-2DD1-47F3-B9B8-E70FA5654C24}">
      <dgm:prSet/>
      <dgm:spPr/>
      <dgm:t>
        <a:bodyPr/>
        <a:lstStyle/>
        <a:p>
          <a:endParaRPr lang="en-US"/>
        </a:p>
      </dgm:t>
    </dgm:pt>
    <dgm:pt modelId="{C3615E02-F42D-4CB3-8975-3F56E5374286}" type="sibTrans" cxnId="{866FBDC2-2DD1-47F3-B9B8-E70FA5654C24}">
      <dgm:prSet/>
      <dgm:spPr/>
      <dgm:t>
        <a:bodyPr/>
        <a:lstStyle/>
        <a:p>
          <a:endParaRPr lang="en-US"/>
        </a:p>
      </dgm:t>
    </dgm:pt>
    <dgm:pt modelId="{D3574157-B9B5-4812-94EE-712474D32B8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Largest trading bloc in S. America</a:t>
          </a:r>
        </a:p>
      </dgm:t>
    </dgm:pt>
    <dgm:pt modelId="{C6DA4CAC-4C3D-4120-ACE5-8601CF06352E}" type="parTrans" cxnId="{1913361B-D19B-48EB-AD28-6A9E0453BE51}">
      <dgm:prSet/>
      <dgm:spPr/>
      <dgm:t>
        <a:bodyPr/>
        <a:lstStyle/>
        <a:p>
          <a:endParaRPr lang="en-US"/>
        </a:p>
      </dgm:t>
    </dgm:pt>
    <dgm:pt modelId="{B7D464C9-A156-47F8-B362-5C5B06ED887C}" type="sibTrans" cxnId="{1913361B-D19B-48EB-AD28-6A9E0453BE51}">
      <dgm:prSet/>
      <dgm:spPr/>
      <dgm:t>
        <a:bodyPr/>
        <a:lstStyle/>
        <a:p>
          <a:endParaRPr lang="en-US"/>
        </a:p>
      </dgm:t>
    </dgm:pt>
    <dgm:pt modelId="{48DB96E3-5001-45F5-8CD3-C1B6D6A5379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South America</a:t>
          </a:r>
        </a:p>
      </dgm:t>
    </dgm:pt>
    <dgm:pt modelId="{5C72CE1C-DF43-44BD-BB25-DCC774DCFAAD}" type="sibTrans" cxnId="{BDA89CB5-5724-42F0-AE6D-3F7E806D69AF}">
      <dgm:prSet/>
      <dgm:spPr/>
      <dgm:t>
        <a:bodyPr/>
        <a:lstStyle/>
        <a:p>
          <a:endParaRPr lang="en-US"/>
        </a:p>
      </dgm:t>
    </dgm:pt>
    <dgm:pt modelId="{CA2A43F6-C96B-4EA6-9968-2ED491EA2171}" type="parTrans" cxnId="{BDA89CB5-5724-42F0-AE6D-3F7E806D69AF}">
      <dgm:prSet/>
      <dgm:spPr/>
      <dgm:t>
        <a:bodyPr/>
        <a:lstStyle/>
        <a:p>
          <a:endParaRPr lang="en-US"/>
        </a:p>
      </dgm:t>
    </dgm:pt>
    <dgm:pt modelId="{D19B873D-8E8A-4C24-B10C-6990C84559F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largest GDP in S. America (USD 491 B) </a:t>
          </a:r>
        </a:p>
      </dgm:t>
    </dgm:pt>
    <dgm:pt modelId="{E9019CB8-D83B-41AD-B186-1289C767D079}" type="sibTrans" cxnId="{AACB7A14-42F2-4A02-9487-D24666465EAE}">
      <dgm:prSet/>
      <dgm:spPr/>
      <dgm:t>
        <a:bodyPr/>
        <a:lstStyle/>
        <a:p>
          <a:endParaRPr lang="en-US"/>
        </a:p>
      </dgm:t>
    </dgm:pt>
    <dgm:pt modelId="{8AF7B7FD-2CC3-42C6-B819-05DF0960B955}" type="parTrans" cxnId="{AACB7A14-42F2-4A02-9487-D24666465EAE}">
      <dgm:prSet/>
      <dgm:spPr/>
      <dgm:t>
        <a:bodyPr/>
        <a:lstStyle/>
        <a:p>
          <a:endParaRPr lang="en-US"/>
        </a:p>
      </dgm:t>
    </dgm:pt>
    <dgm:pt modelId="{59D73BDD-8B45-4991-8BC4-D0F771B38A56}" type="pres">
      <dgm:prSet presAssocID="{D6A68E4C-9D4A-4CDF-A5D9-BD350DAAF28E}" presName="Name0" presStyleCnt="0">
        <dgm:presLayoutVars>
          <dgm:dir/>
          <dgm:animLvl val="lvl"/>
          <dgm:resizeHandles val="exact"/>
        </dgm:presLayoutVars>
      </dgm:prSet>
      <dgm:spPr/>
    </dgm:pt>
    <dgm:pt modelId="{3DE7BF30-4FE6-4B71-9F4A-F2E1DA414BC5}" type="pres">
      <dgm:prSet presAssocID="{36599DDD-B842-4D3C-ABE9-ECFAD318955B}" presName="boxAndChildren" presStyleCnt="0"/>
      <dgm:spPr/>
    </dgm:pt>
    <dgm:pt modelId="{F935142A-4C25-4DC3-9705-8EC0195C6CB9}" type="pres">
      <dgm:prSet presAssocID="{36599DDD-B842-4D3C-ABE9-ECFAD318955B}" presName="parentTextBox" presStyleLbl="node1" presStyleIdx="0" presStyleCnt="3"/>
      <dgm:spPr/>
    </dgm:pt>
    <dgm:pt modelId="{9ACAD219-473B-4DDB-9D0B-180642BD9FBC}" type="pres">
      <dgm:prSet presAssocID="{36599DDD-B842-4D3C-ABE9-ECFAD318955B}" presName="entireBox" presStyleLbl="node1" presStyleIdx="0" presStyleCnt="3"/>
      <dgm:spPr/>
    </dgm:pt>
    <dgm:pt modelId="{ECF595CE-1970-42D0-9E0A-26663377450B}" type="pres">
      <dgm:prSet presAssocID="{36599DDD-B842-4D3C-ABE9-ECFAD318955B}" presName="descendantBox" presStyleCnt="0"/>
      <dgm:spPr/>
    </dgm:pt>
    <dgm:pt modelId="{47B6E03E-B83D-4FD8-A5F6-034C4CAE6604}" type="pres">
      <dgm:prSet presAssocID="{D3574157-B9B5-4812-94EE-712474D32B87}" presName="childTextBox" presStyleLbl="fgAccFollowNode1" presStyleIdx="0" presStyleCnt="3">
        <dgm:presLayoutVars>
          <dgm:bulletEnabled val="1"/>
        </dgm:presLayoutVars>
      </dgm:prSet>
      <dgm:spPr/>
    </dgm:pt>
    <dgm:pt modelId="{CDB53784-ADB0-462C-BADA-3E0AE16218A2}" type="pres">
      <dgm:prSet presAssocID="{971A0726-439C-4F28-B445-7B23976964D1}" presName="sp" presStyleCnt="0"/>
      <dgm:spPr/>
    </dgm:pt>
    <dgm:pt modelId="{665C61C1-B5CB-43A3-BE27-B9CACECDAB19}" type="pres">
      <dgm:prSet presAssocID="{1AC0875D-E764-48B1-AC6E-5436352F8228}" presName="arrowAndChildren" presStyleCnt="0"/>
      <dgm:spPr/>
    </dgm:pt>
    <dgm:pt modelId="{BDB6674A-3FBB-438B-AC31-2FA8EFE7EBAC}" type="pres">
      <dgm:prSet presAssocID="{1AC0875D-E764-48B1-AC6E-5436352F8228}" presName="parentTextArrow" presStyleLbl="node1" presStyleIdx="0" presStyleCnt="3"/>
      <dgm:spPr/>
    </dgm:pt>
    <dgm:pt modelId="{468B13E1-5E75-45B0-A5B8-845223C7D939}" type="pres">
      <dgm:prSet presAssocID="{1AC0875D-E764-48B1-AC6E-5436352F8228}" presName="arrow" presStyleLbl="node1" presStyleIdx="1" presStyleCnt="3"/>
      <dgm:spPr/>
    </dgm:pt>
    <dgm:pt modelId="{EE728484-C909-415D-84F6-2E233170312E}" type="pres">
      <dgm:prSet presAssocID="{1AC0875D-E764-48B1-AC6E-5436352F8228}" presName="descendantArrow" presStyleCnt="0"/>
      <dgm:spPr/>
    </dgm:pt>
    <dgm:pt modelId="{641B1E6D-1D34-4C37-ADAD-F388F8520671}" type="pres">
      <dgm:prSet presAssocID="{D19B873D-8E8A-4C24-B10C-6990C84559F9}" presName="childTextArrow" presStyleLbl="fgAccFollowNode1" presStyleIdx="1" presStyleCnt="3" custLinFactNeighborX="-1553" custLinFactNeighborY="-2692">
        <dgm:presLayoutVars>
          <dgm:bulletEnabled val="1"/>
        </dgm:presLayoutVars>
      </dgm:prSet>
      <dgm:spPr/>
    </dgm:pt>
    <dgm:pt modelId="{4D8BC253-9D41-4BA3-9C7F-F48EB083C257}" type="pres">
      <dgm:prSet presAssocID="{5C72CE1C-DF43-44BD-BB25-DCC774DCFAAD}" presName="sp" presStyleCnt="0"/>
      <dgm:spPr/>
    </dgm:pt>
    <dgm:pt modelId="{8C0A1CFA-3AB6-4C98-A2F6-F0A11F85788A}" type="pres">
      <dgm:prSet presAssocID="{48DB96E3-5001-45F5-8CD3-C1B6D6A53792}" presName="arrowAndChildren" presStyleCnt="0"/>
      <dgm:spPr/>
    </dgm:pt>
    <dgm:pt modelId="{70A30D40-96CE-4D85-AC90-A8BFB12F5BBE}" type="pres">
      <dgm:prSet presAssocID="{48DB96E3-5001-45F5-8CD3-C1B6D6A53792}" presName="parentTextArrow" presStyleLbl="node1" presStyleIdx="1" presStyleCnt="3"/>
      <dgm:spPr/>
    </dgm:pt>
    <dgm:pt modelId="{35335404-34E5-4265-BC76-23F562C169D7}" type="pres">
      <dgm:prSet presAssocID="{48DB96E3-5001-45F5-8CD3-C1B6D6A53792}" presName="arrow" presStyleLbl="node1" presStyleIdx="2" presStyleCnt="3"/>
      <dgm:spPr/>
    </dgm:pt>
    <dgm:pt modelId="{31658517-4620-4510-A2F8-577A193F2B46}" type="pres">
      <dgm:prSet presAssocID="{48DB96E3-5001-45F5-8CD3-C1B6D6A53792}" presName="descendantArrow" presStyleCnt="0"/>
      <dgm:spPr/>
    </dgm:pt>
    <dgm:pt modelId="{B2AEB07F-2165-4195-8E95-4F8E2DA26137}" type="pres">
      <dgm:prSet presAssocID="{B0E724B5-F3D2-4FEF-86C1-B09FDF49CC05}" presName="childTextArrow" presStyleLbl="fgAccFollowNode1" presStyleIdx="2" presStyleCnt="3" custLinFactNeighborX="-2338" custLinFactNeighborY="-3476">
        <dgm:presLayoutVars>
          <dgm:bulletEnabled val="1"/>
        </dgm:presLayoutVars>
      </dgm:prSet>
      <dgm:spPr/>
    </dgm:pt>
  </dgm:ptLst>
  <dgm:cxnLst>
    <dgm:cxn modelId="{29E9F10E-F6CE-406A-8280-6ACACB73CE13}" type="presOf" srcId="{D6A68E4C-9D4A-4CDF-A5D9-BD350DAAF28E}" destId="{59D73BDD-8B45-4991-8BC4-D0F771B38A56}" srcOrd="0" destOrd="0" presId="urn:microsoft.com/office/officeart/2005/8/layout/process4"/>
    <dgm:cxn modelId="{AACB7A14-42F2-4A02-9487-D24666465EAE}" srcId="{1AC0875D-E764-48B1-AC6E-5436352F8228}" destId="{D19B873D-8E8A-4C24-B10C-6990C84559F9}" srcOrd="0" destOrd="0" parTransId="{8AF7B7FD-2CC3-42C6-B819-05DF0960B955}" sibTransId="{E9019CB8-D83B-41AD-B186-1289C767D079}"/>
    <dgm:cxn modelId="{1913361B-D19B-48EB-AD28-6A9E0453BE51}" srcId="{36599DDD-B842-4D3C-ABE9-ECFAD318955B}" destId="{D3574157-B9B5-4812-94EE-712474D32B87}" srcOrd="0" destOrd="0" parTransId="{C6DA4CAC-4C3D-4120-ACE5-8601CF06352E}" sibTransId="{B7D464C9-A156-47F8-B362-5C5B06ED887C}"/>
    <dgm:cxn modelId="{51B2861F-E08C-4674-9963-6F81F17E1117}" type="presOf" srcId="{D3574157-B9B5-4812-94EE-712474D32B87}" destId="{47B6E03E-B83D-4FD8-A5F6-034C4CAE6604}" srcOrd="0" destOrd="0" presId="urn:microsoft.com/office/officeart/2005/8/layout/process4"/>
    <dgm:cxn modelId="{04240C24-463E-4BF3-81EE-3742B80DB6D0}" srcId="{48DB96E3-5001-45F5-8CD3-C1B6D6A53792}" destId="{B0E724B5-F3D2-4FEF-86C1-B09FDF49CC05}" srcOrd="0" destOrd="0" parTransId="{C14BA50D-CAC4-4835-8949-1BE3674EB1BC}" sibTransId="{C4FDAAA3-7C65-4749-B0EF-35A2FF043F47}"/>
    <dgm:cxn modelId="{EE1A3B3D-9793-4B1E-B3F7-EA4A63369DC0}" type="presOf" srcId="{1AC0875D-E764-48B1-AC6E-5436352F8228}" destId="{468B13E1-5E75-45B0-A5B8-845223C7D939}" srcOrd="1" destOrd="0" presId="urn:microsoft.com/office/officeart/2005/8/layout/process4"/>
    <dgm:cxn modelId="{BCF01E5D-8A12-453B-91AD-1038EB92BB87}" type="presOf" srcId="{48DB96E3-5001-45F5-8CD3-C1B6D6A53792}" destId="{70A30D40-96CE-4D85-AC90-A8BFB12F5BBE}" srcOrd="0" destOrd="0" presId="urn:microsoft.com/office/officeart/2005/8/layout/process4"/>
    <dgm:cxn modelId="{2166566C-133B-40E9-A7FC-B16D4CDA1B57}" type="presOf" srcId="{1AC0875D-E764-48B1-AC6E-5436352F8228}" destId="{BDB6674A-3FBB-438B-AC31-2FA8EFE7EBAC}" srcOrd="0" destOrd="0" presId="urn:microsoft.com/office/officeart/2005/8/layout/process4"/>
    <dgm:cxn modelId="{9A76D27A-6C43-4288-A74B-8B21E3ECC620}" type="presOf" srcId="{36599DDD-B842-4D3C-ABE9-ECFAD318955B}" destId="{9ACAD219-473B-4DDB-9D0B-180642BD9FBC}" srcOrd="1" destOrd="0" presId="urn:microsoft.com/office/officeart/2005/8/layout/process4"/>
    <dgm:cxn modelId="{2084A588-3043-4C21-ADB5-F98F0BE09A7B}" type="presOf" srcId="{B0E724B5-F3D2-4FEF-86C1-B09FDF49CC05}" destId="{B2AEB07F-2165-4195-8E95-4F8E2DA26137}" srcOrd="0" destOrd="0" presId="urn:microsoft.com/office/officeart/2005/8/layout/process4"/>
    <dgm:cxn modelId="{8F49E688-E410-40D3-9F6E-C563365C5B53}" type="presOf" srcId="{36599DDD-B842-4D3C-ABE9-ECFAD318955B}" destId="{F935142A-4C25-4DC3-9705-8EC0195C6CB9}" srcOrd="0" destOrd="0" presId="urn:microsoft.com/office/officeart/2005/8/layout/process4"/>
    <dgm:cxn modelId="{BDA89CB5-5724-42F0-AE6D-3F7E806D69AF}" srcId="{D6A68E4C-9D4A-4CDF-A5D9-BD350DAAF28E}" destId="{48DB96E3-5001-45F5-8CD3-C1B6D6A53792}" srcOrd="0" destOrd="0" parTransId="{CA2A43F6-C96B-4EA6-9968-2ED491EA2171}" sibTransId="{5C72CE1C-DF43-44BD-BB25-DCC774DCFAAD}"/>
    <dgm:cxn modelId="{866FBDC2-2DD1-47F3-B9B8-E70FA5654C24}" srcId="{D6A68E4C-9D4A-4CDF-A5D9-BD350DAAF28E}" destId="{36599DDD-B842-4D3C-ABE9-ECFAD318955B}" srcOrd="2" destOrd="0" parTransId="{3AFCAAC4-B7B2-4259-AEC5-A3260770F975}" sibTransId="{C3615E02-F42D-4CB3-8975-3F56E5374286}"/>
    <dgm:cxn modelId="{A38E3CC6-950F-48D4-BE6D-6311DF012CF6}" type="presOf" srcId="{D19B873D-8E8A-4C24-B10C-6990C84559F9}" destId="{641B1E6D-1D34-4C37-ADAD-F388F8520671}" srcOrd="0" destOrd="0" presId="urn:microsoft.com/office/officeart/2005/8/layout/process4"/>
    <dgm:cxn modelId="{B5715DEE-C960-42E1-814A-763377564949}" srcId="{D6A68E4C-9D4A-4CDF-A5D9-BD350DAAF28E}" destId="{1AC0875D-E764-48B1-AC6E-5436352F8228}" srcOrd="1" destOrd="0" parTransId="{8ECE70BD-B0F7-49E9-A30D-C70DE04E50C4}" sibTransId="{971A0726-439C-4F28-B445-7B23976964D1}"/>
    <dgm:cxn modelId="{381F41F5-7EA6-48EC-B787-996D03AFFF8E}" type="presOf" srcId="{48DB96E3-5001-45F5-8CD3-C1B6D6A53792}" destId="{35335404-34E5-4265-BC76-23F562C169D7}" srcOrd="1" destOrd="0" presId="urn:microsoft.com/office/officeart/2005/8/layout/process4"/>
    <dgm:cxn modelId="{43F30904-664F-4460-911C-548B3047683F}" type="presParOf" srcId="{59D73BDD-8B45-4991-8BC4-D0F771B38A56}" destId="{3DE7BF30-4FE6-4B71-9F4A-F2E1DA414BC5}" srcOrd="0" destOrd="0" presId="urn:microsoft.com/office/officeart/2005/8/layout/process4"/>
    <dgm:cxn modelId="{BE0FCB74-840A-4871-A104-13D7D8CFC73D}" type="presParOf" srcId="{3DE7BF30-4FE6-4B71-9F4A-F2E1DA414BC5}" destId="{F935142A-4C25-4DC3-9705-8EC0195C6CB9}" srcOrd="0" destOrd="0" presId="urn:microsoft.com/office/officeart/2005/8/layout/process4"/>
    <dgm:cxn modelId="{1530442E-70A9-4749-8CF6-F5E358B60921}" type="presParOf" srcId="{3DE7BF30-4FE6-4B71-9F4A-F2E1DA414BC5}" destId="{9ACAD219-473B-4DDB-9D0B-180642BD9FBC}" srcOrd="1" destOrd="0" presId="urn:microsoft.com/office/officeart/2005/8/layout/process4"/>
    <dgm:cxn modelId="{16BC307F-0643-4444-9DDB-DDD4DD1E5138}" type="presParOf" srcId="{3DE7BF30-4FE6-4B71-9F4A-F2E1DA414BC5}" destId="{ECF595CE-1970-42D0-9E0A-26663377450B}" srcOrd="2" destOrd="0" presId="urn:microsoft.com/office/officeart/2005/8/layout/process4"/>
    <dgm:cxn modelId="{480396F4-E326-419E-8977-75B8EC88BEE2}" type="presParOf" srcId="{ECF595CE-1970-42D0-9E0A-26663377450B}" destId="{47B6E03E-B83D-4FD8-A5F6-034C4CAE6604}" srcOrd="0" destOrd="0" presId="urn:microsoft.com/office/officeart/2005/8/layout/process4"/>
    <dgm:cxn modelId="{C9D15BED-6FC8-479F-ADE2-AAC0375580BC}" type="presParOf" srcId="{59D73BDD-8B45-4991-8BC4-D0F771B38A56}" destId="{CDB53784-ADB0-462C-BADA-3E0AE16218A2}" srcOrd="1" destOrd="0" presId="urn:microsoft.com/office/officeart/2005/8/layout/process4"/>
    <dgm:cxn modelId="{3ED11E73-7BB4-4266-9371-B8E31F032599}" type="presParOf" srcId="{59D73BDD-8B45-4991-8BC4-D0F771B38A56}" destId="{665C61C1-B5CB-43A3-BE27-B9CACECDAB19}" srcOrd="2" destOrd="0" presId="urn:microsoft.com/office/officeart/2005/8/layout/process4"/>
    <dgm:cxn modelId="{F460AE77-E077-4ED2-A0FB-6865BC0F3495}" type="presParOf" srcId="{665C61C1-B5CB-43A3-BE27-B9CACECDAB19}" destId="{BDB6674A-3FBB-438B-AC31-2FA8EFE7EBAC}" srcOrd="0" destOrd="0" presId="urn:microsoft.com/office/officeart/2005/8/layout/process4"/>
    <dgm:cxn modelId="{6928672E-032F-4AE6-B7F0-E9A6FA52B042}" type="presParOf" srcId="{665C61C1-B5CB-43A3-BE27-B9CACECDAB19}" destId="{468B13E1-5E75-45B0-A5B8-845223C7D939}" srcOrd="1" destOrd="0" presId="urn:microsoft.com/office/officeart/2005/8/layout/process4"/>
    <dgm:cxn modelId="{F8900804-493A-4FD0-A3BD-4340C3AA3B47}" type="presParOf" srcId="{665C61C1-B5CB-43A3-BE27-B9CACECDAB19}" destId="{EE728484-C909-415D-84F6-2E233170312E}" srcOrd="2" destOrd="0" presId="urn:microsoft.com/office/officeart/2005/8/layout/process4"/>
    <dgm:cxn modelId="{1BA6C30E-A028-4AA3-B9FC-1185B591367D}" type="presParOf" srcId="{EE728484-C909-415D-84F6-2E233170312E}" destId="{641B1E6D-1D34-4C37-ADAD-F388F8520671}" srcOrd="0" destOrd="0" presId="urn:microsoft.com/office/officeart/2005/8/layout/process4"/>
    <dgm:cxn modelId="{28107A91-53CD-4BC3-B402-FABDCF8452EF}" type="presParOf" srcId="{59D73BDD-8B45-4991-8BC4-D0F771B38A56}" destId="{4D8BC253-9D41-4BA3-9C7F-F48EB083C257}" srcOrd="3" destOrd="0" presId="urn:microsoft.com/office/officeart/2005/8/layout/process4"/>
    <dgm:cxn modelId="{A0A96D5F-CECF-4E88-8199-B4190C1A5617}" type="presParOf" srcId="{59D73BDD-8B45-4991-8BC4-D0F771B38A56}" destId="{8C0A1CFA-3AB6-4C98-A2F6-F0A11F85788A}" srcOrd="4" destOrd="0" presId="urn:microsoft.com/office/officeart/2005/8/layout/process4"/>
    <dgm:cxn modelId="{D221B395-DBC7-4D8A-99E7-E34466DB25A9}" type="presParOf" srcId="{8C0A1CFA-3AB6-4C98-A2F6-F0A11F85788A}" destId="{70A30D40-96CE-4D85-AC90-A8BFB12F5BBE}" srcOrd="0" destOrd="0" presId="urn:microsoft.com/office/officeart/2005/8/layout/process4"/>
    <dgm:cxn modelId="{AEE4EFBD-DDEA-4471-B9E3-B6CFA2FBFC5B}" type="presParOf" srcId="{8C0A1CFA-3AB6-4C98-A2F6-F0A11F85788A}" destId="{35335404-34E5-4265-BC76-23F562C169D7}" srcOrd="1" destOrd="0" presId="urn:microsoft.com/office/officeart/2005/8/layout/process4"/>
    <dgm:cxn modelId="{90590F4D-467C-45B7-8454-60D0F60FEA81}" type="presParOf" srcId="{8C0A1CFA-3AB6-4C98-A2F6-F0A11F85788A}" destId="{31658517-4620-4510-A2F8-577A193F2B46}" srcOrd="2" destOrd="0" presId="urn:microsoft.com/office/officeart/2005/8/layout/process4"/>
    <dgm:cxn modelId="{81117381-B58D-4E70-8E29-2E5943AB57B0}" type="presParOf" srcId="{31658517-4620-4510-A2F8-577A193F2B46}" destId="{B2AEB07F-2165-4195-8E95-4F8E2DA261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F75A1-F8A6-40E4-A70D-2D2AB2805AB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4D8FB-D3D1-47B0-876F-5101E8D2CE4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ARGENTINA: 11 times larger than the UK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POPULATION: 47.3 M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91% Urban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BUENOS AIRES: Country’s hub for most industries</a:t>
          </a:r>
        </a:p>
      </dgm:t>
    </dgm:pt>
    <dgm:pt modelId="{AB2CDE3B-9E4E-4A9C-B24A-2B979557510E}" type="parTrans" cxnId="{20B08F2B-A8A8-469C-A601-9C01DCB53276}">
      <dgm:prSet/>
      <dgm:spPr/>
      <dgm:t>
        <a:bodyPr/>
        <a:lstStyle/>
        <a:p>
          <a:endParaRPr lang="en-US"/>
        </a:p>
      </dgm:t>
    </dgm:pt>
    <dgm:pt modelId="{4F5607DC-609D-46C3-AA4F-C8DF498A09CA}" type="sibTrans" cxnId="{20B08F2B-A8A8-469C-A601-9C01DCB53276}">
      <dgm:prSet/>
      <dgm:spPr/>
      <dgm:t>
        <a:bodyPr/>
        <a:lstStyle/>
        <a:p>
          <a:endParaRPr lang="en-US"/>
        </a:p>
      </dgm:t>
    </dgm:pt>
    <dgm:pt modelId="{3AA14431-D4E4-4CDD-9279-E7ADF5D345B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OFFICIAL LANGUAGE: Spanish (English for trade)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Familiar, European business culture</a:t>
          </a:r>
        </a:p>
      </dgm:t>
    </dgm:pt>
    <dgm:pt modelId="{9B96F703-8600-4516-B454-E9D9FACE0125}" type="parTrans" cxnId="{5FD7A556-4892-4DAA-995B-931102AA5AF5}">
      <dgm:prSet/>
      <dgm:spPr/>
      <dgm:t>
        <a:bodyPr/>
        <a:lstStyle/>
        <a:p>
          <a:endParaRPr lang="en-US"/>
        </a:p>
      </dgm:t>
    </dgm:pt>
    <dgm:pt modelId="{A9B2447E-0BA3-4523-8157-BE6C1332B0DE}" type="sibTrans" cxnId="{5FD7A556-4892-4DAA-995B-931102AA5AF5}">
      <dgm:prSet/>
      <dgm:spPr/>
      <dgm:t>
        <a:bodyPr/>
        <a:lstStyle/>
        <a:p>
          <a:endParaRPr lang="en-US"/>
        </a:p>
      </dgm:t>
    </dgm:pt>
    <dgm:pt modelId="{84E466C6-276B-47D3-97F7-336BBF8FAF7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+100 BRITISH SUBSIDIARIES </a:t>
          </a:r>
        </a:p>
      </dgm:t>
    </dgm:pt>
    <dgm:pt modelId="{088B49BF-54E4-42C0-992C-AB1CD054CB20}" type="parTrans" cxnId="{6BF69684-45DB-461D-A825-CE23A64854C3}">
      <dgm:prSet/>
      <dgm:spPr/>
      <dgm:t>
        <a:bodyPr/>
        <a:lstStyle/>
        <a:p>
          <a:endParaRPr lang="en-US"/>
        </a:p>
      </dgm:t>
    </dgm:pt>
    <dgm:pt modelId="{CEE2AE17-5B74-42C7-94C5-9C32E3BE3461}" type="sibTrans" cxnId="{6BF69684-45DB-461D-A825-CE23A64854C3}">
      <dgm:prSet/>
      <dgm:spPr/>
      <dgm:t>
        <a:bodyPr/>
        <a:lstStyle/>
        <a:p>
          <a:endParaRPr lang="en-US"/>
        </a:p>
      </dgm:t>
    </dgm:pt>
    <dgm:pt modelId="{BFB43D89-B781-4C7A-85BC-9A39715A01C8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BRITCHAM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+100 years</a:t>
          </a:r>
        </a:p>
      </dgm:t>
    </dgm:pt>
    <dgm:pt modelId="{8E20259E-DECB-44FB-ABEF-36624F3CD46B}" type="parTrans" cxnId="{C5BACC33-E558-4929-8156-C1098AD95F34}">
      <dgm:prSet/>
      <dgm:spPr/>
      <dgm:t>
        <a:bodyPr/>
        <a:lstStyle/>
        <a:p>
          <a:endParaRPr lang="en-US"/>
        </a:p>
      </dgm:t>
    </dgm:pt>
    <dgm:pt modelId="{AB196683-4D21-46E0-9784-A1569E2A8B74}" type="sibTrans" cxnId="{C5BACC33-E558-4929-8156-C1098AD95F34}">
      <dgm:prSet/>
      <dgm:spPr/>
      <dgm:t>
        <a:bodyPr/>
        <a:lstStyle/>
        <a:p>
          <a:endParaRPr lang="en-US"/>
        </a:p>
      </dgm:t>
    </dgm:pt>
    <dgm:pt modelId="{ABAAC3E2-2DB0-4661-8561-D5170939C5B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ENTRY ROUTE to other Spanish speaking countries </a:t>
          </a:r>
        </a:p>
      </dgm:t>
    </dgm:pt>
    <dgm:pt modelId="{554DD266-7660-4434-A38D-24B7D7E98E91}" type="parTrans" cxnId="{0165FE76-89FC-4BA4-99E5-37F4B1D96FFC}">
      <dgm:prSet/>
      <dgm:spPr/>
      <dgm:t>
        <a:bodyPr/>
        <a:lstStyle/>
        <a:p>
          <a:endParaRPr lang="en-US"/>
        </a:p>
      </dgm:t>
    </dgm:pt>
    <dgm:pt modelId="{F20448FB-CEAA-40DF-9678-DBFD18AA2460}" type="sibTrans" cxnId="{0165FE76-89FC-4BA4-99E5-37F4B1D96FFC}">
      <dgm:prSet/>
      <dgm:spPr/>
      <dgm:t>
        <a:bodyPr/>
        <a:lstStyle/>
        <a:p>
          <a:endParaRPr lang="en-US"/>
        </a:p>
      </dgm:t>
    </dgm:pt>
    <dgm:pt modelId="{4CC920BB-CEF6-4A5B-AC41-D16D8FCE6441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BRITISH HOSPITAL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178 years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Oldest Nursing School</a:t>
          </a:r>
        </a:p>
      </dgm:t>
    </dgm:pt>
    <dgm:pt modelId="{E1A08187-607A-4E23-AE91-6F6FBA3C6AC8}" type="parTrans" cxnId="{14E5A29F-FDC6-48EF-B405-051831316EE0}">
      <dgm:prSet/>
      <dgm:spPr/>
      <dgm:t>
        <a:bodyPr/>
        <a:lstStyle/>
        <a:p>
          <a:endParaRPr lang="en-US"/>
        </a:p>
      </dgm:t>
    </dgm:pt>
    <dgm:pt modelId="{D4BF07CA-D3DC-49C1-B2DD-66A987A917A2}" type="sibTrans" cxnId="{14E5A29F-FDC6-48EF-B405-051831316EE0}">
      <dgm:prSet/>
      <dgm:spPr/>
      <dgm:t>
        <a:bodyPr/>
        <a:lstStyle/>
        <a:p>
          <a:endParaRPr lang="en-US"/>
        </a:p>
      </dgm:t>
    </dgm:pt>
    <dgm:pt modelId="{9D613B50-5A1A-470E-A50D-DC21962FEF16}" type="pres">
      <dgm:prSet presAssocID="{3CDF75A1-F8A6-40E4-A70D-2D2AB2805A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08CB32-FBCA-4008-A811-5BFF002F6BC1}" type="pres">
      <dgm:prSet presAssocID="{F784D8FB-D3D1-47B0-876F-5101E8D2CE43}" presName="vertOne" presStyleCnt="0"/>
      <dgm:spPr/>
    </dgm:pt>
    <dgm:pt modelId="{E96FD14A-B917-4285-86C7-2E21C3CCCB96}" type="pres">
      <dgm:prSet presAssocID="{F784D8FB-D3D1-47B0-876F-5101E8D2CE43}" presName="txOne" presStyleLbl="node0" presStyleIdx="0" presStyleCnt="1" custScaleX="100023">
        <dgm:presLayoutVars>
          <dgm:chPref val="3"/>
        </dgm:presLayoutVars>
      </dgm:prSet>
      <dgm:spPr/>
    </dgm:pt>
    <dgm:pt modelId="{3EAA2C74-F418-4A45-8820-D03B1A7C87AF}" type="pres">
      <dgm:prSet presAssocID="{F784D8FB-D3D1-47B0-876F-5101E8D2CE43}" presName="parTransOne" presStyleCnt="0"/>
      <dgm:spPr/>
    </dgm:pt>
    <dgm:pt modelId="{62D14BEF-1560-4B1E-A5BD-9CFEB7732260}" type="pres">
      <dgm:prSet presAssocID="{F784D8FB-D3D1-47B0-876F-5101E8D2CE43}" presName="horzOne" presStyleCnt="0"/>
      <dgm:spPr/>
    </dgm:pt>
    <dgm:pt modelId="{F5895C3F-1E55-409A-96AE-8C4CB4711CCE}" type="pres">
      <dgm:prSet presAssocID="{3AA14431-D4E4-4CDD-9279-E7ADF5D345B6}" presName="vertTwo" presStyleCnt="0"/>
      <dgm:spPr/>
    </dgm:pt>
    <dgm:pt modelId="{BF8E4BD6-3857-4F2C-9339-E6A46EC18BEF}" type="pres">
      <dgm:prSet presAssocID="{3AA14431-D4E4-4CDD-9279-E7ADF5D345B6}" presName="txTwo" presStyleLbl="node2" presStyleIdx="0" presStyleCnt="2">
        <dgm:presLayoutVars>
          <dgm:chPref val="3"/>
        </dgm:presLayoutVars>
      </dgm:prSet>
      <dgm:spPr/>
    </dgm:pt>
    <dgm:pt modelId="{A83C72A3-F336-4311-A4B1-C403C51E351A}" type="pres">
      <dgm:prSet presAssocID="{3AA14431-D4E4-4CDD-9279-E7ADF5D345B6}" presName="parTransTwo" presStyleCnt="0"/>
      <dgm:spPr/>
    </dgm:pt>
    <dgm:pt modelId="{EFEAB74D-CC3C-4701-AEC7-773FB83CA79A}" type="pres">
      <dgm:prSet presAssocID="{3AA14431-D4E4-4CDD-9279-E7ADF5D345B6}" presName="horzTwo" presStyleCnt="0"/>
      <dgm:spPr/>
    </dgm:pt>
    <dgm:pt modelId="{17B31763-3CA6-4014-85CA-A65D9714A9DE}" type="pres">
      <dgm:prSet presAssocID="{84E466C6-276B-47D3-97F7-336BBF8FAF76}" presName="vertThree" presStyleCnt="0"/>
      <dgm:spPr/>
    </dgm:pt>
    <dgm:pt modelId="{036E9638-753B-48EF-BF03-69A394F444DA}" type="pres">
      <dgm:prSet presAssocID="{84E466C6-276B-47D3-97F7-336BBF8FAF76}" presName="txThree" presStyleLbl="node3" presStyleIdx="0" presStyleCnt="3">
        <dgm:presLayoutVars>
          <dgm:chPref val="3"/>
        </dgm:presLayoutVars>
      </dgm:prSet>
      <dgm:spPr/>
    </dgm:pt>
    <dgm:pt modelId="{A216B130-F5C0-467C-9014-AEA8BD5D2539}" type="pres">
      <dgm:prSet presAssocID="{84E466C6-276B-47D3-97F7-336BBF8FAF76}" presName="horzThree" presStyleCnt="0"/>
      <dgm:spPr/>
    </dgm:pt>
    <dgm:pt modelId="{5E347AF3-9663-4789-AEC6-68FD51A22751}" type="pres">
      <dgm:prSet presAssocID="{CEE2AE17-5B74-42C7-94C5-9C32E3BE3461}" presName="sibSpaceThree" presStyleCnt="0"/>
      <dgm:spPr/>
    </dgm:pt>
    <dgm:pt modelId="{EDFD071F-2A04-4F3B-8704-05247696BC97}" type="pres">
      <dgm:prSet presAssocID="{BFB43D89-B781-4C7A-85BC-9A39715A01C8}" presName="vertThree" presStyleCnt="0"/>
      <dgm:spPr/>
    </dgm:pt>
    <dgm:pt modelId="{C5E16743-2980-4BA6-85E1-E3D68C4DFD3A}" type="pres">
      <dgm:prSet presAssocID="{BFB43D89-B781-4C7A-85BC-9A39715A01C8}" presName="txThree" presStyleLbl="node3" presStyleIdx="1" presStyleCnt="3">
        <dgm:presLayoutVars>
          <dgm:chPref val="3"/>
        </dgm:presLayoutVars>
      </dgm:prSet>
      <dgm:spPr/>
    </dgm:pt>
    <dgm:pt modelId="{20F66A32-DEFB-4AA8-BE60-0160B2FD4F35}" type="pres">
      <dgm:prSet presAssocID="{BFB43D89-B781-4C7A-85BC-9A39715A01C8}" presName="horzThree" presStyleCnt="0"/>
      <dgm:spPr/>
    </dgm:pt>
    <dgm:pt modelId="{EC610FA2-2831-4E85-890F-9C6C135D57C7}" type="pres">
      <dgm:prSet presAssocID="{A9B2447E-0BA3-4523-8157-BE6C1332B0DE}" presName="sibSpaceTwo" presStyleCnt="0"/>
      <dgm:spPr/>
    </dgm:pt>
    <dgm:pt modelId="{600A0B16-408A-4589-8204-AF73C35B3704}" type="pres">
      <dgm:prSet presAssocID="{ABAAC3E2-2DB0-4661-8561-D5170939C5B6}" presName="vertTwo" presStyleCnt="0"/>
      <dgm:spPr/>
    </dgm:pt>
    <dgm:pt modelId="{4411A726-DE8F-42B7-91D7-A7B65E706B2B}" type="pres">
      <dgm:prSet presAssocID="{ABAAC3E2-2DB0-4661-8561-D5170939C5B6}" presName="txTwo" presStyleLbl="node2" presStyleIdx="1" presStyleCnt="2">
        <dgm:presLayoutVars>
          <dgm:chPref val="3"/>
        </dgm:presLayoutVars>
      </dgm:prSet>
      <dgm:spPr/>
    </dgm:pt>
    <dgm:pt modelId="{372A1302-4D2E-49B1-BF45-46A2F9E4B19D}" type="pres">
      <dgm:prSet presAssocID="{ABAAC3E2-2DB0-4661-8561-D5170939C5B6}" presName="parTransTwo" presStyleCnt="0"/>
      <dgm:spPr/>
    </dgm:pt>
    <dgm:pt modelId="{B834B2C6-A1BC-4555-BE75-CBA5B38D2BE5}" type="pres">
      <dgm:prSet presAssocID="{ABAAC3E2-2DB0-4661-8561-D5170939C5B6}" presName="horzTwo" presStyleCnt="0"/>
      <dgm:spPr/>
    </dgm:pt>
    <dgm:pt modelId="{25938501-051D-4D83-8939-E220324D7F95}" type="pres">
      <dgm:prSet presAssocID="{4CC920BB-CEF6-4A5B-AC41-D16D8FCE6441}" presName="vertThree" presStyleCnt="0"/>
      <dgm:spPr/>
    </dgm:pt>
    <dgm:pt modelId="{ECB9358B-EA66-4907-A42C-6800364B0302}" type="pres">
      <dgm:prSet presAssocID="{4CC920BB-CEF6-4A5B-AC41-D16D8FCE6441}" presName="txThree" presStyleLbl="node3" presStyleIdx="2" presStyleCnt="3">
        <dgm:presLayoutVars>
          <dgm:chPref val="3"/>
        </dgm:presLayoutVars>
      </dgm:prSet>
      <dgm:spPr/>
    </dgm:pt>
    <dgm:pt modelId="{1D3D7997-9C52-458E-8985-8173E4B35F96}" type="pres">
      <dgm:prSet presAssocID="{4CC920BB-CEF6-4A5B-AC41-D16D8FCE6441}" presName="horzThree" presStyleCnt="0"/>
      <dgm:spPr/>
    </dgm:pt>
  </dgm:ptLst>
  <dgm:cxnLst>
    <dgm:cxn modelId="{AA889723-5894-4AB2-9A97-8953E40E4A6F}" type="presOf" srcId="{84E466C6-276B-47D3-97F7-336BBF8FAF76}" destId="{036E9638-753B-48EF-BF03-69A394F444DA}" srcOrd="0" destOrd="0" presId="urn:microsoft.com/office/officeart/2005/8/layout/hierarchy4"/>
    <dgm:cxn modelId="{20B08F2B-A8A8-469C-A601-9C01DCB53276}" srcId="{3CDF75A1-F8A6-40E4-A70D-2D2AB2805AB8}" destId="{F784D8FB-D3D1-47B0-876F-5101E8D2CE43}" srcOrd="0" destOrd="0" parTransId="{AB2CDE3B-9E4E-4A9C-B24A-2B979557510E}" sibTransId="{4F5607DC-609D-46C3-AA4F-C8DF498A09CA}"/>
    <dgm:cxn modelId="{C5BACC33-E558-4929-8156-C1098AD95F34}" srcId="{3AA14431-D4E4-4CDD-9279-E7ADF5D345B6}" destId="{BFB43D89-B781-4C7A-85BC-9A39715A01C8}" srcOrd="1" destOrd="0" parTransId="{8E20259E-DECB-44FB-ABEF-36624F3CD46B}" sibTransId="{AB196683-4D21-46E0-9784-A1569E2A8B74}"/>
    <dgm:cxn modelId="{AB240134-77CE-4790-8FD2-2693646C21DF}" type="presOf" srcId="{4CC920BB-CEF6-4A5B-AC41-D16D8FCE6441}" destId="{ECB9358B-EA66-4907-A42C-6800364B0302}" srcOrd="0" destOrd="0" presId="urn:microsoft.com/office/officeart/2005/8/layout/hierarchy4"/>
    <dgm:cxn modelId="{1510F346-393A-4822-B5F6-33926AD88BFA}" type="presOf" srcId="{3CDF75A1-F8A6-40E4-A70D-2D2AB2805AB8}" destId="{9D613B50-5A1A-470E-A50D-DC21962FEF16}" srcOrd="0" destOrd="0" presId="urn:microsoft.com/office/officeart/2005/8/layout/hierarchy4"/>
    <dgm:cxn modelId="{5FD7A556-4892-4DAA-995B-931102AA5AF5}" srcId="{F784D8FB-D3D1-47B0-876F-5101E8D2CE43}" destId="{3AA14431-D4E4-4CDD-9279-E7ADF5D345B6}" srcOrd="0" destOrd="0" parTransId="{9B96F703-8600-4516-B454-E9D9FACE0125}" sibTransId="{A9B2447E-0BA3-4523-8157-BE6C1332B0DE}"/>
    <dgm:cxn modelId="{0165FE76-89FC-4BA4-99E5-37F4B1D96FFC}" srcId="{F784D8FB-D3D1-47B0-876F-5101E8D2CE43}" destId="{ABAAC3E2-2DB0-4661-8561-D5170939C5B6}" srcOrd="1" destOrd="0" parTransId="{554DD266-7660-4434-A38D-24B7D7E98E91}" sibTransId="{F20448FB-CEAA-40DF-9678-DBFD18AA2460}"/>
    <dgm:cxn modelId="{300CEA7C-F59C-4FDC-9FCD-0F237FEC1A6E}" type="presOf" srcId="{3AA14431-D4E4-4CDD-9279-E7ADF5D345B6}" destId="{BF8E4BD6-3857-4F2C-9339-E6A46EC18BEF}" srcOrd="0" destOrd="0" presId="urn:microsoft.com/office/officeart/2005/8/layout/hierarchy4"/>
    <dgm:cxn modelId="{6BF69684-45DB-461D-A825-CE23A64854C3}" srcId="{3AA14431-D4E4-4CDD-9279-E7ADF5D345B6}" destId="{84E466C6-276B-47D3-97F7-336BBF8FAF76}" srcOrd="0" destOrd="0" parTransId="{088B49BF-54E4-42C0-992C-AB1CD054CB20}" sibTransId="{CEE2AE17-5B74-42C7-94C5-9C32E3BE3461}"/>
    <dgm:cxn modelId="{27B65F89-1F6F-4B54-8E58-92CF98393BC8}" type="presOf" srcId="{F784D8FB-D3D1-47B0-876F-5101E8D2CE43}" destId="{E96FD14A-B917-4285-86C7-2E21C3CCCB96}" srcOrd="0" destOrd="0" presId="urn:microsoft.com/office/officeart/2005/8/layout/hierarchy4"/>
    <dgm:cxn modelId="{14E5A29F-FDC6-48EF-B405-051831316EE0}" srcId="{ABAAC3E2-2DB0-4661-8561-D5170939C5B6}" destId="{4CC920BB-CEF6-4A5B-AC41-D16D8FCE6441}" srcOrd="0" destOrd="0" parTransId="{E1A08187-607A-4E23-AE91-6F6FBA3C6AC8}" sibTransId="{D4BF07CA-D3DC-49C1-B2DD-66A987A917A2}"/>
    <dgm:cxn modelId="{08EF32B3-5D6C-48EA-95F0-73D90C291184}" type="presOf" srcId="{ABAAC3E2-2DB0-4661-8561-D5170939C5B6}" destId="{4411A726-DE8F-42B7-91D7-A7B65E706B2B}" srcOrd="0" destOrd="0" presId="urn:microsoft.com/office/officeart/2005/8/layout/hierarchy4"/>
    <dgm:cxn modelId="{BCED46F5-0950-444A-8C91-7A0D2A71EE65}" type="presOf" srcId="{BFB43D89-B781-4C7A-85BC-9A39715A01C8}" destId="{C5E16743-2980-4BA6-85E1-E3D68C4DFD3A}" srcOrd="0" destOrd="0" presId="urn:microsoft.com/office/officeart/2005/8/layout/hierarchy4"/>
    <dgm:cxn modelId="{BB8287CF-3288-4DF0-A785-0430F6199F79}" type="presParOf" srcId="{9D613B50-5A1A-470E-A50D-DC21962FEF16}" destId="{BC08CB32-FBCA-4008-A811-5BFF002F6BC1}" srcOrd="0" destOrd="0" presId="urn:microsoft.com/office/officeart/2005/8/layout/hierarchy4"/>
    <dgm:cxn modelId="{BC1312F8-46BF-4CF0-8EAF-8AD877F4BD6F}" type="presParOf" srcId="{BC08CB32-FBCA-4008-A811-5BFF002F6BC1}" destId="{E96FD14A-B917-4285-86C7-2E21C3CCCB96}" srcOrd="0" destOrd="0" presId="urn:microsoft.com/office/officeart/2005/8/layout/hierarchy4"/>
    <dgm:cxn modelId="{9F8D047B-73F9-460E-84D3-CCC89A18DD6F}" type="presParOf" srcId="{BC08CB32-FBCA-4008-A811-5BFF002F6BC1}" destId="{3EAA2C74-F418-4A45-8820-D03B1A7C87AF}" srcOrd="1" destOrd="0" presId="urn:microsoft.com/office/officeart/2005/8/layout/hierarchy4"/>
    <dgm:cxn modelId="{E98FBDC8-30CA-496E-93C8-83FCC94BEFB8}" type="presParOf" srcId="{BC08CB32-FBCA-4008-A811-5BFF002F6BC1}" destId="{62D14BEF-1560-4B1E-A5BD-9CFEB7732260}" srcOrd="2" destOrd="0" presId="urn:microsoft.com/office/officeart/2005/8/layout/hierarchy4"/>
    <dgm:cxn modelId="{220C03D6-1C7B-4EEA-A75A-5899BEE511F2}" type="presParOf" srcId="{62D14BEF-1560-4B1E-A5BD-9CFEB7732260}" destId="{F5895C3F-1E55-409A-96AE-8C4CB4711CCE}" srcOrd="0" destOrd="0" presId="urn:microsoft.com/office/officeart/2005/8/layout/hierarchy4"/>
    <dgm:cxn modelId="{96469A03-4A12-4B21-893F-A80DB3DF3922}" type="presParOf" srcId="{F5895C3F-1E55-409A-96AE-8C4CB4711CCE}" destId="{BF8E4BD6-3857-4F2C-9339-E6A46EC18BEF}" srcOrd="0" destOrd="0" presId="urn:microsoft.com/office/officeart/2005/8/layout/hierarchy4"/>
    <dgm:cxn modelId="{808FA428-35A9-4FFE-9C63-13414176A235}" type="presParOf" srcId="{F5895C3F-1E55-409A-96AE-8C4CB4711CCE}" destId="{A83C72A3-F336-4311-A4B1-C403C51E351A}" srcOrd="1" destOrd="0" presId="urn:microsoft.com/office/officeart/2005/8/layout/hierarchy4"/>
    <dgm:cxn modelId="{0AA567F3-5B7E-497A-A080-9DE46FA591B7}" type="presParOf" srcId="{F5895C3F-1E55-409A-96AE-8C4CB4711CCE}" destId="{EFEAB74D-CC3C-4701-AEC7-773FB83CA79A}" srcOrd="2" destOrd="0" presId="urn:microsoft.com/office/officeart/2005/8/layout/hierarchy4"/>
    <dgm:cxn modelId="{5852BFBB-5C57-4451-B45E-83D25B542E95}" type="presParOf" srcId="{EFEAB74D-CC3C-4701-AEC7-773FB83CA79A}" destId="{17B31763-3CA6-4014-85CA-A65D9714A9DE}" srcOrd="0" destOrd="0" presId="urn:microsoft.com/office/officeart/2005/8/layout/hierarchy4"/>
    <dgm:cxn modelId="{31F370A4-04C7-4897-AD5F-7810AF607C19}" type="presParOf" srcId="{17B31763-3CA6-4014-85CA-A65D9714A9DE}" destId="{036E9638-753B-48EF-BF03-69A394F444DA}" srcOrd="0" destOrd="0" presId="urn:microsoft.com/office/officeart/2005/8/layout/hierarchy4"/>
    <dgm:cxn modelId="{49304AE7-6FAF-4E45-AEB5-E817DB249C5D}" type="presParOf" srcId="{17B31763-3CA6-4014-85CA-A65D9714A9DE}" destId="{A216B130-F5C0-467C-9014-AEA8BD5D2539}" srcOrd="1" destOrd="0" presId="urn:microsoft.com/office/officeart/2005/8/layout/hierarchy4"/>
    <dgm:cxn modelId="{553FBE8E-7C13-4B98-B17D-388CCC743712}" type="presParOf" srcId="{EFEAB74D-CC3C-4701-AEC7-773FB83CA79A}" destId="{5E347AF3-9663-4789-AEC6-68FD51A22751}" srcOrd="1" destOrd="0" presId="urn:microsoft.com/office/officeart/2005/8/layout/hierarchy4"/>
    <dgm:cxn modelId="{FA3AB52C-22FA-4BD6-828A-EF329BF7C884}" type="presParOf" srcId="{EFEAB74D-CC3C-4701-AEC7-773FB83CA79A}" destId="{EDFD071F-2A04-4F3B-8704-05247696BC97}" srcOrd="2" destOrd="0" presId="urn:microsoft.com/office/officeart/2005/8/layout/hierarchy4"/>
    <dgm:cxn modelId="{3B70FFAF-1A74-4686-8310-99995F11AF08}" type="presParOf" srcId="{EDFD071F-2A04-4F3B-8704-05247696BC97}" destId="{C5E16743-2980-4BA6-85E1-E3D68C4DFD3A}" srcOrd="0" destOrd="0" presId="urn:microsoft.com/office/officeart/2005/8/layout/hierarchy4"/>
    <dgm:cxn modelId="{8BBFE750-B330-469A-BFF3-802C267A1F73}" type="presParOf" srcId="{EDFD071F-2A04-4F3B-8704-05247696BC97}" destId="{20F66A32-DEFB-4AA8-BE60-0160B2FD4F35}" srcOrd="1" destOrd="0" presId="urn:microsoft.com/office/officeart/2005/8/layout/hierarchy4"/>
    <dgm:cxn modelId="{C9AB9DAF-5053-4363-8C29-22EB237C2310}" type="presParOf" srcId="{62D14BEF-1560-4B1E-A5BD-9CFEB7732260}" destId="{EC610FA2-2831-4E85-890F-9C6C135D57C7}" srcOrd="1" destOrd="0" presId="urn:microsoft.com/office/officeart/2005/8/layout/hierarchy4"/>
    <dgm:cxn modelId="{A907953F-C691-495B-B52B-0C9143B8642E}" type="presParOf" srcId="{62D14BEF-1560-4B1E-A5BD-9CFEB7732260}" destId="{600A0B16-408A-4589-8204-AF73C35B3704}" srcOrd="2" destOrd="0" presId="urn:microsoft.com/office/officeart/2005/8/layout/hierarchy4"/>
    <dgm:cxn modelId="{32823560-4B6E-4446-92DF-3ABE3D1047DD}" type="presParOf" srcId="{600A0B16-408A-4589-8204-AF73C35B3704}" destId="{4411A726-DE8F-42B7-91D7-A7B65E706B2B}" srcOrd="0" destOrd="0" presId="urn:microsoft.com/office/officeart/2005/8/layout/hierarchy4"/>
    <dgm:cxn modelId="{5136E87A-E363-45A5-85BC-215D04BBBB5C}" type="presParOf" srcId="{600A0B16-408A-4589-8204-AF73C35B3704}" destId="{372A1302-4D2E-49B1-BF45-46A2F9E4B19D}" srcOrd="1" destOrd="0" presId="urn:microsoft.com/office/officeart/2005/8/layout/hierarchy4"/>
    <dgm:cxn modelId="{BF79CE63-562E-4B36-9573-51078E45D9FF}" type="presParOf" srcId="{600A0B16-408A-4589-8204-AF73C35B3704}" destId="{B834B2C6-A1BC-4555-BE75-CBA5B38D2BE5}" srcOrd="2" destOrd="0" presId="urn:microsoft.com/office/officeart/2005/8/layout/hierarchy4"/>
    <dgm:cxn modelId="{78AA339C-A281-47BD-BA72-E97FD413FC8D}" type="presParOf" srcId="{B834B2C6-A1BC-4555-BE75-CBA5B38D2BE5}" destId="{25938501-051D-4D83-8939-E220324D7F95}" srcOrd="0" destOrd="0" presId="urn:microsoft.com/office/officeart/2005/8/layout/hierarchy4"/>
    <dgm:cxn modelId="{31F49614-D99C-4C7B-9438-5C29C81D5FDF}" type="presParOf" srcId="{25938501-051D-4D83-8939-E220324D7F95}" destId="{ECB9358B-EA66-4907-A42C-6800364B0302}" srcOrd="0" destOrd="0" presId="urn:microsoft.com/office/officeart/2005/8/layout/hierarchy4"/>
    <dgm:cxn modelId="{0E626180-3515-4936-BB5F-FF7FD55E9B31}" type="presParOf" srcId="{25938501-051D-4D83-8939-E220324D7F95}" destId="{1D3D7997-9C52-458E-8985-8173E4B35F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20FD4-9289-4A01-BC03-5F2918E174C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920EF-2BCE-4B93-B558-D96FB5318F23}">
      <dgm:prSet phldrT="[Text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QUALIFIED MEDICAL DOCTORS &amp; UNIVERSITIES</a:t>
          </a:r>
        </a:p>
      </dgm:t>
    </dgm:pt>
    <dgm:pt modelId="{7431CF02-1913-4FB5-8FF0-C459AD5438BD}" type="parTrans" cxnId="{F6F3A473-7C6C-45C6-87F6-1454A5A4782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F9666-BE35-4BB6-A850-9C136F3A480E}" type="sibTrans" cxnId="{F6F3A473-7C6C-45C6-87F6-1454A5A47825}">
      <dgm:prSet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/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39.6 DOCTORS PER 10,000 PEOPLE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06D41CE9-D96B-4E6D-9612-0F3F3FB5E6B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HEALTH SECTOR</a:t>
          </a:r>
        </a:p>
      </dgm:t>
    </dgm:pt>
    <dgm:pt modelId="{38C96390-295B-40E8-8563-54C58282EC79}" type="parTrans" cxnId="{925A5988-923A-4D02-958D-20809AFCA17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24028-54C9-4E4C-B8E4-AAB996A3D60A}" type="sibTrans" cxnId="{925A5988-923A-4D02-958D-20809AFCA17A}">
      <dgm:prSet custT="1"/>
      <dgm:spPr>
        <a:noFill/>
        <a:ln w="57150">
          <a:solidFill>
            <a:srgbClr val="C00000"/>
          </a:solidFill>
        </a:ln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27,432 Health Establishments</a:t>
          </a:r>
        </a:p>
        <a:p>
          <a:pPr algn="l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(PUBLIC &amp; PRIVATE)</a:t>
          </a:r>
        </a:p>
      </dgm:t>
    </dgm:pt>
    <dgm:pt modelId="{D778B6A3-4C52-4E16-ADA5-9EC3344EDC03}">
      <dgm:prSet phldrT="[Text]" custT="1"/>
      <dgm:spPr/>
      <dgm:t>
        <a:bodyPr/>
        <a:lstStyle/>
        <a:p>
          <a:pPr algn="ctr"/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0E80D-F4AE-403E-8086-1F43221386DA}" type="parTrans" cxnId="{7911A051-6C0E-4646-A83F-7A4DA33BC6E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68879-0DD8-45BC-8BF5-4ABBFCB9BADE}" type="sibTrans" cxnId="{7911A051-6C0E-4646-A83F-7A4DA33BC6E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F23FB-1BF9-471E-A785-E81A34EB6078}">
      <dgm:prSet phldrT="[Text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68% NATIONAL</a:t>
          </a:r>
        </a:p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32% FOREIGN</a:t>
          </a:r>
        </a:p>
      </dgm:t>
    </dgm:pt>
    <dgm:pt modelId="{96BE9598-DF58-4A8F-B0BC-3DD9CA32FE58}" type="parTrans" cxnId="{775E6F1A-88B3-412A-BEFC-D73297ABDD2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75691-03B9-4D57-BCE7-177B056C5305}" type="sibTrans" cxnId="{775E6F1A-88B3-412A-BEFC-D73297ABDD25}">
      <dgm:prSet custT="1"/>
      <dgm:spPr>
        <a:noFill/>
        <a:ln w="57150">
          <a:solidFill>
            <a:srgbClr val="C00000"/>
          </a:solidFill>
        </a:ln>
      </dgm:spPr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354 </a:t>
          </a:r>
        </a:p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PHARMA</a:t>
          </a:r>
        </a:p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LABS</a:t>
          </a:r>
        </a:p>
      </dgm:t>
    </dgm:pt>
    <dgm:pt modelId="{F5DB3367-8338-4E85-A31C-063AB13C5B54}" type="pres">
      <dgm:prSet presAssocID="{14B20FD4-9289-4A01-BC03-5F2918E174C4}" presName="Name0" presStyleCnt="0">
        <dgm:presLayoutVars>
          <dgm:chMax/>
          <dgm:chPref/>
          <dgm:dir/>
          <dgm:animLvl val="lvl"/>
        </dgm:presLayoutVars>
      </dgm:prSet>
      <dgm:spPr/>
    </dgm:pt>
    <dgm:pt modelId="{D200E896-6B82-4169-B5EB-FA3F76A1FDB7}" type="pres">
      <dgm:prSet presAssocID="{048920EF-2BCE-4B93-B558-D96FB5318F23}" presName="composite" presStyleCnt="0"/>
      <dgm:spPr/>
    </dgm:pt>
    <dgm:pt modelId="{32B0C06B-B3A7-40A2-BC5D-50EBD36A8696}" type="pres">
      <dgm:prSet presAssocID="{048920EF-2BCE-4B93-B558-D96FB5318F23}" presName="Parent1" presStyleLbl="node1" presStyleIdx="0" presStyleCnt="6" custScaleX="126520" custLinFactNeighborX="21058" custLinFactNeighborY="-1333">
        <dgm:presLayoutVars>
          <dgm:chMax val="1"/>
          <dgm:chPref val="1"/>
          <dgm:bulletEnabled val="1"/>
        </dgm:presLayoutVars>
      </dgm:prSet>
      <dgm:spPr/>
    </dgm:pt>
    <dgm:pt modelId="{1C20C7E5-47D8-4BD3-ABD1-163BBC504D7C}" type="pres">
      <dgm:prSet presAssocID="{048920EF-2BCE-4B93-B558-D96FB5318F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58C6ADF-978D-42D8-90AD-C6D3AB19C28C}" type="pres">
      <dgm:prSet presAssocID="{048920EF-2BCE-4B93-B558-D96FB5318F23}" presName="BalanceSpacing" presStyleCnt="0"/>
      <dgm:spPr/>
    </dgm:pt>
    <dgm:pt modelId="{EDCC0E19-EE68-460C-BD0A-2C4ACDC9A8E6}" type="pres">
      <dgm:prSet presAssocID="{048920EF-2BCE-4B93-B558-D96FB5318F23}" presName="BalanceSpacing1" presStyleCnt="0"/>
      <dgm:spPr/>
    </dgm:pt>
    <dgm:pt modelId="{6EE0BDD3-E0B7-478B-850C-ECCFAA2047D5}" type="pres">
      <dgm:prSet presAssocID="{F43F9666-BE35-4BB6-A850-9C136F3A480E}" presName="Accent1Text" presStyleLbl="node1" presStyleIdx="1" presStyleCnt="6" custScaleX="124609" custLinFactNeighborX="-4360" custLinFactNeighborY="1265"/>
      <dgm:spPr/>
    </dgm:pt>
    <dgm:pt modelId="{73704756-8B29-4F4B-9395-5265CC6BECE2}" type="pres">
      <dgm:prSet presAssocID="{F43F9666-BE35-4BB6-A850-9C136F3A480E}" presName="spaceBetweenRectangles" presStyleCnt="0"/>
      <dgm:spPr/>
    </dgm:pt>
    <dgm:pt modelId="{E88E6227-EA7C-4310-8C11-DB1EB0669EF3}" type="pres">
      <dgm:prSet presAssocID="{06D41CE9-D96B-4E6D-9612-0F3F3FB5E6B7}" presName="composite" presStyleCnt="0"/>
      <dgm:spPr/>
    </dgm:pt>
    <dgm:pt modelId="{2F01F5D7-AAC7-4269-B0FE-ACBFD34693B7}" type="pres">
      <dgm:prSet presAssocID="{06D41CE9-D96B-4E6D-9612-0F3F3FB5E6B7}" presName="Parent1" presStyleLbl="node1" presStyleIdx="2" presStyleCnt="6" custScaleX="111928" custLinFactNeighborX="3222" custLinFactNeighborY="1">
        <dgm:presLayoutVars>
          <dgm:chMax val="1"/>
          <dgm:chPref val="1"/>
          <dgm:bulletEnabled val="1"/>
        </dgm:presLayoutVars>
      </dgm:prSet>
      <dgm:spPr/>
    </dgm:pt>
    <dgm:pt modelId="{9FF1D2AB-F048-4D24-9C14-DA93B0E573E0}" type="pres">
      <dgm:prSet presAssocID="{06D41CE9-D96B-4E6D-9612-0F3F3FB5E6B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74E01C0-EA39-4D61-A496-A174BD9AAA4A}" type="pres">
      <dgm:prSet presAssocID="{06D41CE9-D96B-4E6D-9612-0F3F3FB5E6B7}" presName="BalanceSpacing" presStyleCnt="0"/>
      <dgm:spPr/>
    </dgm:pt>
    <dgm:pt modelId="{661D478E-DF9A-4953-9538-88F0FF18E9A8}" type="pres">
      <dgm:prSet presAssocID="{06D41CE9-D96B-4E6D-9612-0F3F3FB5E6B7}" presName="BalanceSpacing1" presStyleCnt="0"/>
      <dgm:spPr/>
    </dgm:pt>
    <dgm:pt modelId="{BBFD3161-027C-4796-A567-A01909431C3E}" type="pres">
      <dgm:prSet presAssocID="{A9224028-54C9-4E4C-B8E4-AAB996A3D60A}" presName="Accent1Text" presStyleLbl="node1" presStyleIdx="3" presStyleCnt="6" custScaleX="122692" custLinFactNeighborX="21802"/>
      <dgm:spPr/>
    </dgm:pt>
    <dgm:pt modelId="{FEA6E41B-FF46-4820-BE3F-D6507FC1B5FA}" type="pres">
      <dgm:prSet presAssocID="{A9224028-54C9-4E4C-B8E4-AAB996A3D60A}" presName="spaceBetweenRectangles" presStyleCnt="0"/>
      <dgm:spPr/>
    </dgm:pt>
    <dgm:pt modelId="{FB77A93A-F2A9-4AC7-A801-93B3577E54F9}" type="pres">
      <dgm:prSet presAssocID="{47DF23FB-1BF9-471E-A785-E81A34EB6078}" presName="composite" presStyleCnt="0"/>
      <dgm:spPr/>
    </dgm:pt>
    <dgm:pt modelId="{F7682B43-905D-472D-B8C5-6126D43F9BED}" type="pres">
      <dgm:prSet presAssocID="{47DF23FB-1BF9-471E-A785-E81A34EB6078}" presName="Parent1" presStyleLbl="node1" presStyleIdx="4" presStyleCnt="6" custScaleX="121553" custLinFactNeighborX="15774" custLinFactNeighborY="-1265">
        <dgm:presLayoutVars>
          <dgm:chMax val="1"/>
          <dgm:chPref val="1"/>
          <dgm:bulletEnabled val="1"/>
        </dgm:presLayoutVars>
      </dgm:prSet>
      <dgm:spPr/>
    </dgm:pt>
    <dgm:pt modelId="{C670687E-C7BD-4411-8D78-4EAA06FC7DB6}" type="pres">
      <dgm:prSet presAssocID="{47DF23FB-1BF9-471E-A785-E81A34EB60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4FB4652-693D-4F48-BAEB-F3904990CC02}" type="pres">
      <dgm:prSet presAssocID="{47DF23FB-1BF9-471E-A785-E81A34EB6078}" presName="BalanceSpacing" presStyleCnt="0"/>
      <dgm:spPr/>
    </dgm:pt>
    <dgm:pt modelId="{CEBF431A-3D4A-49BF-8DD8-801086732BCE}" type="pres">
      <dgm:prSet presAssocID="{47DF23FB-1BF9-471E-A785-E81A34EB6078}" presName="BalanceSpacing1" presStyleCnt="0"/>
      <dgm:spPr/>
    </dgm:pt>
    <dgm:pt modelId="{F28FD47B-8D63-4A9D-80C3-B652D52E5BBB}" type="pres">
      <dgm:prSet presAssocID="{18275691-03B9-4D57-BCE7-177B056C5305}" presName="Accent1Text" presStyleLbl="node1" presStyleIdx="5" presStyleCnt="6" custScaleX="113354" custLinFactNeighborX="-6541" custLinFactNeighborY="5"/>
      <dgm:spPr/>
    </dgm:pt>
  </dgm:ptLst>
  <dgm:cxnLst>
    <dgm:cxn modelId="{3CFF7119-D388-402F-B3D5-7CCBB57542B9}" type="presOf" srcId="{14B20FD4-9289-4A01-BC03-5F2918E174C4}" destId="{F5DB3367-8338-4E85-A31C-063AB13C5B54}" srcOrd="0" destOrd="0" presId="urn:microsoft.com/office/officeart/2008/layout/AlternatingHexagons"/>
    <dgm:cxn modelId="{775E6F1A-88B3-412A-BEFC-D73297ABDD25}" srcId="{14B20FD4-9289-4A01-BC03-5F2918E174C4}" destId="{47DF23FB-1BF9-471E-A785-E81A34EB6078}" srcOrd="2" destOrd="0" parTransId="{96BE9598-DF58-4A8F-B0BC-3DD9CA32FE58}" sibTransId="{18275691-03B9-4D57-BCE7-177B056C5305}"/>
    <dgm:cxn modelId="{8912FE1A-69CB-4DE0-BF3F-CD13A78892BB}" type="presOf" srcId="{18275691-03B9-4D57-BCE7-177B056C5305}" destId="{F28FD47B-8D63-4A9D-80C3-B652D52E5BBB}" srcOrd="0" destOrd="0" presId="urn:microsoft.com/office/officeart/2008/layout/AlternatingHexagons"/>
    <dgm:cxn modelId="{4144382B-E028-4FD1-8D63-05F46AC32F67}" type="presOf" srcId="{A9224028-54C9-4E4C-B8E4-AAB996A3D60A}" destId="{BBFD3161-027C-4796-A567-A01909431C3E}" srcOrd="0" destOrd="0" presId="urn:microsoft.com/office/officeart/2008/layout/AlternatingHexagons"/>
    <dgm:cxn modelId="{7911A051-6C0E-4646-A83F-7A4DA33BC6EA}" srcId="{06D41CE9-D96B-4E6D-9612-0F3F3FB5E6B7}" destId="{D778B6A3-4C52-4E16-ADA5-9EC3344EDC03}" srcOrd="0" destOrd="0" parTransId="{68D0E80D-F4AE-403E-8086-1F43221386DA}" sibTransId="{D6F68879-0DD8-45BC-8BF5-4ABBFCB9BADE}"/>
    <dgm:cxn modelId="{F6F3A473-7C6C-45C6-87F6-1454A5A47825}" srcId="{14B20FD4-9289-4A01-BC03-5F2918E174C4}" destId="{048920EF-2BCE-4B93-B558-D96FB5318F23}" srcOrd="0" destOrd="0" parTransId="{7431CF02-1913-4FB5-8FF0-C459AD5438BD}" sibTransId="{F43F9666-BE35-4BB6-A850-9C136F3A480E}"/>
    <dgm:cxn modelId="{A191ED57-A42C-4FEE-84DA-8D9EB13905D6}" type="presOf" srcId="{048920EF-2BCE-4B93-B558-D96FB5318F23}" destId="{32B0C06B-B3A7-40A2-BC5D-50EBD36A8696}" srcOrd="0" destOrd="0" presId="urn:microsoft.com/office/officeart/2008/layout/AlternatingHexagons"/>
    <dgm:cxn modelId="{68B3A785-5537-41DA-B2BA-36F0ABBD1AAF}" type="presOf" srcId="{06D41CE9-D96B-4E6D-9612-0F3F3FB5E6B7}" destId="{2F01F5D7-AAC7-4269-B0FE-ACBFD34693B7}" srcOrd="0" destOrd="0" presId="urn:microsoft.com/office/officeart/2008/layout/AlternatingHexagons"/>
    <dgm:cxn modelId="{925A5988-923A-4D02-958D-20809AFCA17A}" srcId="{14B20FD4-9289-4A01-BC03-5F2918E174C4}" destId="{06D41CE9-D96B-4E6D-9612-0F3F3FB5E6B7}" srcOrd="1" destOrd="0" parTransId="{38C96390-295B-40E8-8563-54C58282EC79}" sibTransId="{A9224028-54C9-4E4C-B8E4-AAB996A3D60A}"/>
    <dgm:cxn modelId="{24EC79A3-F558-402F-AA4F-0A3EA98923FB}" type="presOf" srcId="{47DF23FB-1BF9-471E-A785-E81A34EB6078}" destId="{F7682B43-905D-472D-B8C5-6126D43F9BED}" srcOrd="0" destOrd="0" presId="urn:microsoft.com/office/officeart/2008/layout/AlternatingHexagons"/>
    <dgm:cxn modelId="{CE3934D5-87E4-412E-BC4A-965847946568}" type="presOf" srcId="{D778B6A3-4C52-4E16-ADA5-9EC3344EDC03}" destId="{9FF1D2AB-F048-4D24-9C14-DA93B0E573E0}" srcOrd="0" destOrd="0" presId="urn:microsoft.com/office/officeart/2008/layout/AlternatingHexagons"/>
    <dgm:cxn modelId="{A153B7FC-1A27-4D8D-A922-176F248E4E6B}" type="presOf" srcId="{F43F9666-BE35-4BB6-A850-9C136F3A480E}" destId="{6EE0BDD3-E0B7-478B-850C-ECCFAA2047D5}" srcOrd="0" destOrd="0" presId="urn:microsoft.com/office/officeart/2008/layout/AlternatingHexagons"/>
    <dgm:cxn modelId="{EBCEFA44-C41F-4273-BA21-FD0001203892}" type="presParOf" srcId="{F5DB3367-8338-4E85-A31C-063AB13C5B54}" destId="{D200E896-6B82-4169-B5EB-FA3F76A1FDB7}" srcOrd="0" destOrd="0" presId="urn:microsoft.com/office/officeart/2008/layout/AlternatingHexagons"/>
    <dgm:cxn modelId="{245FCA23-34F2-4AA8-8C3A-E331E2253A28}" type="presParOf" srcId="{D200E896-6B82-4169-B5EB-FA3F76A1FDB7}" destId="{32B0C06B-B3A7-40A2-BC5D-50EBD36A8696}" srcOrd="0" destOrd="0" presId="urn:microsoft.com/office/officeart/2008/layout/AlternatingHexagons"/>
    <dgm:cxn modelId="{3C9014FB-7F2B-4AB4-9FAA-1682796C9012}" type="presParOf" srcId="{D200E896-6B82-4169-B5EB-FA3F76A1FDB7}" destId="{1C20C7E5-47D8-4BD3-ABD1-163BBC504D7C}" srcOrd="1" destOrd="0" presId="urn:microsoft.com/office/officeart/2008/layout/AlternatingHexagons"/>
    <dgm:cxn modelId="{03703A5A-B0E3-4532-8873-8DFD245BFDEC}" type="presParOf" srcId="{D200E896-6B82-4169-B5EB-FA3F76A1FDB7}" destId="{A58C6ADF-978D-42D8-90AD-C6D3AB19C28C}" srcOrd="2" destOrd="0" presId="urn:microsoft.com/office/officeart/2008/layout/AlternatingHexagons"/>
    <dgm:cxn modelId="{AD53627F-BA3C-4335-ADEB-BB646831E1FB}" type="presParOf" srcId="{D200E896-6B82-4169-B5EB-FA3F76A1FDB7}" destId="{EDCC0E19-EE68-460C-BD0A-2C4ACDC9A8E6}" srcOrd="3" destOrd="0" presId="urn:microsoft.com/office/officeart/2008/layout/AlternatingHexagons"/>
    <dgm:cxn modelId="{C0F070BF-2CB2-4E2A-B855-F31692DC9371}" type="presParOf" srcId="{D200E896-6B82-4169-B5EB-FA3F76A1FDB7}" destId="{6EE0BDD3-E0B7-478B-850C-ECCFAA2047D5}" srcOrd="4" destOrd="0" presId="urn:microsoft.com/office/officeart/2008/layout/AlternatingHexagons"/>
    <dgm:cxn modelId="{CDBB4C44-9924-40AF-9921-483B47FB320C}" type="presParOf" srcId="{F5DB3367-8338-4E85-A31C-063AB13C5B54}" destId="{73704756-8B29-4F4B-9395-5265CC6BECE2}" srcOrd="1" destOrd="0" presId="urn:microsoft.com/office/officeart/2008/layout/AlternatingHexagons"/>
    <dgm:cxn modelId="{4A6A044D-89AF-4124-8F70-3DCAC58889B7}" type="presParOf" srcId="{F5DB3367-8338-4E85-A31C-063AB13C5B54}" destId="{E88E6227-EA7C-4310-8C11-DB1EB0669EF3}" srcOrd="2" destOrd="0" presId="urn:microsoft.com/office/officeart/2008/layout/AlternatingHexagons"/>
    <dgm:cxn modelId="{FA69AED1-E659-4E33-8551-44C932FA8FCA}" type="presParOf" srcId="{E88E6227-EA7C-4310-8C11-DB1EB0669EF3}" destId="{2F01F5D7-AAC7-4269-B0FE-ACBFD34693B7}" srcOrd="0" destOrd="0" presId="urn:microsoft.com/office/officeart/2008/layout/AlternatingHexagons"/>
    <dgm:cxn modelId="{17EF65D6-2AA7-4792-B24F-17E468124D78}" type="presParOf" srcId="{E88E6227-EA7C-4310-8C11-DB1EB0669EF3}" destId="{9FF1D2AB-F048-4D24-9C14-DA93B0E573E0}" srcOrd="1" destOrd="0" presId="urn:microsoft.com/office/officeart/2008/layout/AlternatingHexagons"/>
    <dgm:cxn modelId="{1D0E7DC2-685A-4356-93E4-934236EB6A14}" type="presParOf" srcId="{E88E6227-EA7C-4310-8C11-DB1EB0669EF3}" destId="{F74E01C0-EA39-4D61-A496-A174BD9AAA4A}" srcOrd="2" destOrd="0" presId="urn:microsoft.com/office/officeart/2008/layout/AlternatingHexagons"/>
    <dgm:cxn modelId="{595489FD-0771-4ABE-BA08-57081EF7EBB5}" type="presParOf" srcId="{E88E6227-EA7C-4310-8C11-DB1EB0669EF3}" destId="{661D478E-DF9A-4953-9538-88F0FF18E9A8}" srcOrd="3" destOrd="0" presId="urn:microsoft.com/office/officeart/2008/layout/AlternatingHexagons"/>
    <dgm:cxn modelId="{3D19BFA3-6E95-436E-AED5-2C31EB5B5BAB}" type="presParOf" srcId="{E88E6227-EA7C-4310-8C11-DB1EB0669EF3}" destId="{BBFD3161-027C-4796-A567-A01909431C3E}" srcOrd="4" destOrd="0" presId="urn:microsoft.com/office/officeart/2008/layout/AlternatingHexagons"/>
    <dgm:cxn modelId="{72DDADA8-C633-4DCD-942C-17D77FD0B5E1}" type="presParOf" srcId="{F5DB3367-8338-4E85-A31C-063AB13C5B54}" destId="{FEA6E41B-FF46-4820-BE3F-D6507FC1B5FA}" srcOrd="3" destOrd="0" presId="urn:microsoft.com/office/officeart/2008/layout/AlternatingHexagons"/>
    <dgm:cxn modelId="{D1408FBC-0CBA-40E7-A868-FB7B600B634D}" type="presParOf" srcId="{F5DB3367-8338-4E85-A31C-063AB13C5B54}" destId="{FB77A93A-F2A9-4AC7-A801-93B3577E54F9}" srcOrd="4" destOrd="0" presId="urn:microsoft.com/office/officeart/2008/layout/AlternatingHexagons"/>
    <dgm:cxn modelId="{10D96E01-B2F8-43B6-9323-EAC725969E71}" type="presParOf" srcId="{FB77A93A-F2A9-4AC7-A801-93B3577E54F9}" destId="{F7682B43-905D-472D-B8C5-6126D43F9BED}" srcOrd="0" destOrd="0" presId="urn:microsoft.com/office/officeart/2008/layout/AlternatingHexagons"/>
    <dgm:cxn modelId="{D3287064-AB3A-4E2B-B534-49A99B39582D}" type="presParOf" srcId="{FB77A93A-F2A9-4AC7-A801-93B3577E54F9}" destId="{C670687E-C7BD-4411-8D78-4EAA06FC7DB6}" srcOrd="1" destOrd="0" presId="urn:microsoft.com/office/officeart/2008/layout/AlternatingHexagons"/>
    <dgm:cxn modelId="{6D98EA74-1163-4E5B-AE9F-77EBBF1CEC60}" type="presParOf" srcId="{FB77A93A-F2A9-4AC7-A801-93B3577E54F9}" destId="{04FB4652-693D-4F48-BAEB-F3904990CC02}" srcOrd="2" destOrd="0" presId="urn:microsoft.com/office/officeart/2008/layout/AlternatingHexagons"/>
    <dgm:cxn modelId="{398B5D2A-47EE-4177-85D9-4CD2306FFCCE}" type="presParOf" srcId="{FB77A93A-F2A9-4AC7-A801-93B3577E54F9}" destId="{CEBF431A-3D4A-49BF-8DD8-801086732BCE}" srcOrd="3" destOrd="0" presId="urn:microsoft.com/office/officeart/2008/layout/AlternatingHexagons"/>
    <dgm:cxn modelId="{45E2B4B5-51D6-410C-96C5-B878631CA6CD}" type="presParOf" srcId="{FB77A93A-F2A9-4AC7-A801-93B3577E54F9}" destId="{F28FD47B-8D63-4A9D-80C3-B652D52E5BBB}" srcOrd="4" destOrd="0" presId="urn:microsoft.com/office/officeart/2008/layout/AlternatingHexagon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20FD4-9289-4A01-BC03-5F2918E174C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920EF-2BCE-4B93-B558-D96FB5318F23}">
      <dgm:prSet phldrT="[Text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655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IMPORTERS 7,000 EMPLOYEES</a:t>
          </a:r>
        </a:p>
      </dgm:t>
    </dgm:pt>
    <dgm:pt modelId="{7431CF02-1913-4FB5-8FF0-C459AD5438BD}" type="parTrans" cxnId="{F6F3A473-7C6C-45C6-87F6-1454A5A4782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F9666-BE35-4BB6-A850-9C136F3A480E}" type="sibTrans" cxnId="{F6F3A473-7C6C-45C6-87F6-1454A5A47825}">
      <dgm:prSet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pPr algn="ctr"/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274 </a:t>
          </a:r>
        </a:p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PRODUCERS 4,300    EMPLOYEES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06D41CE9-D96B-4E6D-9612-0F3F3FB5E6B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DOMINATED BY IMPORTS</a:t>
          </a:r>
        </a:p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+70% OF TOTAL MARKET</a:t>
          </a:r>
        </a:p>
      </dgm:t>
    </dgm:pt>
    <dgm:pt modelId="{38C96390-295B-40E8-8563-54C58282EC79}" type="parTrans" cxnId="{925A5988-923A-4D02-958D-20809AFCA17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24028-54C9-4E4C-B8E4-AAB996A3D60A}" type="sibTrans" cxnId="{925A5988-923A-4D02-958D-20809AFCA17A}">
      <dgm:prSet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SOURCES: </a:t>
          </a:r>
          <a:r>
            <a:rPr lang="en-US" sz="12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USA, CHINA, GERMANY, JAPAN, MEXICO &amp; OTHERS</a:t>
          </a:r>
        </a:p>
      </dgm:t>
    </dgm:pt>
    <dgm:pt modelId="{47DF23FB-1BF9-471E-A785-E81A34EB6078}">
      <dgm:prSet phldrT="[Text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 STANDARDS ALIGNED WITH CE &amp; FDA</a:t>
          </a:r>
        </a:p>
      </dgm:t>
    </dgm:pt>
    <dgm:pt modelId="{96BE9598-DF58-4A8F-B0BC-3DD9CA32FE58}" type="parTrans" cxnId="{775E6F1A-88B3-412A-BEFC-D73297ABDD2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75691-03B9-4D57-BCE7-177B056C5305}" type="sibTrans" cxnId="{775E6F1A-88B3-412A-BEFC-D73297ABDD25}">
      <dgm:prSet custT="1"/>
      <dgm:spPr>
        <a:noFill/>
        <a:ln w="57150">
          <a:solidFill>
            <a:srgbClr val="C00000"/>
          </a:solidFill>
        </a:ln>
      </dgm:spPr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APPETITE FOR HIGH-END TECHNOLOGY</a:t>
          </a:r>
        </a:p>
      </dgm:t>
    </dgm:pt>
    <dgm:pt modelId="{F5DB3367-8338-4E85-A31C-063AB13C5B54}" type="pres">
      <dgm:prSet presAssocID="{14B20FD4-9289-4A01-BC03-5F2918E174C4}" presName="Name0" presStyleCnt="0">
        <dgm:presLayoutVars>
          <dgm:chMax/>
          <dgm:chPref/>
          <dgm:dir/>
          <dgm:animLvl val="lvl"/>
        </dgm:presLayoutVars>
      </dgm:prSet>
      <dgm:spPr/>
    </dgm:pt>
    <dgm:pt modelId="{D200E896-6B82-4169-B5EB-FA3F76A1FDB7}" type="pres">
      <dgm:prSet presAssocID="{048920EF-2BCE-4B93-B558-D96FB5318F23}" presName="composite" presStyleCnt="0"/>
      <dgm:spPr/>
    </dgm:pt>
    <dgm:pt modelId="{32B0C06B-B3A7-40A2-BC5D-50EBD36A8696}" type="pres">
      <dgm:prSet presAssocID="{048920EF-2BCE-4B93-B558-D96FB5318F23}" presName="Parent1" presStyleLbl="node1" presStyleIdx="0" presStyleCnt="6" custScaleX="111057" custLinFactNeighborX="7267">
        <dgm:presLayoutVars>
          <dgm:chMax val="1"/>
          <dgm:chPref val="1"/>
          <dgm:bulletEnabled val="1"/>
        </dgm:presLayoutVars>
      </dgm:prSet>
      <dgm:spPr/>
    </dgm:pt>
    <dgm:pt modelId="{1C20C7E5-47D8-4BD3-ABD1-163BBC504D7C}" type="pres">
      <dgm:prSet presAssocID="{048920EF-2BCE-4B93-B558-D96FB5318F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58C6ADF-978D-42D8-90AD-C6D3AB19C28C}" type="pres">
      <dgm:prSet presAssocID="{048920EF-2BCE-4B93-B558-D96FB5318F23}" presName="BalanceSpacing" presStyleCnt="0"/>
      <dgm:spPr/>
    </dgm:pt>
    <dgm:pt modelId="{EDCC0E19-EE68-460C-BD0A-2C4ACDC9A8E6}" type="pres">
      <dgm:prSet presAssocID="{048920EF-2BCE-4B93-B558-D96FB5318F23}" presName="BalanceSpacing1" presStyleCnt="0"/>
      <dgm:spPr/>
    </dgm:pt>
    <dgm:pt modelId="{6EE0BDD3-E0B7-478B-850C-ECCFAA2047D5}" type="pres">
      <dgm:prSet presAssocID="{F43F9666-BE35-4BB6-A850-9C136F3A480E}" presName="Accent1Text" presStyleLbl="node1" presStyleIdx="1" presStyleCnt="6" custScaleX="114807" custLinFactNeighborX="-4360" custLinFactNeighborY="1265"/>
      <dgm:spPr/>
    </dgm:pt>
    <dgm:pt modelId="{73704756-8B29-4F4B-9395-5265CC6BECE2}" type="pres">
      <dgm:prSet presAssocID="{F43F9666-BE35-4BB6-A850-9C136F3A480E}" presName="spaceBetweenRectangles" presStyleCnt="0"/>
      <dgm:spPr/>
    </dgm:pt>
    <dgm:pt modelId="{E88E6227-EA7C-4310-8C11-DB1EB0669EF3}" type="pres">
      <dgm:prSet presAssocID="{06D41CE9-D96B-4E6D-9612-0F3F3FB5E6B7}" presName="composite" presStyleCnt="0"/>
      <dgm:spPr/>
    </dgm:pt>
    <dgm:pt modelId="{2F01F5D7-AAC7-4269-B0FE-ACBFD34693B7}" type="pres">
      <dgm:prSet presAssocID="{06D41CE9-D96B-4E6D-9612-0F3F3FB5E6B7}" presName="Parent1" presStyleLbl="node1" presStyleIdx="2" presStyleCnt="6" custScaleX="111928" custLinFactNeighborX="-2180" custLinFactNeighborY="-1264">
        <dgm:presLayoutVars>
          <dgm:chMax val="1"/>
          <dgm:chPref val="1"/>
          <dgm:bulletEnabled val="1"/>
        </dgm:presLayoutVars>
      </dgm:prSet>
      <dgm:spPr/>
    </dgm:pt>
    <dgm:pt modelId="{9FF1D2AB-F048-4D24-9C14-DA93B0E573E0}" type="pres">
      <dgm:prSet presAssocID="{06D41CE9-D96B-4E6D-9612-0F3F3FB5E6B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74E01C0-EA39-4D61-A496-A174BD9AAA4A}" type="pres">
      <dgm:prSet presAssocID="{06D41CE9-D96B-4E6D-9612-0F3F3FB5E6B7}" presName="BalanceSpacing" presStyleCnt="0"/>
      <dgm:spPr/>
    </dgm:pt>
    <dgm:pt modelId="{661D478E-DF9A-4953-9538-88F0FF18E9A8}" type="pres">
      <dgm:prSet presAssocID="{06D41CE9-D96B-4E6D-9612-0F3F3FB5E6B7}" presName="BalanceSpacing1" presStyleCnt="0"/>
      <dgm:spPr/>
    </dgm:pt>
    <dgm:pt modelId="{BBFD3161-027C-4796-A567-A01909431C3E}" type="pres">
      <dgm:prSet presAssocID="{A9224028-54C9-4E4C-B8E4-AAB996A3D60A}" presName="Accent1Text" presStyleLbl="node1" presStyleIdx="3" presStyleCnt="6" custScaleX="118297" custLinFactNeighborX="10174"/>
      <dgm:spPr/>
    </dgm:pt>
    <dgm:pt modelId="{FEA6E41B-FF46-4820-BE3F-D6507FC1B5FA}" type="pres">
      <dgm:prSet presAssocID="{A9224028-54C9-4E4C-B8E4-AAB996A3D60A}" presName="spaceBetweenRectangles" presStyleCnt="0"/>
      <dgm:spPr/>
    </dgm:pt>
    <dgm:pt modelId="{FB77A93A-F2A9-4AC7-A801-93B3577E54F9}" type="pres">
      <dgm:prSet presAssocID="{47DF23FB-1BF9-471E-A785-E81A34EB6078}" presName="composite" presStyleCnt="0"/>
      <dgm:spPr/>
    </dgm:pt>
    <dgm:pt modelId="{F7682B43-905D-472D-B8C5-6126D43F9BED}" type="pres">
      <dgm:prSet presAssocID="{47DF23FB-1BF9-471E-A785-E81A34EB6078}" presName="Parent1" presStyleLbl="node1" presStyleIdx="4" presStyleCnt="6" custScaleX="118570" custLinFactNeighborX="11323" custLinFactNeighborY="1124">
        <dgm:presLayoutVars>
          <dgm:chMax val="1"/>
          <dgm:chPref val="1"/>
          <dgm:bulletEnabled val="1"/>
        </dgm:presLayoutVars>
      </dgm:prSet>
      <dgm:spPr/>
    </dgm:pt>
    <dgm:pt modelId="{C670687E-C7BD-4411-8D78-4EAA06FC7DB6}" type="pres">
      <dgm:prSet presAssocID="{47DF23FB-1BF9-471E-A785-E81A34EB60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4FB4652-693D-4F48-BAEB-F3904990CC02}" type="pres">
      <dgm:prSet presAssocID="{47DF23FB-1BF9-471E-A785-E81A34EB6078}" presName="BalanceSpacing" presStyleCnt="0"/>
      <dgm:spPr/>
    </dgm:pt>
    <dgm:pt modelId="{CEBF431A-3D4A-49BF-8DD8-801086732BCE}" type="pres">
      <dgm:prSet presAssocID="{47DF23FB-1BF9-471E-A785-E81A34EB6078}" presName="BalanceSpacing1" presStyleCnt="0"/>
      <dgm:spPr/>
    </dgm:pt>
    <dgm:pt modelId="{F28FD47B-8D63-4A9D-80C3-B652D52E5BBB}" type="pres">
      <dgm:prSet presAssocID="{18275691-03B9-4D57-BCE7-177B056C5305}" presName="Accent1Text" presStyleLbl="node1" presStyleIdx="5" presStyleCnt="6" custScaleX="119914" custLinFactNeighborX="-12847" custLinFactNeighborY="1124"/>
      <dgm:spPr/>
    </dgm:pt>
  </dgm:ptLst>
  <dgm:cxnLst>
    <dgm:cxn modelId="{3CFF7119-D388-402F-B3D5-7CCBB57542B9}" type="presOf" srcId="{14B20FD4-9289-4A01-BC03-5F2918E174C4}" destId="{F5DB3367-8338-4E85-A31C-063AB13C5B54}" srcOrd="0" destOrd="0" presId="urn:microsoft.com/office/officeart/2008/layout/AlternatingHexagons"/>
    <dgm:cxn modelId="{775E6F1A-88B3-412A-BEFC-D73297ABDD25}" srcId="{14B20FD4-9289-4A01-BC03-5F2918E174C4}" destId="{47DF23FB-1BF9-471E-A785-E81A34EB6078}" srcOrd="2" destOrd="0" parTransId="{96BE9598-DF58-4A8F-B0BC-3DD9CA32FE58}" sibTransId="{18275691-03B9-4D57-BCE7-177B056C5305}"/>
    <dgm:cxn modelId="{8912FE1A-69CB-4DE0-BF3F-CD13A78892BB}" type="presOf" srcId="{18275691-03B9-4D57-BCE7-177B056C5305}" destId="{F28FD47B-8D63-4A9D-80C3-B652D52E5BBB}" srcOrd="0" destOrd="0" presId="urn:microsoft.com/office/officeart/2008/layout/AlternatingHexagons"/>
    <dgm:cxn modelId="{4144382B-E028-4FD1-8D63-05F46AC32F67}" type="presOf" srcId="{A9224028-54C9-4E4C-B8E4-AAB996A3D60A}" destId="{BBFD3161-027C-4796-A567-A01909431C3E}" srcOrd="0" destOrd="0" presId="urn:microsoft.com/office/officeart/2008/layout/AlternatingHexagons"/>
    <dgm:cxn modelId="{F6F3A473-7C6C-45C6-87F6-1454A5A47825}" srcId="{14B20FD4-9289-4A01-BC03-5F2918E174C4}" destId="{048920EF-2BCE-4B93-B558-D96FB5318F23}" srcOrd="0" destOrd="0" parTransId="{7431CF02-1913-4FB5-8FF0-C459AD5438BD}" sibTransId="{F43F9666-BE35-4BB6-A850-9C136F3A480E}"/>
    <dgm:cxn modelId="{A191ED57-A42C-4FEE-84DA-8D9EB13905D6}" type="presOf" srcId="{048920EF-2BCE-4B93-B558-D96FB5318F23}" destId="{32B0C06B-B3A7-40A2-BC5D-50EBD36A8696}" srcOrd="0" destOrd="0" presId="urn:microsoft.com/office/officeart/2008/layout/AlternatingHexagons"/>
    <dgm:cxn modelId="{68B3A785-5537-41DA-B2BA-36F0ABBD1AAF}" type="presOf" srcId="{06D41CE9-D96B-4E6D-9612-0F3F3FB5E6B7}" destId="{2F01F5D7-AAC7-4269-B0FE-ACBFD34693B7}" srcOrd="0" destOrd="0" presId="urn:microsoft.com/office/officeart/2008/layout/AlternatingHexagons"/>
    <dgm:cxn modelId="{925A5988-923A-4D02-958D-20809AFCA17A}" srcId="{14B20FD4-9289-4A01-BC03-5F2918E174C4}" destId="{06D41CE9-D96B-4E6D-9612-0F3F3FB5E6B7}" srcOrd="1" destOrd="0" parTransId="{38C96390-295B-40E8-8563-54C58282EC79}" sibTransId="{A9224028-54C9-4E4C-B8E4-AAB996A3D60A}"/>
    <dgm:cxn modelId="{24EC79A3-F558-402F-AA4F-0A3EA98923FB}" type="presOf" srcId="{47DF23FB-1BF9-471E-A785-E81A34EB6078}" destId="{F7682B43-905D-472D-B8C5-6126D43F9BED}" srcOrd="0" destOrd="0" presId="urn:microsoft.com/office/officeart/2008/layout/AlternatingHexagons"/>
    <dgm:cxn modelId="{A153B7FC-1A27-4D8D-A922-176F248E4E6B}" type="presOf" srcId="{F43F9666-BE35-4BB6-A850-9C136F3A480E}" destId="{6EE0BDD3-E0B7-478B-850C-ECCFAA2047D5}" srcOrd="0" destOrd="0" presId="urn:microsoft.com/office/officeart/2008/layout/AlternatingHexagons"/>
    <dgm:cxn modelId="{EBCEFA44-C41F-4273-BA21-FD0001203892}" type="presParOf" srcId="{F5DB3367-8338-4E85-A31C-063AB13C5B54}" destId="{D200E896-6B82-4169-B5EB-FA3F76A1FDB7}" srcOrd="0" destOrd="0" presId="urn:microsoft.com/office/officeart/2008/layout/AlternatingHexagons"/>
    <dgm:cxn modelId="{245FCA23-34F2-4AA8-8C3A-E331E2253A28}" type="presParOf" srcId="{D200E896-6B82-4169-B5EB-FA3F76A1FDB7}" destId="{32B0C06B-B3A7-40A2-BC5D-50EBD36A8696}" srcOrd="0" destOrd="0" presId="urn:microsoft.com/office/officeart/2008/layout/AlternatingHexagons"/>
    <dgm:cxn modelId="{3C9014FB-7F2B-4AB4-9FAA-1682796C9012}" type="presParOf" srcId="{D200E896-6B82-4169-B5EB-FA3F76A1FDB7}" destId="{1C20C7E5-47D8-4BD3-ABD1-163BBC504D7C}" srcOrd="1" destOrd="0" presId="urn:microsoft.com/office/officeart/2008/layout/AlternatingHexagons"/>
    <dgm:cxn modelId="{03703A5A-B0E3-4532-8873-8DFD245BFDEC}" type="presParOf" srcId="{D200E896-6B82-4169-B5EB-FA3F76A1FDB7}" destId="{A58C6ADF-978D-42D8-90AD-C6D3AB19C28C}" srcOrd="2" destOrd="0" presId="urn:microsoft.com/office/officeart/2008/layout/AlternatingHexagons"/>
    <dgm:cxn modelId="{AD53627F-BA3C-4335-ADEB-BB646831E1FB}" type="presParOf" srcId="{D200E896-6B82-4169-B5EB-FA3F76A1FDB7}" destId="{EDCC0E19-EE68-460C-BD0A-2C4ACDC9A8E6}" srcOrd="3" destOrd="0" presId="urn:microsoft.com/office/officeart/2008/layout/AlternatingHexagons"/>
    <dgm:cxn modelId="{C0F070BF-2CB2-4E2A-B855-F31692DC9371}" type="presParOf" srcId="{D200E896-6B82-4169-B5EB-FA3F76A1FDB7}" destId="{6EE0BDD3-E0B7-478B-850C-ECCFAA2047D5}" srcOrd="4" destOrd="0" presId="urn:microsoft.com/office/officeart/2008/layout/AlternatingHexagons"/>
    <dgm:cxn modelId="{CDBB4C44-9924-40AF-9921-483B47FB320C}" type="presParOf" srcId="{F5DB3367-8338-4E85-A31C-063AB13C5B54}" destId="{73704756-8B29-4F4B-9395-5265CC6BECE2}" srcOrd="1" destOrd="0" presId="urn:microsoft.com/office/officeart/2008/layout/AlternatingHexagons"/>
    <dgm:cxn modelId="{4A6A044D-89AF-4124-8F70-3DCAC58889B7}" type="presParOf" srcId="{F5DB3367-8338-4E85-A31C-063AB13C5B54}" destId="{E88E6227-EA7C-4310-8C11-DB1EB0669EF3}" srcOrd="2" destOrd="0" presId="urn:microsoft.com/office/officeart/2008/layout/AlternatingHexagons"/>
    <dgm:cxn modelId="{FA69AED1-E659-4E33-8551-44C932FA8FCA}" type="presParOf" srcId="{E88E6227-EA7C-4310-8C11-DB1EB0669EF3}" destId="{2F01F5D7-AAC7-4269-B0FE-ACBFD34693B7}" srcOrd="0" destOrd="0" presId="urn:microsoft.com/office/officeart/2008/layout/AlternatingHexagons"/>
    <dgm:cxn modelId="{17EF65D6-2AA7-4792-B24F-17E468124D78}" type="presParOf" srcId="{E88E6227-EA7C-4310-8C11-DB1EB0669EF3}" destId="{9FF1D2AB-F048-4D24-9C14-DA93B0E573E0}" srcOrd="1" destOrd="0" presId="urn:microsoft.com/office/officeart/2008/layout/AlternatingHexagons"/>
    <dgm:cxn modelId="{1D0E7DC2-685A-4356-93E4-934236EB6A14}" type="presParOf" srcId="{E88E6227-EA7C-4310-8C11-DB1EB0669EF3}" destId="{F74E01C0-EA39-4D61-A496-A174BD9AAA4A}" srcOrd="2" destOrd="0" presId="urn:microsoft.com/office/officeart/2008/layout/AlternatingHexagons"/>
    <dgm:cxn modelId="{595489FD-0771-4ABE-BA08-57081EF7EBB5}" type="presParOf" srcId="{E88E6227-EA7C-4310-8C11-DB1EB0669EF3}" destId="{661D478E-DF9A-4953-9538-88F0FF18E9A8}" srcOrd="3" destOrd="0" presId="urn:microsoft.com/office/officeart/2008/layout/AlternatingHexagons"/>
    <dgm:cxn modelId="{3D19BFA3-6E95-436E-AED5-2C31EB5B5BAB}" type="presParOf" srcId="{E88E6227-EA7C-4310-8C11-DB1EB0669EF3}" destId="{BBFD3161-027C-4796-A567-A01909431C3E}" srcOrd="4" destOrd="0" presId="urn:microsoft.com/office/officeart/2008/layout/AlternatingHexagons"/>
    <dgm:cxn modelId="{72DDADA8-C633-4DCD-942C-17D77FD0B5E1}" type="presParOf" srcId="{F5DB3367-8338-4E85-A31C-063AB13C5B54}" destId="{FEA6E41B-FF46-4820-BE3F-D6507FC1B5FA}" srcOrd="3" destOrd="0" presId="urn:microsoft.com/office/officeart/2008/layout/AlternatingHexagons"/>
    <dgm:cxn modelId="{D1408FBC-0CBA-40E7-A868-FB7B600B634D}" type="presParOf" srcId="{F5DB3367-8338-4E85-A31C-063AB13C5B54}" destId="{FB77A93A-F2A9-4AC7-A801-93B3577E54F9}" srcOrd="4" destOrd="0" presId="urn:microsoft.com/office/officeart/2008/layout/AlternatingHexagons"/>
    <dgm:cxn modelId="{10D96E01-B2F8-43B6-9323-EAC725969E71}" type="presParOf" srcId="{FB77A93A-F2A9-4AC7-A801-93B3577E54F9}" destId="{F7682B43-905D-472D-B8C5-6126D43F9BED}" srcOrd="0" destOrd="0" presId="urn:microsoft.com/office/officeart/2008/layout/AlternatingHexagons"/>
    <dgm:cxn modelId="{D3287064-AB3A-4E2B-B534-49A99B39582D}" type="presParOf" srcId="{FB77A93A-F2A9-4AC7-A801-93B3577E54F9}" destId="{C670687E-C7BD-4411-8D78-4EAA06FC7DB6}" srcOrd="1" destOrd="0" presId="urn:microsoft.com/office/officeart/2008/layout/AlternatingHexagons"/>
    <dgm:cxn modelId="{6D98EA74-1163-4E5B-AE9F-77EBBF1CEC60}" type="presParOf" srcId="{FB77A93A-F2A9-4AC7-A801-93B3577E54F9}" destId="{04FB4652-693D-4F48-BAEB-F3904990CC02}" srcOrd="2" destOrd="0" presId="urn:microsoft.com/office/officeart/2008/layout/AlternatingHexagons"/>
    <dgm:cxn modelId="{398B5D2A-47EE-4177-85D9-4CD2306FFCCE}" type="presParOf" srcId="{FB77A93A-F2A9-4AC7-A801-93B3577E54F9}" destId="{CEBF431A-3D4A-49BF-8DD8-801086732BCE}" srcOrd="3" destOrd="0" presId="urn:microsoft.com/office/officeart/2008/layout/AlternatingHexagons"/>
    <dgm:cxn modelId="{45E2B4B5-51D6-410C-96C5-B878631CA6CD}" type="presParOf" srcId="{FB77A93A-F2A9-4AC7-A801-93B3577E54F9}" destId="{F28FD47B-8D63-4A9D-80C3-B652D52E5BBB}" srcOrd="4" destOrd="0" presId="urn:microsoft.com/office/officeart/2008/layout/AlternatingHexagon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DDA2A-3E45-4BF2-9F6F-724DEB1AC0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7EE81-FC13-4976-8B37-2DC7F308F21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811E495-9618-43D8-9E43-05DDDEDEF351}" type="parTrans" cxnId="{21D9CE5C-074E-4A6D-B5A9-13BBEB38BF6A}">
      <dgm:prSet/>
      <dgm:spPr/>
      <dgm:t>
        <a:bodyPr/>
        <a:lstStyle/>
        <a:p>
          <a:endParaRPr lang="en-US"/>
        </a:p>
      </dgm:t>
    </dgm:pt>
    <dgm:pt modelId="{81EF0B8A-F924-4D3A-87DB-D622B24E6AE5}" type="sibTrans" cxnId="{21D9CE5C-074E-4A6D-B5A9-13BBEB38BF6A}">
      <dgm:prSet/>
      <dgm:spPr/>
      <dgm:t>
        <a:bodyPr/>
        <a:lstStyle/>
        <a:p>
          <a:endParaRPr lang="en-US"/>
        </a:p>
      </dgm:t>
    </dgm:pt>
    <dgm:pt modelId="{595B5B43-31FB-4B34-B10F-E33337DC14AD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962E2-AF01-4393-BB76-A9FA72CA6228}" type="parTrans" cxnId="{432D1E74-5D00-49C2-9E16-BA0EAD502AD6}">
      <dgm:prSet/>
      <dgm:spPr/>
      <dgm:t>
        <a:bodyPr/>
        <a:lstStyle/>
        <a:p>
          <a:endParaRPr lang="en-US"/>
        </a:p>
      </dgm:t>
    </dgm:pt>
    <dgm:pt modelId="{04CF8FDA-FED4-4402-8868-106146C0F53A}" type="sibTrans" cxnId="{432D1E74-5D00-49C2-9E16-BA0EAD502AD6}">
      <dgm:prSet/>
      <dgm:spPr/>
      <dgm:t>
        <a:bodyPr/>
        <a:lstStyle/>
        <a:p>
          <a:endParaRPr lang="en-US"/>
        </a:p>
      </dgm:t>
    </dgm:pt>
    <dgm:pt modelId="{1ACED974-1BBA-4889-A69F-850189D5C91F}">
      <dgm:prSet phldrT="[Text]" custT="1"/>
      <dgm:spPr>
        <a:solidFill>
          <a:srgbClr val="C00000"/>
        </a:solidFill>
      </dgm:spPr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D9A70-E803-4E00-BBED-ED6A73CC7ED9}" type="parTrans" cxnId="{4283AB32-B975-40E8-A82D-3B05D0F45D8B}">
      <dgm:prSet/>
      <dgm:spPr/>
      <dgm:t>
        <a:bodyPr/>
        <a:lstStyle/>
        <a:p>
          <a:endParaRPr lang="en-US"/>
        </a:p>
      </dgm:t>
    </dgm:pt>
    <dgm:pt modelId="{36C83512-2B82-4B18-B0BE-9C6F29F53E68}" type="sibTrans" cxnId="{4283AB32-B975-40E8-A82D-3B05D0F45D8B}">
      <dgm:prSet/>
      <dgm:spPr/>
      <dgm:t>
        <a:bodyPr/>
        <a:lstStyle/>
        <a:p>
          <a:endParaRPr lang="en-US"/>
        </a:p>
      </dgm:t>
    </dgm:pt>
    <dgm:pt modelId="{26E9BDC7-576F-4258-A827-F4A3E2EC7556}">
      <dgm:prSet phldrT="[Text]" custT="1"/>
      <dgm:spPr>
        <a:ln w="57150">
          <a:solidFill>
            <a:srgbClr val="C00000"/>
          </a:solidFill>
        </a:ln>
      </dgm:spPr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83772-7C6B-46E9-9262-6EBC19420057}" type="parTrans" cxnId="{18A2430F-A307-4612-BBDF-6A2DD272A4CD}">
      <dgm:prSet/>
      <dgm:spPr/>
      <dgm:t>
        <a:bodyPr/>
        <a:lstStyle/>
        <a:p>
          <a:endParaRPr lang="en-US"/>
        </a:p>
      </dgm:t>
    </dgm:pt>
    <dgm:pt modelId="{D88040E7-DA1B-409C-AA8A-4B27C62ED9CC}" type="sibTrans" cxnId="{18A2430F-A307-4612-BBDF-6A2DD272A4CD}">
      <dgm:prSet/>
      <dgm:spPr/>
      <dgm:t>
        <a:bodyPr/>
        <a:lstStyle/>
        <a:p>
          <a:endParaRPr lang="en-US"/>
        </a:p>
      </dgm:t>
    </dgm:pt>
    <dgm:pt modelId="{B9FCA721-32DD-4836-8C52-CDA82BD450ED}">
      <dgm:prSet phldrT="[Text]" custT="1"/>
      <dgm:spPr>
        <a:solidFill>
          <a:srgbClr val="C00000"/>
        </a:solidFill>
      </dgm:spPr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9180A-190D-4162-88AB-2ED107210DCB}" type="parTrans" cxnId="{B152E44F-B9AB-4137-A0B4-33E2E89EB9C9}">
      <dgm:prSet/>
      <dgm:spPr/>
      <dgm:t>
        <a:bodyPr/>
        <a:lstStyle/>
        <a:p>
          <a:endParaRPr lang="en-US"/>
        </a:p>
      </dgm:t>
    </dgm:pt>
    <dgm:pt modelId="{14160ADD-5C99-46A6-AF91-A9318C14066D}" type="sibTrans" cxnId="{B152E44F-B9AB-4137-A0B4-33E2E89EB9C9}">
      <dgm:prSet/>
      <dgm:spPr/>
      <dgm:t>
        <a:bodyPr/>
        <a:lstStyle/>
        <a:p>
          <a:endParaRPr lang="en-US"/>
        </a:p>
      </dgm:t>
    </dgm:pt>
    <dgm:pt modelId="{4A109C62-DCD1-47E9-A09B-3781EBB8FDD4}">
      <dgm:prSet phldrT="[Text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Orthopaedics, ophthalmology, odontology</a:t>
          </a:r>
        </a:p>
      </dgm:t>
    </dgm:pt>
    <dgm:pt modelId="{A53FBA58-F3D3-4425-B960-15B30D4F4908}" type="parTrans" cxnId="{63B47016-E471-4159-89AA-38297C819C06}">
      <dgm:prSet/>
      <dgm:spPr/>
      <dgm:t>
        <a:bodyPr/>
        <a:lstStyle/>
        <a:p>
          <a:endParaRPr lang="en-US"/>
        </a:p>
      </dgm:t>
    </dgm:pt>
    <dgm:pt modelId="{0578C4B8-A411-4501-B963-11A0561FC0DF}" type="sibTrans" cxnId="{63B47016-E471-4159-89AA-38297C819C06}">
      <dgm:prSet/>
      <dgm:spPr/>
      <dgm:t>
        <a:bodyPr/>
        <a:lstStyle/>
        <a:p>
          <a:endParaRPr lang="en-US"/>
        </a:p>
      </dgm:t>
    </dgm:pt>
    <dgm:pt modelId="{6D49CF83-4BCF-4A83-834D-1AC0AFBC7DA5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E-health technologies, software and data integration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04398-D973-4CBD-9120-D15F0D69163A}" type="parTrans" cxnId="{D14D4437-11F5-467F-9A07-214A60077EB1}">
      <dgm:prSet/>
      <dgm:spPr/>
      <dgm:t>
        <a:bodyPr/>
        <a:lstStyle/>
        <a:p>
          <a:endParaRPr lang="en-US"/>
        </a:p>
      </dgm:t>
    </dgm:pt>
    <dgm:pt modelId="{36899928-1FF0-45BE-BE92-0907CBD8FBC4}" type="sibTrans" cxnId="{D14D4437-11F5-467F-9A07-214A60077EB1}">
      <dgm:prSet/>
      <dgm:spPr/>
      <dgm:t>
        <a:bodyPr/>
        <a:lstStyle/>
        <a:p>
          <a:endParaRPr lang="en-US"/>
        </a:p>
      </dgm:t>
    </dgm:pt>
    <dgm:pt modelId="{2504A12B-B491-412E-B0D6-759E8A8E0DA0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High-end technology products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e.g. diagnostic imaging equipment, specialized medical equipment and devices not competing with local production.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573FB1-F33B-4418-9759-FE9F8A24BB35}" type="parTrans" cxnId="{36D8C1B5-6436-4F55-9ED0-1E7FA4F77CB5}">
      <dgm:prSet/>
      <dgm:spPr/>
      <dgm:t>
        <a:bodyPr/>
        <a:lstStyle/>
        <a:p>
          <a:endParaRPr lang="en-US"/>
        </a:p>
      </dgm:t>
    </dgm:pt>
    <dgm:pt modelId="{4B7EA7CE-B729-4376-8B12-96141BD02C73}" type="sibTrans" cxnId="{36D8C1B5-6436-4F55-9ED0-1E7FA4F77CB5}">
      <dgm:prSet/>
      <dgm:spPr/>
      <dgm:t>
        <a:bodyPr/>
        <a:lstStyle/>
        <a:p>
          <a:endParaRPr lang="en-US"/>
        </a:p>
      </dgm:t>
    </dgm:pt>
    <dgm:pt modelId="{71F4BD0B-3553-4938-AEE9-F5C0B751753E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Implants, stents, cardiac valves, pacemakers, specialized catheters and cannulas, and other specialized disposables.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A2CD2-16B0-4E2C-A081-1092FB337D0C}" type="parTrans" cxnId="{BDD847B9-261A-4757-9E05-68EE8C0DB4A4}">
      <dgm:prSet/>
      <dgm:spPr/>
      <dgm:t>
        <a:bodyPr/>
        <a:lstStyle/>
        <a:p>
          <a:endParaRPr lang="en-US"/>
        </a:p>
      </dgm:t>
    </dgm:pt>
    <dgm:pt modelId="{40E87B56-B160-47D5-920D-9B7EC686F6B6}" type="sibTrans" cxnId="{BDD847B9-261A-4757-9E05-68EE8C0DB4A4}">
      <dgm:prSet/>
      <dgm:spPr/>
      <dgm:t>
        <a:bodyPr/>
        <a:lstStyle/>
        <a:p>
          <a:endParaRPr lang="en-US"/>
        </a:p>
      </dgm:t>
    </dgm:pt>
    <dgm:pt modelId="{86566CEE-60D8-4B6B-A042-AA6B7652B767}">
      <dgm:prSet custT="1"/>
      <dgm:spPr/>
      <dgm:t>
        <a:bodyPr/>
        <a:lstStyle/>
        <a:p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Patient</a:t>
          </a:r>
          <a:r>
            <a:rPr lang="es-AR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noProof="0" dirty="0">
              <a:latin typeface="Arial" panose="020B0604020202020204" pitchFamily="34" charset="0"/>
              <a:cs typeface="Arial" panose="020B0604020202020204" pitchFamily="34" charset="0"/>
            </a:rPr>
            <a:t>aids</a:t>
          </a:r>
        </a:p>
      </dgm:t>
    </dgm:pt>
    <dgm:pt modelId="{7F829B3A-030E-4B39-B925-BF6E38AC1214}" type="parTrans" cxnId="{F39E4852-450F-4BD4-B2DD-5938B9280FB6}">
      <dgm:prSet/>
      <dgm:spPr/>
      <dgm:t>
        <a:bodyPr/>
        <a:lstStyle/>
        <a:p>
          <a:endParaRPr lang="en-US"/>
        </a:p>
      </dgm:t>
    </dgm:pt>
    <dgm:pt modelId="{1240B8B8-AB9C-475E-8D71-852099563C65}" type="sibTrans" cxnId="{F39E4852-450F-4BD4-B2DD-5938B9280FB6}">
      <dgm:prSet/>
      <dgm:spPr/>
      <dgm:t>
        <a:bodyPr/>
        <a:lstStyle/>
        <a:p>
          <a:endParaRPr lang="en-US"/>
        </a:p>
      </dgm:t>
    </dgm:pt>
    <dgm:pt modelId="{D53C5CF3-D1DC-4294-AD8F-42A850FA4CB8}" type="pres">
      <dgm:prSet presAssocID="{70BDDA2A-3E45-4BF2-9F6F-724DEB1AC039}" presName="linearFlow" presStyleCnt="0">
        <dgm:presLayoutVars>
          <dgm:dir/>
          <dgm:animLvl val="lvl"/>
          <dgm:resizeHandles val="exact"/>
        </dgm:presLayoutVars>
      </dgm:prSet>
      <dgm:spPr/>
    </dgm:pt>
    <dgm:pt modelId="{789214A6-FAAD-48F1-A388-5FFA7836CEA6}" type="pres">
      <dgm:prSet presAssocID="{0E07EE81-FC13-4976-8B37-2DC7F308F210}" presName="composite" presStyleCnt="0"/>
      <dgm:spPr/>
    </dgm:pt>
    <dgm:pt modelId="{4E1E7466-8915-4046-AE88-C54431D3DF0D}" type="pres">
      <dgm:prSet presAssocID="{0E07EE81-FC13-4976-8B37-2DC7F308F21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F226A77-F5AE-484E-BB15-0A9C98327524}" type="pres">
      <dgm:prSet presAssocID="{0E07EE81-FC13-4976-8B37-2DC7F308F210}" presName="descendantText" presStyleLbl="alignAcc1" presStyleIdx="0" presStyleCnt="3">
        <dgm:presLayoutVars>
          <dgm:bulletEnabled val="1"/>
        </dgm:presLayoutVars>
      </dgm:prSet>
      <dgm:spPr/>
    </dgm:pt>
    <dgm:pt modelId="{01A32707-C30E-4A96-9D3C-2E2B0218B952}" type="pres">
      <dgm:prSet presAssocID="{81EF0B8A-F924-4D3A-87DB-D622B24E6AE5}" presName="sp" presStyleCnt="0"/>
      <dgm:spPr/>
    </dgm:pt>
    <dgm:pt modelId="{B3619452-F60B-45A0-9472-493015686EBD}" type="pres">
      <dgm:prSet presAssocID="{1ACED974-1BBA-4889-A69F-850189D5C91F}" presName="composite" presStyleCnt="0"/>
      <dgm:spPr/>
    </dgm:pt>
    <dgm:pt modelId="{A7F09265-9641-4F9A-BADA-6ED64A8566FE}" type="pres">
      <dgm:prSet presAssocID="{1ACED974-1BBA-4889-A69F-850189D5C91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DDA40C-D172-406B-AAC1-6DA61AB4B434}" type="pres">
      <dgm:prSet presAssocID="{1ACED974-1BBA-4889-A69F-850189D5C91F}" presName="descendantText" presStyleLbl="alignAcc1" presStyleIdx="1" presStyleCnt="3">
        <dgm:presLayoutVars>
          <dgm:bulletEnabled val="1"/>
        </dgm:presLayoutVars>
      </dgm:prSet>
      <dgm:spPr/>
    </dgm:pt>
    <dgm:pt modelId="{02EA3A9D-D9AC-45B5-8969-BA9012499878}" type="pres">
      <dgm:prSet presAssocID="{36C83512-2B82-4B18-B0BE-9C6F29F53E68}" presName="sp" presStyleCnt="0"/>
      <dgm:spPr/>
    </dgm:pt>
    <dgm:pt modelId="{C8101604-1EC6-4E30-B312-DAEC7BC1638D}" type="pres">
      <dgm:prSet presAssocID="{B9FCA721-32DD-4836-8C52-CDA82BD450ED}" presName="composite" presStyleCnt="0"/>
      <dgm:spPr/>
    </dgm:pt>
    <dgm:pt modelId="{53E62919-7D8F-4C24-8186-8323DEFC476D}" type="pres">
      <dgm:prSet presAssocID="{B9FCA721-32DD-4836-8C52-CDA82BD450E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189BC81-BCD9-4B2C-A12E-8288F25BE411}" type="pres">
      <dgm:prSet presAssocID="{B9FCA721-32DD-4836-8C52-CDA82BD450E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8A2430F-A307-4612-BBDF-6A2DD272A4CD}" srcId="{1ACED974-1BBA-4889-A69F-850189D5C91F}" destId="{26E9BDC7-576F-4258-A827-F4A3E2EC7556}" srcOrd="0" destOrd="0" parTransId="{98A83772-7C6B-46E9-9262-6EBC19420057}" sibTransId="{D88040E7-DA1B-409C-AA8A-4B27C62ED9CC}"/>
    <dgm:cxn modelId="{01517910-D308-4150-AF39-8077092039ED}" type="presOf" srcId="{86566CEE-60D8-4B6B-A042-AA6B7652B767}" destId="{C5DDA40C-D172-406B-AAC1-6DA61AB4B434}" srcOrd="0" destOrd="1" presId="urn:microsoft.com/office/officeart/2005/8/layout/chevron2"/>
    <dgm:cxn modelId="{63B47016-E471-4159-89AA-38297C819C06}" srcId="{B9FCA721-32DD-4836-8C52-CDA82BD450ED}" destId="{4A109C62-DCD1-47E9-A09B-3781EBB8FDD4}" srcOrd="0" destOrd="0" parTransId="{A53FBA58-F3D3-4425-B960-15B30D4F4908}" sibTransId="{0578C4B8-A411-4501-B963-11A0561FC0DF}"/>
    <dgm:cxn modelId="{186D451C-8551-48A1-A10A-795D0902DA8B}" type="presOf" srcId="{0E07EE81-FC13-4976-8B37-2DC7F308F210}" destId="{4E1E7466-8915-4046-AE88-C54431D3DF0D}" srcOrd="0" destOrd="0" presId="urn:microsoft.com/office/officeart/2005/8/layout/chevron2"/>
    <dgm:cxn modelId="{F993B925-0EEA-4D1A-865F-E3EE45140DF2}" type="presOf" srcId="{595B5B43-31FB-4B34-B10F-E33337DC14AD}" destId="{0F226A77-F5AE-484E-BB15-0A9C98327524}" srcOrd="0" destOrd="0" presId="urn:microsoft.com/office/officeart/2005/8/layout/chevron2"/>
    <dgm:cxn modelId="{4283AB32-B975-40E8-A82D-3B05D0F45D8B}" srcId="{70BDDA2A-3E45-4BF2-9F6F-724DEB1AC039}" destId="{1ACED974-1BBA-4889-A69F-850189D5C91F}" srcOrd="1" destOrd="0" parTransId="{0FAD9A70-E803-4E00-BBED-ED6A73CC7ED9}" sibTransId="{36C83512-2B82-4B18-B0BE-9C6F29F53E68}"/>
    <dgm:cxn modelId="{D14D4437-11F5-467F-9A07-214A60077EB1}" srcId="{B9FCA721-32DD-4836-8C52-CDA82BD450ED}" destId="{6D49CF83-4BCF-4A83-834D-1AC0AFBC7DA5}" srcOrd="1" destOrd="0" parTransId="{97204398-D973-4CBD-9120-D15F0D69163A}" sibTransId="{36899928-1FF0-45BE-BE92-0907CBD8FBC4}"/>
    <dgm:cxn modelId="{21D9CE5C-074E-4A6D-B5A9-13BBEB38BF6A}" srcId="{70BDDA2A-3E45-4BF2-9F6F-724DEB1AC039}" destId="{0E07EE81-FC13-4976-8B37-2DC7F308F210}" srcOrd="0" destOrd="0" parTransId="{6811E495-9618-43D8-9E43-05DDDEDEF351}" sibTransId="{81EF0B8A-F924-4D3A-87DB-D622B24E6AE5}"/>
    <dgm:cxn modelId="{7FE9C269-5105-404C-9109-57292C4EA377}" type="presOf" srcId="{26E9BDC7-576F-4258-A827-F4A3E2EC7556}" destId="{C5DDA40C-D172-406B-AAC1-6DA61AB4B434}" srcOrd="0" destOrd="0" presId="urn:microsoft.com/office/officeart/2005/8/layout/chevron2"/>
    <dgm:cxn modelId="{DB01856B-08A1-4BE1-AAE0-CE25E7708271}" type="presOf" srcId="{2504A12B-B491-412E-B0D6-759E8A8E0DA0}" destId="{0F226A77-F5AE-484E-BB15-0A9C98327524}" srcOrd="0" destOrd="1" presId="urn:microsoft.com/office/officeart/2005/8/layout/chevron2"/>
    <dgm:cxn modelId="{B152E44F-B9AB-4137-A0B4-33E2E89EB9C9}" srcId="{70BDDA2A-3E45-4BF2-9F6F-724DEB1AC039}" destId="{B9FCA721-32DD-4836-8C52-CDA82BD450ED}" srcOrd="2" destOrd="0" parTransId="{2419180A-190D-4162-88AB-2ED107210DCB}" sibTransId="{14160ADD-5C99-46A6-AF91-A9318C14066D}"/>
    <dgm:cxn modelId="{6E5AF86F-3793-495D-90B7-101FEE7446C1}" type="presOf" srcId="{1ACED974-1BBA-4889-A69F-850189D5C91F}" destId="{A7F09265-9641-4F9A-BADA-6ED64A8566FE}" srcOrd="0" destOrd="0" presId="urn:microsoft.com/office/officeart/2005/8/layout/chevron2"/>
    <dgm:cxn modelId="{F39E4852-450F-4BD4-B2DD-5938B9280FB6}" srcId="{1ACED974-1BBA-4889-A69F-850189D5C91F}" destId="{86566CEE-60D8-4B6B-A042-AA6B7652B767}" srcOrd="1" destOrd="0" parTransId="{7F829B3A-030E-4B39-B925-BF6E38AC1214}" sibTransId="{1240B8B8-AB9C-475E-8D71-852099563C65}"/>
    <dgm:cxn modelId="{62115A52-6CE8-4089-ACEE-D4B646883B8A}" type="presOf" srcId="{70BDDA2A-3E45-4BF2-9F6F-724DEB1AC039}" destId="{D53C5CF3-D1DC-4294-AD8F-42A850FA4CB8}" srcOrd="0" destOrd="0" presId="urn:microsoft.com/office/officeart/2005/8/layout/chevron2"/>
    <dgm:cxn modelId="{432D1E74-5D00-49C2-9E16-BA0EAD502AD6}" srcId="{0E07EE81-FC13-4976-8B37-2DC7F308F210}" destId="{595B5B43-31FB-4B34-B10F-E33337DC14AD}" srcOrd="0" destOrd="0" parTransId="{E72962E2-AF01-4393-BB76-A9FA72CA6228}" sibTransId="{04CF8FDA-FED4-4402-8868-106146C0F53A}"/>
    <dgm:cxn modelId="{DCADC589-B72A-46A1-A28F-7532A559E158}" type="presOf" srcId="{6D49CF83-4BCF-4A83-834D-1AC0AFBC7DA5}" destId="{3189BC81-BCD9-4B2C-A12E-8288F25BE411}" srcOrd="0" destOrd="1" presId="urn:microsoft.com/office/officeart/2005/8/layout/chevron2"/>
    <dgm:cxn modelId="{FEC43CA3-AECD-4144-A0CF-40E5732DE4E1}" type="presOf" srcId="{B9FCA721-32DD-4836-8C52-CDA82BD450ED}" destId="{53E62919-7D8F-4C24-8186-8323DEFC476D}" srcOrd="0" destOrd="0" presId="urn:microsoft.com/office/officeart/2005/8/layout/chevron2"/>
    <dgm:cxn modelId="{297838B0-214B-4FA8-81CA-E78ED3FCE904}" type="presOf" srcId="{4A109C62-DCD1-47E9-A09B-3781EBB8FDD4}" destId="{3189BC81-BCD9-4B2C-A12E-8288F25BE411}" srcOrd="0" destOrd="0" presId="urn:microsoft.com/office/officeart/2005/8/layout/chevron2"/>
    <dgm:cxn modelId="{36D8C1B5-6436-4F55-9ED0-1E7FA4F77CB5}" srcId="{0E07EE81-FC13-4976-8B37-2DC7F308F210}" destId="{2504A12B-B491-412E-B0D6-759E8A8E0DA0}" srcOrd="1" destOrd="0" parTransId="{12573FB1-F33B-4418-9759-FE9F8A24BB35}" sibTransId="{4B7EA7CE-B729-4376-8B12-96141BD02C73}"/>
    <dgm:cxn modelId="{BDD847B9-261A-4757-9E05-68EE8C0DB4A4}" srcId="{1ACED974-1BBA-4889-A69F-850189D5C91F}" destId="{71F4BD0B-3553-4938-AEE9-F5C0B751753E}" srcOrd="2" destOrd="0" parTransId="{EF3A2CD2-16B0-4E2C-A081-1092FB337D0C}" sibTransId="{40E87B56-B160-47D5-920D-9B7EC686F6B6}"/>
    <dgm:cxn modelId="{75216EDA-E1C9-4E3E-93D6-23110B88DDDB}" type="presOf" srcId="{71F4BD0B-3553-4938-AEE9-F5C0B751753E}" destId="{C5DDA40C-D172-406B-AAC1-6DA61AB4B434}" srcOrd="0" destOrd="2" presId="urn:microsoft.com/office/officeart/2005/8/layout/chevron2"/>
    <dgm:cxn modelId="{47507676-75E2-4F01-AF44-1DF94A0C2F9F}" type="presParOf" srcId="{D53C5CF3-D1DC-4294-AD8F-42A850FA4CB8}" destId="{789214A6-FAAD-48F1-A388-5FFA7836CEA6}" srcOrd="0" destOrd="0" presId="urn:microsoft.com/office/officeart/2005/8/layout/chevron2"/>
    <dgm:cxn modelId="{AEE72E3F-965C-4919-A3CC-447D80689086}" type="presParOf" srcId="{789214A6-FAAD-48F1-A388-5FFA7836CEA6}" destId="{4E1E7466-8915-4046-AE88-C54431D3DF0D}" srcOrd="0" destOrd="0" presId="urn:microsoft.com/office/officeart/2005/8/layout/chevron2"/>
    <dgm:cxn modelId="{4BC66114-F2BD-4F43-A69B-83C9B0B8D8A7}" type="presParOf" srcId="{789214A6-FAAD-48F1-A388-5FFA7836CEA6}" destId="{0F226A77-F5AE-484E-BB15-0A9C98327524}" srcOrd="1" destOrd="0" presId="urn:microsoft.com/office/officeart/2005/8/layout/chevron2"/>
    <dgm:cxn modelId="{BAFAA8BE-6BCF-46DD-B076-938DC99BA884}" type="presParOf" srcId="{D53C5CF3-D1DC-4294-AD8F-42A850FA4CB8}" destId="{01A32707-C30E-4A96-9D3C-2E2B0218B952}" srcOrd="1" destOrd="0" presId="urn:microsoft.com/office/officeart/2005/8/layout/chevron2"/>
    <dgm:cxn modelId="{90508C2D-623F-4ED3-9D85-6573D88AF900}" type="presParOf" srcId="{D53C5CF3-D1DC-4294-AD8F-42A850FA4CB8}" destId="{B3619452-F60B-45A0-9472-493015686EBD}" srcOrd="2" destOrd="0" presId="urn:microsoft.com/office/officeart/2005/8/layout/chevron2"/>
    <dgm:cxn modelId="{AFBBCFD2-2306-4723-83B1-3C95D4E892F3}" type="presParOf" srcId="{B3619452-F60B-45A0-9472-493015686EBD}" destId="{A7F09265-9641-4F9A-BADA-6ED64A8566FE}" srcOrd="0" destOrd="0" presId="urn:microsoft.com/office/officeart/2005/8/layout/chevron2"/>
    <dgm:cxn modelId="{19FCBDD8-36DC-4C24-9733-55637A97D4A6}" type="presParOf" srcId="{B3619452-F60B-45A0-9472-493015686EBD}" destId="{C5DDA40C-D172-406B-AAC1-6DA61AB4B434}" srcOrd="1" destOrd="0" presId="urn:microsoft.com/office/officeart/2005/8/layout/chevron2"/>
    <dgm:cxn modelId="{EF72EC27-41C7-4F85-A71B-B34E0F37ED9D}" type="presParOf" srcId="{D53C5CF3-D1DC-4294-AD8F-42A850FA4CB8}" destId="{02EA3A9D-D9AC-45B5-8969-BA9012499878}" srcOrd="3" destOrd="0" presId="urn:microsoft.com/office/officeart/2005/8/layout/chevron2"/>
    <dgm:cxn modelId="{B8783BED-43A5-4B65-8497-482EB8C078CB}" type="presParOf" srcId="{D53C5CF3-D1DC-4294-AD8F-42A850FA4CB8}" destId="{C8101604-1EC6-4E30-B312-DAEC7BC1638D}" srcOrd="4" destOrd="0" presId="urn:microsoft.com/office/officeart/2005/8/layout/chevron2"/>
    <dgm:cxn modelId="{737A0985-919A-46A8-855D-88A0A4D36B0E}" type="presParOf" srcId="{C8101604-1EC6-4E30-B312-DAEC7BC1638D}" destId="{53E62919-7D8F-4C24-8186-8323DEFC476D}" srcOrd="0" destOrd="0" presId="urn:microsoft.com/office/officeart/2005/8/layout/chevron2"/>
    <dgm:cxn modelId="{338C0C8F-32DB-44EC-8914-B9E617FF2F18}" type="presParOf" srcId="{C8101604-1EC6-4E30-B312-DAEC7BC1638D}" destId="{3189BC81-BCD9-4B2C-A12E-8288F25BE41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1AAB57-AC3F-4050-A949-91A248A24C2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EE045-EA87-439B-9049-CB81B0A19EE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REGISTRATION: medical devices require an import license issued by ANMAT (Ministry of Health), requested by a local authorized partner. </a:t>
          </a:r>
        </a:p>
        <a:p>
          <a:pPr algn="ctr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OWNERSHIP OF REGISTRATION : Owned by local company with ANMAT import license.</a:t>
          </a:r>
        </a:p>
      </dgm:t>
    </dgm:pt>
    <dgm:pt modelId="{1C77AB7C-28C8-45FA-A8B1-F78AB8F3E9B7}" type="parTrans" cxnId="{335158BF-B9F4-4894-8E29-2D3942EF9D1D}">
      <dgm:prSet/>
      <dgm:spPr/>
      <dgm:t>
        <a:bodyPr/>
        <a:lstStyle/>
        <a:p>
          <a:endParaRPr lang="en-US"/>
        </a:p>
      </dgm:t>
    </dgm:pt>
    <dgm:pt modelId="{5341FE67-026F-49B8-AF21-636DB4EB1CA0}" type="sibTrans" cxnId="{335158BF-B9F4-4894-8E29-2D3942EF9D1D}">
      <dgm:prSet/>
      <dgm:spPr/>
      <dgm:t>
        <a:bodyPr/>
        <a:lstStyle/>
        <a:p>
          <a:endParaRPr lang="en-US"/>
        </a:p>
      </dgm:t>
    </dgm:pt>
    <dgm:pt modelId="{FCB97E0A-34D7-4C87-97AF-63896A63121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EXCLUSIVE AGENT: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experienced medical equipment importer.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REGISTRATION TIMELINE: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1-4 months (depending on the class of product). </a:t>
          </a: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36FF7-1008-4063-8CAD-AB954294FF77}" type="parTrans" cxnId="{71680B18-FD84-4E75-B915-0C43DD8AFF09}">
      <dgm:prSet/>
      <dgm:spPr/>
      <dgm:t>
        <a:bodyPr/>
        <a:lstStyle/>
        <a:p>
          <a:endParaRPr lang="en-US"/>
        </a:p>
      </dgm:t>
    </dgm:pt>
    <dgm:pt modelId="{318DDD4B-A96B-4107-A87E-46C2A06F6CB5}" type="sibTrans" cxnId="{71680B18-FD84-4E75-B915-0C43DD8AFF09}">
      <dgm:prSet/>
      <dgm:spPr/>
      <dgm:t>
        <a:bodyPr/>
        <a:lstStyle/>
        <a:p>
          <a:endParaRPr lang="en-US"/>
        </a:p>
      </dgm:t>
    </dgm:pt>
    <dgm:pt modelId="{4007A137-768E-40A5-8B2F-39415CD54A1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IMPORT DUTIES FOR MEDICAL DEVICES: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14-16% </a:t>
          </a:r>
        </a:p>
      </dgm:t>
    </dgm:pt>
    <dgm:pt modelId="{4E0675EB-E163-4485-A053-0AC29E148B28}" type="parTrans" cxnId="{9F95B40E-2F04-4A7F-9F05-42498C97A375}">
      <dgm:prSet/>
      <dgm:spPr/>
      <dgm:t>
        <a:bodyPr/>
        <a:lstStyle/>
        <a:p>
          <a:endParaRPr lang="en-US"/>
        </a:p>
      </dgm:t>
    </dgm:pt>
    <dgm:pt modelId="{5A3F4262-6DE9-452F-B19B-657F8F4E1DF5}" type="sibTrans" cxnId="{9F95B40E-2F04-4A7F-9F05-42498C97A375}">
      <dgm:prSet/>
      <dgm:spPr/>
      <dgm:t>
        <a:bodyPr/>
        <a:lstStyle/>
        <a:p>
          <a:endParaRPr lang="en-US"/>
        </a:p>
      </dgm:t>
    </dgm:pt>
    <dgm:pt modelId="{739EE5E8-6973-41D5-8B28-0DBDAFE6A66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OTHER TAXES: advanced tax payments that make landed cost 70-80% above the freight &amp; cost of the goods placed in BA</a:t>
          </a:r>
        </a:p>
      </dgm:t>
    </dgm:pt>
    <dgm:pt modelId="{AA649341-5247-48F9-8354-941BB97BDEEA}" type="parTrans" cxnId="{7FBA9161-2542-4500-9308-06FF3DFD395E}">
      <dgm:prSet/>
      <dgm:spPr/>
      <dgm:t>
        <a:bodyPr/>
        <a:lstStyle/>
        <a:p>
          <a:endParaRPr lang="en-US"/>
        </a:p>
      </dgm:t>
    </dgm:pt>
    <dgm:pt modelId="{A5594BD7-A4A0-41B5-9A2D-29E285B252A8}" type="sibTrans" cxnId="{7FBA9161-2542-4500-9308-06FF3DFD395E}">
      <dgm:prSet/>
      <dgm:spPr/>
      <dgm:t>
        <a:bodyPr/>
        <a:lstStyle/>
        <a:p>
          <a:endParaRPr lang="en-US"/>
        </a:p>
      </dgm:t>
    </dgm:pt>
    <dgm:pt modelId="{3C9746EF-7393-48FC-959D-5E14F650645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PRODUCTS APPROVED &amp; MARKETED IN UK: Faster pathways</a:t>
          </a:r>
        </a:p>
      </dgm:t>
    </dgm:pt>
    <dgm:pt modelId="{22428375-AF01-48CA-94B9-EFDA9F29D602}" type="parTrans" cxnId="{A758041D-3FFB-4CB3-B222-265684AE60A3}">
      <dgm:prSet/>
      <dgm:spPr/>
      <dgm:t>
        <a:bodyPr/>
        <a:lstStyle/>
        <a:p>
          <a:endParaRPr lang="en-US"/>
        </a:p>
      </dgm:t>
    </dgm:pt>
    <dgm:pt modelId="{4DC2B26C-B10B-4B8D-9791-CCC5FA22900B}" type="sibTrans" cxnId="{A758041D-3FFB-4CB3-B222-265684AE60A3}">
      <dgm:prSet/>
      <dgm:spPr/>
      <dgm:t>
        <a:bodyPr/>
        <a:lstStyle/>
        <a:p>
          <a:endParaRPr lang="en-US"/>
        </a:p>
      </dgm:t>
    </dgm:pt>
    <dgm:pt modelId="{4F98BE63-4BFD-48D6-BF16-1E0891DB926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HARMONISED SYSTEM (HS) for classification of goods</a:t>
          </a:r>
        </a:p>
      </dgm:t>
    </dgm:pt>
    <dgm:pt modelId="{9577D363-16F9-4D90-987E-FEC9032B1914}" type="parTrans" cxnId="{12DFE272-4187-4728-A1DB-40214A9A5331}">
      <dgm:prSet/>
      <dgm:spPr/>
      <dgm:t>
        <a:bodyPr/>
        <a:lstStyle/>
        <a:p>
          <a:endParaRPr lang="en-US"/>
        </a:p>
      </dgm:t>
    </dgm:pt>
    <dgm:pt modelId="{B1D1C8BA-27F7-487B-9868-A9D7043795A9}" type="sibTrans" cxnId="{12DFE272-4187-4728-A1DB-40214A9A5331}">
      <dgm:prSet/>
      <dgm:spPr/>
      <dgm:t>
        <a:bodyPr/>
        <a:lstStyle/>
        <a:p>
          <a:endParaRPr lang="en-US"/>
        </a:p>
      </dgm:t>
    </dgm:pt>
    <dgm:pt modelId="{B4F6A700-1B7D-4055-9694-DF57047B8CCD}" type="pres">
      <dgm:prSet presAssocID="{0F1AAB57-AC3F-4050-A949-91A248A24C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F744AE-BCAC-4314-BA76-BCE082A71C59}" type="pres">
      <dgm:prSet presAssocID="{0FBEE045-EA87-439B-9049-CB81B0A19EEF}" presName="vertOne" presStyleCnt="0"/>
      <dgm:spPr/>
    </dgm:pt>
    <dgm:pt modelId="{F4594735-E4DA-4EB8-AD84-8639F17AD52C}" type="pres">
      <dgm:prSet presAssocID="{0FBEE045-EA87-439B-9049-CB81B0A19EEF}" presName="txOne" presStyleLbl="node0" presStyleIdx="0" presStyleCnt="1" custScaleX="100023" custLinFactNeighborX="-265" custLinFactNeighborY="-213">
        <dgm:presLayoutVars>
          <dgm:chPref val="3"/>
        </dgm:presLayoutVars>
      </dgm:prSet>
      <dgm:spPr/>
    </dgm:pt>
    <dgm:pt modelId="{E6D8B73A-2917-4C3F-A741-F698A5B55C28}" type="pres">
      <dgm:prSet presAssocID="{0FBEE045-EA87-439B-9049-CB81B0A19EEF}" presName="parTransOne" presStyleCnt="0"/>
      <dgm:spPr/>
    </dgm:pt>
    <dgm:pt modelId="{5E95B159-9F20-4300-880B-15F131647948}" type="pres">
      <dgm:prSet presAssocID="{0FBEE045-EA87-439B-9049-CB81B0A19EEF}" presName="horzOne" presStyleCnt="0"/>
      <dgm:spPr/>
    </dgm:pt>
    <dgm:pt modelId="{0555A357-6E1E-49EE-89C4-76C362BC6944}" type="pres">
      <dgm:prSet presAssocID="{FCB97E0A-34D7-4C87-97AF-63896A63121B}" presName="vertTwo" presStyleCnt="0"/>
      <dgm:spPr/>
    </dgm:pt>
    <dgm:pt modelId="{B1E8186C-2691-42DB-80C8-05A8957CCADE}" type="pres">
      <dgm:prSet presAssocID="{FCB97E0A-34D7-4C87-97AF-63896A63121B}" presName="txTwo" presStyleLbl="node2" presStyleIdx="0" presStyleCnt="2">
        <dgm:presLayoutVars>
          <dgm:chPref val="3"/>
        </dgm:presLayoutVars>
      </dgm:prSet>
      <dgm:spPr/>
    </dgm:pt>
    <dgm:pt modelId="{60EFC2FC-059F-4BA8-9529-DBD36A2ED70A}" type="pres">
      <dgm:prSet presAssocID="{FCB97E0A-34D7-4C87-97AF-63896A63121B}" presName="parTransTwo" presStyleCnt="0"/>
      <dgm:spPr/>
    </dgm:pt>
    <dgm:pt modelId="{78406542-8BA8-4263-B0CE-6B2634042CAC}" type="pres">
      <dgm:prSet presAssocID="{FCB97E0A-34D7-4C87-97AF-63896A63121B}" presName="horzTwo" presStyleCnt="0"/>
      <dgm:spPr/>
    </dgm:pt>
    <dgm:pt modelId="{7D066350-121E-4159-8C84-E445B037C2FF}" type="pres">
      <dgm:prSet presAssocID="{4007A137-768E-40A5-8B2F-39415CD54A17}" presName="vertThree" presStyleCnt="0"/>
      <dgm:spPr/>
    </dgm:pt>
    <dgm:pt modelId="{06810991-2F1B-4D72-87CD-F085DC8EE508}" type="pres">
      <dgm:prSet presAssocID="{4007A137-768E-40A5-8B2F-39415CD54A17}" presName="txThree" presStyleLbl="node3" presStyleIdx="0" presStyleCnt="3">
        <dgm:presLayoutVars>
          <dgm:chPref val="3"/>
        </dgm:presLayoutVars>
      </dgm:prSet>
      <dgm:spPr/>
    </dgm:pt>
    <dgm:pt modelId="{39F370F1-3C27-4B99-8A36-252B0CD74496}" type="pres">
      <dgm:prSet presAssocID="{4007A137-768E-40A5-8B2F-39415CD54A17}" presName="horzThree" presStyleCnt="0"/>
      <dgm:spPr/>
    </dgm:pt>
    <dgm:pt modelId="{E7CA6F52-5500-421B-84D4-0A7AB58D3414}" type="pres">
      <dgm:prSet presAssocID="{5A3F4262-6DE9-452F-B19B-657F8F4E1DF5}" presName="sibSpaceThree" presStyleCnt="0"/>
      <dgm:spPr/>
    </dgm:pt>
    <dgm:pt modelId="{5CF298D5-F6B5-45DB-8CDF-FFA0D8C2DB9A}" type="pres">
      <dgm:prSet presAssocID="{739EE5E8-6973-41D5-8B28-0DBDAFE6A66C}" presName="vertThree" presStyleCnt="0"/>
      <dgm:spPr/>
    </dgm:pt>
    <dgm:pt modelId="{83E71D2E-B02F-484F-B70F-859D9F3B7C72}" type="pres">
      <dgm:prSet presAssocID="{739EE5E8-6973-41D5-8B28-0DBDAFE6A66C}" presName="txThree" presStyleLbl="node3" presStyleIdx="1" presStyleCnt="3">
        <dgm:presLayoutVars>
          <dgm:chPref val="3"/>
        </dgm:presLayoutVars>
      </dgm:prSet>
      <dgm:spPr/>
    </dgm:pt>
    <dgm:pt modelId="{020D24C6-5591-471B-87D7-ED0AC33936BE}" type="pres">
      <dgm:prSet presAssocID="{739EE5E8-6973-41D5-8B28-0DBDAFE6A66C}" presName="horzThree" presStyleCnt="0"/>
      <dgm:spPr/>
    </dgm:pt>
    <dgm:pt modelId="{5D08974F-8F3C-4B2E-88DB-C5FB3C5026F4}" type="pres">
      <dgm:prSet presAssocID="{318DDD4B-A96B-4107-A87E-46C2A06F6CB5}" presName="sibSpaceTwo" presStyleCnt="0"/>
      <dgm:spPr/>
    </dgm:pt>
    <dgm:pt modelId="{CC0CD46B-8819-4E65-BFFF-8D79B90D42A5}" type="pres">
      <dgm:prSet presAssocID="{3C9746EF-7393-48FC-959D-5E14F6506452}" presName="vertTwo" presStyleCnt="0"/>
      <dgm:spPr/>
    </dgm:pt>
    <dgm:pt modelId="{3BC220D2-A70A-4F9F-ADB0-C568870097D2}" type="pres">
      <dgm:prSet presAssocID="{3C9746EF-7393-48FC-959D-5E14F6506452}" presName="txTwo" presStyleLbl="node2" presStyleIdx="1" presStyleCnt="2">
        <dgm:presLayoutVars>
          <dgm:chPref val="3"/>
        </dgm:presLayoutVars>
      </dgm:prSet>
      <dgm:spPr/>
    </dgm:pt>
    <dgm:pt modelId="{6A322AF5-8BB4-4AF0-B841-218B7B541827}" type="pres">
      <dgm:prSet presAssocID="{3C9746EF-7393-48FC-959D-5E14F6506452}" presName="parTransTwo" presStyleCnt="0"/>
      <dgm:spPr/>
    </dgm:pt>
    <dgm:pt modelId="{150D5270-E3F2-49FB-BD7C-CE139507392F}" type="pres">
      <dgm:prSet presAssocID="{3C9746EF-7393-48FC-959D-5E14F6506452}" presName="horzTwo" presStyleCnt="0"/>
      <dgm:spPr/>
    </dgm:pt>
    <dgm:pt modelId="{B01E1329-4B4E-4581-9162-DF5485951EEE}" type="pres">
      <dgm:prSet presAssocID="{4F98BE63-4BFD-48D6-BF16-1E0891DB9269}" presName="vertThree" presStyleCnt="0"/>
      <dgm:spPr/>
    </dgm:pt>
    <dgm:pt modelId="{007FE5FE-DFBA-4A5D-B664-C655F95B4B9B}" type="pres">
      <dgm:prSet presAssocID="{4F98BE63-4BFD-48D6-BF16-1E0891DB9269}" presName="txThree" presStyleLbl="node3" presStyleIdx="2" presStyleCnt="3">
        <dgm:presLayoutVars>
          <dgm:chPref val="3"/>
        </dgm:presLayoutVars>
      </dgm:prSet>
      <dgm:spPr/>
    </dgm:pt>
    <dgm:pt modelId="{ECBDB5F3-C1E9-4F77-A3CD-9A1811EFE81E}" type="pres">
      <dgm:prSet presAssocID="{4F98BE63-4BFD-48D6-BF16-1E0891DB9269}" presName="horzThree" presStyleCnt="0"/>
      <dgm:spPr/>
    </dgm:pt>
  </dgm:ptLst>
  <dgm:cxnLst>
    <dgm:cxn modelId="{9F95B40E-2F04-4A7F-9F05-42498C97A375}" srcId="{FCB97E0A-34D7-4C87-97AF-63896A63121B}" destId="{4007A137-768E-40A5-8B2F-39415CD54A17}" srcOrd="0" destOrd="0" parTransId="{4E0675EB-E163-4485-A053-0AC29E148B28}" sibTransId="{5A3F4262-6DE9-452F-B19B-657F8F4E1DF5}"/>
    <dgm:cxn modelId="{71680B18-FD84-4E75-B915-0C43DD8AFF09}" srcId="{0FBEE045-EA87-439B-9049-CB81B0A19EEF}" destId="{FCB97E0A-34D7-4C87-97AF-63896A63121B}" srcOrd="0" destOrd="0" parTransId="{37136FF7-1008-4063-8CAD-AB954294FF77}" sibTransId="{318DDD4B-A96B-4107-A87E-46C2A06F6CB5}"/>
    <dgm:cxn modelId="{A758041D-3FFB-4CB3-B222-265684AE60A3}" srcId="{0FBEE045-EA87-439B-9049-CB81B0A19EEF}" destId="{3C9746EF-7393-48FC-959D-5E14F6506452}" srcOrd="1" destOrd="0" parTransId="{22428375-AF01-48CA-94B9-EFDA9F29D602}" sibTransId="{4DC2B26C-B10B-4B8D-9791-CCC5FA22900B}"/>
    <dgm:cxn modelId="{7FBA9161-2542-4500-9308-06FF3DFD395E}" srcId="{FCB97E0A-34D7-4C87-97AF-63896A63121B}" destId="{739EE5E8-6973-41D5-8B28-0DBDAFE6A66C}" srcOrd="1" destOrd="0" parTransId="{AA649341-5247-48F9-8354-941BB97BDEEA}" sibTransId="{A5594BD7-A4A0-41B5-9A2D-29E285B252A8}"/>
    <dgm:cxn modelId="{EFDDD16C-C86E-4837-AAA3-1FEF687C3EE3}" type="presOf" srcId="{0FBEE045-EA87-439B-9049-CB81B0A19EEF}" destId="{F4594735-E4DA-4EB8-AD84-8639F17AD52C}" srcOrd="0" destOrd="0" presId="urn:microsoft.com/office/officeart/2005/8/layout/hierarchy4"/>
    <dgm:cxn modelId="{B37A7B6E-7C05-4B3C-902D-F6FF970EA1B5}" type="presOf" srcId="{3C9746EF-7393-48FC-959D-5E14F6506452}" destId="{3BC220D2-A70A-4F9F-ADB0-C568870097D2}" srcOrd="0" destOrd="0" presId="urn:microsoft.com/office/officeart/2005/8/layout/hierarchy4"/>
    <dgm:cxn modelId="{12DFE272-4187-4728-A1DB-40214A9A5331}" srcId="{3C9746EF-7393-48FC-959D-5E14F6506452}" destId="{4F98BE63-4BFD-48D6-BF16-1E0891DB9269}" srcOrd="0" destOrd="0" parTransId="{9577D363-16F9-4D90-987E-FEC9032B1914}" sibTransId="{B1D1C8BA-27F7-487B-9868-A9D7043795A9}"/>
    <dgm:cxn modelId="{9C18AD96-471B-4FF7-966C-19E40C705E65}" type="presOf" srcId="{4F98BE63-4BFD-48D6-BF16-1E0891DB9269}" destId="{007FE5FE-DFBA-4A5D-B664-C655F95B4B9B}" srcOrd="0" destOrd="0" presId="urn:microsoft.com/office/officeart/2005/8/layout/hierarchy4"/>
    <dgm:cxn modelId="{AD6E839F-D99F-4A94-8192-4C5D5BB572FE}" type="presOf" srcId="{FCB97E0A-34D7-4C87-97AF-63896A63121B}" destId="{B1E8186C-2691-42DB-80C8-05A8957CCADE}" srcOrd="0" destOrd="0" presId="urn:microsoft.com/office/officeart/2005/8/layout/hierarchy4"/>
    <dgm:cxn modelId="{FE55F8AD-6DF4-4781-8AD8-60A63A4192C2}" type="presOf" srcId="{0F1AAB57-AC3F-4050-A949-91A248A24C2D}" destId="{B4F6A700-1B7D-4055-9694-DF57047B8CCD}" srcOrd="0" destOrd="0" presId="urn:microsoft.com/office/officeart/2005/8/layout/hierarchy4"/>
    <dgm:cxn modelId="{25B21AB6-3969-40B8-8030-B0F66124973C}" type="presOf" srcId="{4007A137-768E-40A5-8B2F-39415CD54A17}" destId="{06810991-2F1B-4D72-87CD-F085DC8EE508}" srcOrd="0" destOrd="0" presId="urn:microsoft.com/office/officeart/2005/8/layout/hierarchy4"/>
    <dgm:cxn modelId="{335158BF-B9F4-4894-8E29-2D3942EF9D1D}" srcId="{0F1AAB57-AC3F-4050-A949-91A248A24C2D}" destId="{0FBEE045-EA87-439B-9049-CB81B0A19EEF}" srcOrd="0" destOrd="0" parTransId="{1C77AB7C-28C8-45FA-A8B1-F78AB8F3E9B7}" sibTransId="{5341FE67-026F-49B8-AF21-636DB4EB1CA0}"/>
    <dgm:cxn modelId="{80E0F9EF-7F4A-40B5-AF97-28FD523EB1DA}" type="presOf" srcId="{739EE5E8-6973-41D5-8B28-0DBDAFE6A66C}" destId="{83E71D2E-B02F-484F-B70F-859D9F3B7C72}" srcOrd="0" destOrd="0" presId="urn:microsoft.com/office/officeart/2005/8/layout/hierarchy4"/>
    <dgm:cxn modelId="{4DBF14C0-A4F2-4F96-B487-5EC289CDAE80}" type="presParOf" srcId="{B4F6A700-1B7D-4055-9694-DF57047B8CCD}" destId="{BFF744AE-BCAC-4314-BA76-BCE082A71C59}" srcOrd="0" destOrd="0" presId="urn:microsoft.com/office/officeart/2005/8/layout/hierarchy4"/>
    <dgm:cxn modelId="{9AC1F66A-E11D-4933-A236-100ACA1C3550}" type="presParOf" srcId="{BFF744AE-BCAC-4314-BA76-BCE082A71C59}" destId="{F4594735-E4DA-4EB8-AD84-8639F17AD52C}" srcOrd="0" destOrd="0" presId="urn:microsoft.com/office/officeart/2005/8/layout/hierarchy4"/>
    <dgm:cxn modelId="{4678F19B-CCB9-4B2E-BEC3-D1A3868BE876}" type="presParOf" srcId="{BFF744AE-BCAC-4314-BA76-BCE082A71C59}" destId="{E6D8B73A-2917-4C3F-A741-F698A5B55C28}" srcOrd="1" destOrd="0" presId="urn:microsoft.com/office/officeart/2005/8/layout/hierarchy4"/>
    <dgm:cxn modelId="{4D7EB3C9-AE54-49B2-8353-C39FA7745819}" type="presParOf" srcId="{BFF744AE-BCAC-4314-BA76-BCE082A71C59}" destId="{5E95B159-9F20-4300-880B-15F131647948}" srcOrd="2" destOrd="0" presId="urn:microsoft.com/office/officeart/2005/8/layout/hierarchy4"/>
    <dgm:cxn modelId="{E29C2E63-75DB-4032-ACED-64191907BBC2}" type="presParOf" srcId="{5E95B159-9F20-4300-880B-15F131647948}" destId="{0555A357-6E1E-49EE-89C4-76C362BC6944}" srcOrd="0" destOrd="0" presId="urn:microsoft.com/office/officeart/2005/8/layout/hierarchy4"/>
    <dgm:cxn modelId="{5FBB9F1D-2226-4343-AB14-50EF4FF8493A}" type="presParOf" srcId="{0555A357-6E1E-49EE-89C4-76C362BC6944}" destId="{B1E8186C-2691-42DB-80C8-05A8957CCADE}" srcOrd="0" destOrd="0" presId="urn:microsoft.com/office/officeart/2005/8/layout/hierarchy4"/>
    <dgm:cxn modelId="{66A35FD3-6FBA-4FBE-9D2E-E8AF26CA58C6}" type="presParOf" srcId="{0555A357-6E1E-49EE-89C4-76C362BC6944}" destId="{60EFC2FC-059F-4BA8-9529-DBD36A2ED70A}" srcOrd="1" destOrd="0" presId="urn:microsoft.com/office/officeart/2005/8/layout/hierarchy4"/>
    <dgm:cxn modelId="{8143DE88-8B2E-48B7-8D0A-4353DCDFE1BD}" type="presParOf" srcId="{0555A357-6E1E-49EE-89C4-76C362BC6944}" destId="{78406542-8BA8-4263-B0CE-6B2634042CAC}" srcOrd="2" destOrd="0" presId="urn:microsoft.com/office/officeart/2005/8/layout/hierarchy4"/>
    <dgm:cxn modelId="{BA114730-4F7C-4C93-BE97-92EF3F4E6B9B}" type="presParOf" srcId="{78406542-8BA8-4263-B0CE-6B2634042CAC}" destId="{7D066350-121E-4159-8C84-E445B037C2FF}" srcOrd="0" destOrd="0" presId="urn:microsoft.com/office/officeart/2005/8/layout/hierarchy4"/>
    <dgm:cxn modelId="{ADF23734-93D5-4741-98C2-C6D3FC834A38}" type="presParOf" srcId="{7D066350-121E-4159-8C84-E445B037C2FF}" destId="{06810991-2F1B-4D72-87CD-F085DC8EE508}" srcOrd="0" destOrd="0" presId="urn:microsoft.com/office/officeart/2005/8/layout/hierarchy4"/>
    <dgm:cxn modelId="{6E07F2B0-46EA-4FB5-A626-8FF6468D0EA6}" type="presParOf" srcId="{7D066350-121E-4159-8C84-E445B037C2FF}" destId="{39F370F1-3C27-4B99-8A36-252B0CD74496}" srcOrd="1" destOrd="0" presId="urn:microsoft.com/office/officeart/2005/8/layout/hierarchy4"/>
    <dgm:cxn modelId="{B3E9E86A-F9E1-4DD2-A3D3-3327074C91DB}" type="presParOf" srcId="{78406542-8BA8-4263-B0CE-6B2634042CAC}" destId="{E7CA6F52-5500-421B-84D4-0A7AB58D3414}" srcOrd="1" destOrd="0" presId="urn:microsoft.com/office/officeart/2005/8/layout/hierarchy4"/>
    <dgm:cxn modelId="{11336D60-4666-4BD6-9E9C-A14946DEDD29}" type="presParOf" srcId="{78406542-8BA8-4263-B0CE-6B2634042CAC}" destId="{5CF298D5-F6B5-45DB-8CDF-FFA0D8C2DB9A}" srcOrd="2" destOrd="0" presId="urn:microsoft.com/office/officeart/2005/8/layout/hierarchy4"/>
    <dgm:cxn modelId="{5C5C17E6-4AE4-4574-897C-9D5592EBB96D}" type="presParOf" srcId="{5CF298D5-F6B5-45DB-8CDF-FFA0D8C2DB9A}" destId="{83E71D2E-B02F-484F-B70F-859D9F3B7C72}" srcOrd="0" destOrd="0" presId="urn:microsoft.com/office/officeart/2005/8/layout/hierarchy4"/>
    <dgm:cxn modelId="{C3818B01-77CE-4480-B3D6-97A2F825364B}" type="presParOf" srcId="{5CF298D5-F6B5-45DB-8CDF-FFA0D8C2DB9A}" destId="{020D24C6-5591-471B-87D7-ED0AC33936BE}" srcOrd="1" destOrd="0" presId="urn:microsoft.com/office/officeart/2005/8/layout/hierarchy4"/>
    <dgm:cxn modelId="{8F4B4EE4-3331-474E-A421-BCBA52448FAD}" type="presParOf" srcId="{5E95B159-9F20-4300-880B-15F131647948}" destId="{5D08974F-8F3C-4B2E-88DB-C5FB3C5026F4}" srcOrd="1" destOrd="0" presId="urn:microsoft.com/office/officeart/2005/8/layout/hierarchy4"/>
    <dgm:cxn modelId="{BB7C3651-5904-4B9E-B49B-FA4F9DF58BB9}" type="presParOf" srcId="{5E95B159-9F20-4300-880B-15F131647948}" destId="{CC0CD46B-8819-4E65-BFFF-8D79B90D42A5}" srcOrd="2" destOrd="0" presId="urn:microsoft.com/office/officeart/2005/8/layout/hierarchy4"/>
    <dgm:cxn modelId="{5385A7B7-8C88-4D7F-86E7-326689FA7FCB}" type="presParOf" srcId="{CC0CD46B-8819-4E65-BFFF-8D79B90D42A5}" destId="{3BC220D2-A70A-4F9F-ADB0-C568870097D2}" srcOrd="0" destOrd="0" presId="urn:microsoft.com/office/officeart/2005/8/layout/hierarchy4"/>
    <dgm:cxn modelId="{84973BF7-9300-4226-A179-1E8E6EF48C8C}" type="presParOf" srcId="{CC0CD46B-8819-4E65-BFFF-8D79B90D42A5}" destId="{6A322AF5-8BB4-4AF0-B841-218B7B541827}" srcOrd="1" destOrd="0" presId="urn:microsoft.com/office/officeart/2005/8/layout/hierarchy4"/>
    <dgm:cxn modelId="{39AD7FC5-6B34-468B-8275-EF222044F07C}" type="presParOf" srcId="{CC0CD46B-8819-4E65-BFFF-8D79B90D42A5}" destId="{150D5270-E3F2-49FB-BD7C-CE139507392F}" srcOrd="2" destOrd="0" presId="urn:microsoft.com/office/officeart/2005/8/layout/hierarchy4"/>
    <dgm:cxn modelId="{D446794B-818A-4429-AC2C-D848726FC13B}" type="presParOf" srcId="{150D5270-E3F2-49FB-BD7C-CE139507392F}" destId="{B01E1329-4B4E-4581-9162-DF5485951EEE}" srcOrd="0" destOrd="0" presId="urn:microsoft.com/office/officeart/2005/8/layout/hierarchy4"/>
    <dgm:cxn modelId="{F98E61FB-AC18-4B60-A951-C7F514DF3AD2}" type="presParOf" srcId="{B01E1329-4B4E-4581-9162-DF5485951EEE}" destId="{007FE5FE-DFBA-4A5D-B664-C655F95B4B9B}" srcOrd="0" destOrd="0" presId="urn:microsoft.com/office/officeart/2005/8/layout/hierarchy4"/>
    <dgm:cxn modelId="{EF25F6BA-7AB2-4927-8160-024FBC195499}" type="presParOf" srcId="{B01E1329-4B4E-4581-9162-DF5485951EEE}" destId="{ECBDB5F3-C1E9-4F77-A3CD-9A1811EFE8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A68E4C-9D4A-4CDF-A5D9-BD350DAAF28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724B5-F3D2-4FEF-86C1-B09FDF49CC0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Health sector – less restrictions</a:t>
          </a:r>
        </a:p>
      </dgm:t>
    </dgm:pt>
    <dgm:pt modelId="{C14BA50D-CAC4-4835-8949-1BE3674EB1BC}" type="parTrans" cxnId="{04240C24-463E-4BF3-81EE-3742B80DB6D0}">
      <dgm:prSet/>
      <dgm:spPr/>
      <dgm:t>
        <a:bodyPr/>
        <a:lstStyle/>
        <a:p>
          <a:endParaRPr lang="en-US" sz="1800"/>
        </a:p>
      </dgm:t>
    </dgm:pt>
    <dgm:pt modelId="{C4FDAAA3-7C65-4749-B0EF-35A2FF043F47}" type="sibTrans" cxnId="{04240C24-463E-4BF3-81EE-3742B80DB6D0}">
      <dgm:prSet/>
      <dgm:spPr/>
      <dgm:t>
        <a:bodyPr/>
        <a:lstStyle/>
        <a:p>
          <a:endParaRPr lang="en-US" sz="1800"/>
        </a:p>
      </dgm:t>
    </dgm:pt>
    <dgm:pt modelId="{1AC0875D-E764-48B1-AC6E-5436352F822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Difficulties to access official foreign currency to pay imports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E70BD-B0F7-49E9-A30D-C70DE04E50C4}" type="parTrans" cxnId="{B5715DEE-C960-42E1-814A-763377564949}">
      <dgm:prSet/>
      <dgm:spPr/>
      <dgm:t>
        <a:bodyPr/>
        <a:lstStyle/>
        <a:p>
          <a:endParaRPr lang="en-US" sz="1800"/>
        </a:p>
      </dgm:t>
    </dgm:pt>
    <dgm:pt modelId="{971A0726-439C-4F28-B445-7B23976964D1}" type="sibTrans" cxnId="{B5715DEE-C960-42E1-814A-763377564949}">
      <dgm:prSet/>
      <dgm:spPr/>
      <dgm:t>
        <a:bodyPr/>
        <a:lstStyle/>
        <a:p>
          <a:endParaRPr lang="en-US" sz="1800"/>
        </a:p>
      </dgm:t>
    </dgm:pt>
    <dgm:pt modelId="{36599DDD-B842-4D3C-ABE9-ECFAD318955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Expensive imports</a:t>
          </a:r>
        </a:p>
      </dgm:t>
    </dgm:pt>
    <dgm:pt modelId="{3AFCAAC4-B7B2-4259-AEC5-A3260770F975}" type="parTrans" cxnId="{866FBDC2-2DD1-47F3-B9B8-E70FA5654C24}">
      <dgm:prSet/>
      <dgm:spPr/>
      <dgm:t>
        <a:bodyPr/>
        <a:lstStyle/>
        <a:p>
          <a:endParaRPr lang="en-US" sz="1800"/>
        </a:p>
      </dgm:t>
    </dgm:pt>
    <dgm:pt modelId="{C3615E02-F42D-4CB3-8975-3F56E5374286}" type="sibTrans" cxnId="{866FBDC2-2DD1-47F3-B9B8-E70FA5654C24}">
      <dgm:prSet/>
      <dgm:spPr/>
      <dgm:t>
        <a:bodyPr/>
        <a:lstStyle/>
        <a:p>
          <a:endParaRPr lang="en-US" sz="1800"/>
        </a:p>
      </dgm:t>
    </dgm:pt>
    <dgm:pt modelId="{D3574157-B9B5-4812-94EE-712474D32B8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Price sensitivity</a:t>
          </a:r>
        </a:p>
      </dgm:t>
    </dgm:pt>
    <dgm:pt modelId="{C6DA4CAC-4C3D-4120-ACE5-8601CF06352E}" type="parTrans" cxnId="{1913361B-D19B-48EB-AD28-6A9E0453BE51}">
      <dgm:prSet/>
      <dgm:spPr/>
      <dgm:t>
        <a:bodyPr/>
        <a:lstStyle/>
        <a:p>
          <a:endParaRPr lang="en-US" sz="1800"/>
        </a:p>
      </dgm:t>
    </dgm:pt>
    <dgm:pt modelId="{B7D464C9-A156-47F8-B362-5C5B06ED887C}" type="sibTrans" cxnId="{1913361B-D19B-48EB-AD28-6A9E0453BE51}">
      <dgm:prSet/>
      <dgm:spPr/>
      <dgm:t>
        <a:bodyPr/>
        <a:lstStyle/>
        <a:p>
          <a:endParaRPr lang="en-US" sz="1800"/>
        </a:p>
      </dgm:t>
    </dgm:pt>
    <dgm:pt modelId="{D19B873D-8E8A-4C24-B10C-6990C84559F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Strict capital controls (economic instability)</a:t>
          </a:r>
        </a:p>
      </dgm:t>
    </dgm:pt>
    <dgm:pt modelId="{E9019CB8-D83B-41AD-B186-1289C767D079}" type="sibTrans" cxnId="{AACB7A14-42F2-4A02-9487-D24666465EAE}">
      <dgm:prSet/>
      <dgm:spPr/>
      <dgm:t>
        <a:bodyPr/>
        <a:lstStyle/>
        <a:p>
          <a:endParaRPr lang="en-US" sz="1800"/>
        </a:p>
      </dgm:t>
    </dgm:pt>
    <dgm:pt modelId="{8AF7B7FD-2CC3-42C6-B819-05DF0960B955}" type="parTrans" cxnId="{AACB7A14-42F2-4A02-9487-D24666465EAE}">
      <dgm:prSet/>
      <dgm:spPr/>
      <dgm:t>
        <a:bodyPr/>
        <a:lstStyle/>
        <a:p>
          <a:endParaRPr lang="en-US" sz="1800"/>
        </a:p>
      </dgm:t>
    </dgm:pt>
    <dgm:pt modelId="{48DB96E3-5001-45F5-8CD3-C1B6D6A5379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Non-automatic import licenses </a:t>
          </a:r>
        </a:p>
      </dgm:t>
    </dgm:pt>
    <dgm:pt modelId="{5C72CE1C-DF43-44BD-BB25-DCC774DCFAAD}" type="sibTrans" cxnId="{BDA89CB5-5724-42F0-AE6D-3F7E806D69AF}">
      <dgm:prSet/>
      <dgm:spPr/>
      <dgm:t>
        <a:bodyPr/>
        <a:lstStyle/>
        <a:p>
          <a:endParaRPr lang="en-US" sz="1800"/>
        </a:p>
      </dgm:t>
    </dgm:pt>
    <dgm:pt modelId="{CA2A43F6-C96B-4EA6-9968-2ED491EA2171}" type="parTrans" cxnId="{BDA89CB5-5724-42F0-AE6D-3F7E806D69AF}">
      <dgm:prSet/>
      <dgm:spPr/>
      <dgm:t>
        <a:bodyPr/>
        <a:lstStyle/>
        <a:p>
          <a:endParaRPr lang="en-US" sz="1800"/>
        </a:p>
      </dgm:t>
    </dgm:pt>
    <dgm:pt modelId="{59D73BDD-8B45-4991-8BC4-D0F771B38A56}" type="pres">
      <dgm:prSet presAssocID="{D6A68E4C-9D4A-4CDF-A5D9-BD350DAAF28E}" presName="Name0" presStyleCnt="0">
        <dgm:presLayoutVars>
          <dgm:dir/>
          <dgm:animLvl val="lvl"/>
          <dgm:resizeHandles val="exact"/>
        </dgm:presLayoutVars>
      </dgm:prSet>
      <dgm:spPr/>
    </dgm:pt>
    <dgm:pt modelId="{3DE7BF30-4FE6-4B71-9F4A-F2E1DA414BC5}" type="pres">
      <dgm:prSet presAssocID="{36599DDD-B842-4D3C-ABE9-ECFAD318955B}" presName="boxAndChildren" presStyleCnt="0"/>
      <dgm:spPr/>
    </dgm:pt>
    <dgm:pt modelId="{F935142A-4C25-4DC3-9705-8EC0195C6CB9}" type="pres">
      <dgm:prSet presAssocID="{36599DDD-B842-4D3C-ABE9-ECFAD318955B}" presName="parentTextBox" presStyleLbl="node1" presStyleIdx="0" presStyleCnt="3"/>
      <dgm:spPr/>
    </dgm:pt>
    <dgm:pt modelId="{9ACAD219-473B-4DDB-9D0B-180642BD9FBC}" type="pres">
      <dgm:prSet presAssocID="{36599DDD-B842-4D3C-ABE9-ECFAD318955B}" presName="entireBox" presStyleLbl="node1" presStyleIdx="0" presStyleCnt="3"/>
      <dgm:spPr/>
    </dgm:pt>
    <dgm:pt modelId="{ECF595CE-1970-42D0-9E0A-26663377450B}" type="pres">
      <dgm:prSet presAssocID="{36599DDD-B842-4D3C-ABE9-ECFAD318955B}" presName="descendantBox" presStyleCnt="0"/>
      <dgm:spPr/>
    </dgm:pt>
    <dgm:pt modelId="{47B6E03E-B83D-4FD8-A5F6-034C4CAE6604}" type="pres">
      <dgm:prSet presAssocID="{D3574157-B9B5-4812-94EE-712474D32B87}" presName="childTextBox" presStyleLbl="fgAccFollowNode1" presStyleIdx="0" presStyleCnt="3" custLinFactNeighborX="-1067">
        <dgm:presLayoutVars>
          <dgm:bulletEnabled val="1"/>
        </dgm:presLayoutVars>
      </dgm:prSet>
      <dgm:spPr/>
    </dgm:pt>
    <dgm:pt modelId="{CDB53784-ADB0-462C-BADA-3E0AE16218A2}" type="pres">
      <dgm:prSet presAssocID="{971A0726-439C-4F28-B445-7B23976964D1}" presName="sp" presStyleCnt="0"/>
      <dgm:spPr/>
    </dgm:pt>
    <dgm:pt modelId="{665C61C1-B5CB-43A3-BE27-B9CACECDAB19}" type="pres">
      <dgm:prSet presAssocID="{1AC0875D-E764-48B1-AC6E-5436352F8228}" presName="arrowAndChildren" presStyleCnt="0"/>
      <dgm:spPr/>
    </dgm:pt>
    <dgm:pt modelId="{BDB6674A-3FBB-438B-AC31-2FA8EFE7EBAC}" type="pres">
      <dgm:prSet presAssocID="{1AC0875D-E764-48B1-AC6E-5436352F8228}" presName="parentTextArrow" presStyleLbl="node1" presStyleIdx="0" presStyleCnt="3"/>
      <dgm:spPr/>
    </dgm:pt>
    <dgm:pt modelId="{468B13E1-5E75-45B0-A5B8-845223C7D939}" type="pres">
      <dgm:prSet presAssocID="{1AC0875D-E764-48B1-AC6E-5436352F8228}" presName="arrow" presStyleLbl="node1" presStyleIdx="1" presStyleCnt="3" custLinFactNeighborX="-119" custLinFactNeighborY="-1476"/>
      <dgm:spPr/>
    </dgm:pt>
    <dgm:pt modelId="{EE728484-C909-415D-84F6-2E233170312E}" type="pres">
      <dgm:prSet presAssocID="{1AC0875D-E764-48B1-AC6E-5436352F8228}" presName="descendantArrow" presStyleCnt="0"/>
      <dgm:spPr/>
    </dgm:pt>
    <dgm:pt modelId="{641B1E6D-1D34-4C37-ADAD-F388F8520671}" type="pres">
      <dgm:prSet presAssocID="{D19B873D-8E8A-4C24-B10C-6990C84559F9}" presName="childTextArrow" presStyleLbl="fgAccFollowNode1" presStyleIdx="1" presStyleCnt="3" custLinFactNeighborX="-1553" custLinFactNeighborY="-2692">
        <dgm:presLayoutVars>
          <dgm:bulletEnabled val="1"/>
        </dgm:presLayoutVars>
      </dgm:prSet>
      <dgm:spPr/>
    </dgm:pt>
    <dgm:pt modelId="{4D8BC253-9D41-4BA3-9C7F-F48EB083C257}" type="pres">
      <dgm:prSet presAssocID="{5C72CE1C-DF43-44BD-BB25-DCC774DCFAAD}" presName="sp" presStyleCnt="0"/>
      <dgm:spPr/>
    </dgm:pt>
    <dgm:pt modelId="{8C0A1CFA-3AB6-4C98-A2F6-F0A11F85788A}" type="pres">
      <dgm:prSet presAssocID="{48DB96E3-5001-45F5-8CD3-C1B6D6A53792}" presName="arrowAndChildren" presStyleCnt="0"/>
      <dgm:spPr/>
    </dgm:pt>
    <dgm:pt modelId="{70A30D40-96CE-4D85-AC90-A8BFB12F5BBE}" type="pres">
      <dgm:prSet presAssocID="{48DB96E3-5001-45F5-8CD3-C1B6D6A53792}" presName="parentTextArrow" presStyleLbl="node1" presStyleIdx="1" presStyleCnt="3"/>
      <dgm:spPr/>
    </dgm:pt>
    <dgm:pt modelId="{35335404-34E5-4265-BC76-23F562C169D7}" type="pres">
      <dgm:prSet presAssocID="{48DB96E3-5001-45F5-8CD3-C1B6D6A53792}" presName="arrow" presStyleLbl="node1" presStyleIdx="2" presStyleCnt="3" custLinFactNeighborY="-1744"/>
      <dgm:spPr/>
    </dgm:pt>
    <dgm:pt modelId="{31658517-4620-4510-A2F8-577A193F2B46}" type="pres">
      <dgm:prSet presAssocID="{48DB96E3-5001-45F5-8CD3-C1B6D6A53792}" presName="descendantArrow" presStyleCnt="0"/>
      <dgm:spPr/>
    </dgm:pt>
    <dgm:pt modelId="{B2AEB07F-2165-4195-8E95-4F8E2DA26137}" type="pres">
      <dgm:prSet presAssocID="{B0E724B5-F3D2-4FEF-86C1-B09FDF49CC05}" presName="childTextArrow" presStyleLbl="fgAccFollowNode1" presStyleIdx="2" presStyleCnt="3" custScaleY="78327" custLinFactNeighborX="237" custLinFactNeighborY="-10880">
        <dgm:presLayoutVars>
          <dgm:bulletEnabled val="1"/>
        </dgm:presLayoutVars>
      </dgm:prSet>
      <dgm:spPr/>
    </dgm:pt>
  </dgm:ptLst>
  <dgm:cxnLst>
    <dgm:cxn modelId="{29E9F10E-F6CE-406A-8280-6ACACB73CE13}" type="presOf" srcId="{D6A68E4C-9D4A-4CDF-A5D9-BD350DAAF28E}" destId="{59D73BDD-8B45-4991-8BC4-D0F771B38A56}" srcOrd="0" destOrd="0" presId="urn:microsoft.com/office/officeart/2005/8/layout/process4"/>
    <dgm:cxn modelId="{AACB7A14-42F2-4A02-9487-D24666465EAE}" srcId="{1AC0875D-E764-48B1-AC6E-5436352F8228}" destId="{D19B873D-8E8A-4C24-B10C-6990C84559F9}" srcOrd="0" destOrd="0" parTransId="{8AF7B7FD-2CC3-42C6-B819-05DF0960B955}" sibTransId="{E9019CB8-D83B-41AD-B186-1289C767D079}"/>
    <dgm:cxn modelId="{1913361B-D19B-48EB-AD28-6A9E0453BE51}" srcId="{36599DDD-B842-4D3C-ABE9-ECFAD318955B}" destId="{D3574157-B9B5-4812-94EE-712474D32B87}" srcOrd="0" destOrd="0" parTransId="{C6DA4CAC-4C3D-4120-ACE5-8601CF06352E}" sibTransId="{B7D464C9-A156-47F8-B362-5C5B06ED887C}"/>
    <dgm:cxn modelId="{51B2861F-E08C-4674-9963-6F81F17E1117}" type="presOf" srcId="{D3574157-B9B5-4812-94EE-712474D32B87}" destId="{47B6E03E-B83D-4FD8-A5F6-034C4CAE6604}" srcOrd="0" destOrd="0" presId="urn:microsoft.com/office/officeart/2005/8/layout/process4"/>
    <dgm:cxn modelId="{04240C24-463E-4BF3-81EE-3742B80DB6D0}" srcId="{48DB96E3-5001-45F5-8CD3-C1B6D6A53792}" destId="{B0E724B5-F3D2-4FEF-86C1-B09FDF49CC05}" srcOrd="0" destOrd="0" parTransId="{C14BA50D-CAC4-4835-8949-1BE3674EB1BC}" sibTransId="{C4FDAAA3-7C65-4749-B0EF-35A2FF043F47}"/>
    <dgm:cxn modelId="{EE1A3B3D-9793-4B1E-B3F7-EA4A63369DC0}" type="presOf" srcId="{1AC0875D-E764-48B1-AC6E-5436352F8228}" destId="{468B13E1-5E75-45B0-A5B8-845223C7D939}" srcOrd="1" destOrd="0" presId="urn:microsoft.com/office/officeart/2005/8/layout/process4"/>
    <dgm:cxn modelId="{BCF01E5D-8A12-453B-91AD-1038EB92BB87}" type="presOf" srcId="{48DB96E3-5001-45F5-8CD3-C1B6D6A53792}" destId="{70A30D40-96CE-4D85-AC90-A8BFB12F5BBE}" srcOrd="0" destOrd="0" presId="urn:microsoft.com/office/officeart/2005/8/layout/process4"/>
    <dgm:cxn modelId="{2166566C-133B-40E9-A7FC-B16D4CDA1B57}" type="presOf" srcId="{1AC0875D-E764-48B1-AC6E-5436352F8228}" destId="{BDB6674A-3FBB-438B-AC31-2FA8EFE7EBAC}" srcOrd="0" destOrd="0" presId="urn:microsoft.com/office/officeart/2005/8/layout/process4"/>
    <dgm:cxn modelId="{9A76D27A-6C43-4288-A74B-8B21E3ECC620}" type="presOf" srcId="{36599DDD-B842-4D3C-ABE9-ECFAD318955B}" destId="{9ACAD219-473B-4DDB-9D0B-180642BD9FBC}" srcOrd="1" destOrd="0" presId="urn:microsoft.com/office/officeart/2005/8/layout/process4"/>
    <dgm:cxn modelId="{2084A588-3043-4C21-ADB5-F98F0BE09A7B}" type="presOf" srcId="{B0E724B5-F3D2-4FEF-86C1-B09FDF49CC05}" destId="{B2AEB07F-2165-4195-8E95-4F8E2DA26137}" srcOrd="0" destOrd="0" presId="urn:microsoft.com/office/officeart/2005/8/layout/process4"/>
    <dgm:cxn modelId="{8F49E688-E410-40D3-9F6E-C563365C5B53}" type="presOf" srcId="{36599DDD-B842-4D3C-ABE9-ECFAD318955B}" destId="{F935142A-4C25-4DC3-9705-8EC0195C6CB9}" srcOrd="0" destOrd="0" presId="urn:microsoft.com/office/officeart/2005/8/layout/process4"/>
    <dgm:cxn modelId="{BDA89CB5-5724-42F0-AE6D-3F7E806D69AF}" srcId="{D6A68E4C-9D4A-4CDF-A5D9-BD350DAAF28E}" destId="{48DB96E3-5001-45F5-8CD3-C1B6D6A53792}" srcOrd="0" destOrd="0" parTransId="{CA2A43F6-C96B-4EA6-9968-2ED491EA2171}" sibTransId="{5C72CE1C-DF43-44BD-BB25-DCC774DCFAAD}"/>
    <dgm:cxn modelId="{866FBDC2-2DD1-47F3-B9B8-E70FA5654C24}" srcId="{D6A68E4C-9D4A-4CDF-A5D9-BD350DAAF28E}" destId="{36599DDD-B842-4D3C-ABE9-ECFAD318955B}" srcOrd="2" destOrd="0" parTransId="{3AFCAAC4-B7B2-4259-AEC5-A3260770F975}" sibTransId="{C3615E02-F42D-4CB3-8975-3F56E5374286}"/>
    <dgm:cxn modelId="{A38E3CC6-950F-48D4-BE6D-6311DF012CF6}" type="presOf" srcId="{D19B873D-8E8A-4C24-B10C-6990C84559F9}" destId="{641B1E6D-1D34-4C37-ADAD-F388F8520671}" srcOrd="0" destOrd="0" presId="urn:microsoft.com/office/officeart/2005/8/layout/process4"/>
    <dgm:cxn modelId="{B5715DEE-C960-42E1-814A-763377564949}" srcId="{D6A68E4C-9D4A-4CDF-A5D9-BD350DAAF28E}" destId="{1AC0875D-E764-48B1-AC6E-5436352F8228}" srcOrd="1" destOrd="0" parTransId="{8ECE70BD-B0F7-49E9-A30D-C70DE04E50C4}" sibTransId="{971A0726-439C-4F28-B445-7B23976964D1}"/>
    <dgm:cxn modelId="{381F41F5-7EA6-48EC-B787-996D03AFFF8E}" type="presOf" srcId="{48DB96E3-5001-45F5-8CD3-C1B6D6A53792}" destId="{35335404-34E5-4265-BC76-23F562C169D7}" srcOrd="1" destOrd="0" presId="urn:microsoft.com/office/officeart/2005/8/layout/process4"/>
    <dgm:cxn modelId="{43F30904-664F-4460-911C-548B3047683F}" type="presParOf" srcId="{59D73BDD-8B45-4991-8BC4-D0F771B38A56}" destId="{3DE7BF30-4FE6-4B71-9F4A-F2E1DA414BC5}" srcOrd="0" destOrd="0" presId="urn:microsoft.com/office/officeart/2005/8/layout/process4"/>
    <dgm:cxn modelId="{BE0FCB74-840A-4871-A104-13D7D8CFC73D}" type="presParOf" srcId="{3DE7BF30-4FE6-4B71-9F4A-F2E1DA414BC5}" destId="{F935142A-4C25-4DC3-9705-8EC0195C6CB9}" srcOrd="0" destOrd="0" presId="urn:microsoft.com/office/officeart/2005/8/layout/process4"/>
    <dgm:cxn modelId="{1530442E-70A9-4749-8CF6-F5E358B60921}" type="presParOf" srcId="{3DE7BF30-4FE6-4B71-9F4A-F2E1DA414BC5}" destId="{9ACAD219-473B-4DDB-9D0B-180642BD9FBC}" srcOrd="1" destOrd="0" presId="urn:microsoft.com/office/officeart/2005/8/layout/process4"/>
    <dgm:cxn modelId="{16BC307F-0643-4444-9DDB-DDD4DD1E5138}" type="presParOf" srcId="{3DE7BF30-4FE6-4B71-9F4A-F2E1DA414BC5}" destId="{ECF595CE-1970-42D0-9E0A-26663377450B}" srcOrd="2" destOrd="0" presId="urn:microsoft.com/office/officeart/2005/8/layout/process4"/>
    <dgm:cxn modelId="{480396F4-E326-419E-8977-75B8EC88BEE2}" type="presParOf" srcId="{ECF595CE-1970-42D0-9E0A-26663377450B}" destId="{47B6E03E-B83D-4FD8-A5F6-034C4CAE6604}" srcOrd="0" destOrd="0" presId="urn:microsoft.com/office/officeart/2005/8/layout/process4"/>
    <dgm:cxn modelId="{C9D15BED-6FC8-479F-ADE2-AAC0375580BC}" type="presParOf" srcId="{59D73BDD-8B45-4991-8BC4-D0F771B38A56}" destId="{CDB53784-ADB0-462C-BADA-3E0AE16218A2}" srcOrd="1" destOrd="0" presId="urn:microsoft.com/office/officeart/2005/8/layout/process4"/>
    <dgm:cxn modelId="{3ED11E73-7BB4-4266-9371-B8E31F032599}" type="presParOf" srcId="{59D73BDD-8B45-4991-8BC4-D0F771B38A56}" destId="{665C61C1-B5CB-43A3-BE27-B9CACECDAB19}" srcOrd="2" destOrd="0" presId="urn:microsoft.com/office/officeart/2005/8/layout/process4"/>
    <dgm:cxn modelId="{F460AE77-E077-4ED2-A0FB-6865BC0F3495}" type="presParOf" srcId="{665C61C1-B5CB-43A3-BE27-B9CACECDAB19}" destId="{BDB6674A-3FBB-438B-AC31-2FA8EFE7EBAC}" srcOrd="0" destOrd="0" presId="urn:microsoft.com/office/officeart/2005/8/layout/process4"/>
    <dgm:cxn modelId="{6928672E-032F-4AE6-B7F0-E9A6FA52B042}" type="presParOf" srcId="{665C61C1-B5CB-43A3-BE27-B9CACECDAB19}" destId="{468B13E1-5E75-45B0-A5B8-845223C7D939}" srcOrd="1" destOrd="0" presId="urn:microsoft.com/office/officeart/2005/8/layout/process4"/>
    <dgm:cxn modelId="{F8900804-493A-4FD0-A3BD-4340C3AA3B47}" type="presParOf" srcId="{665C61C1-B5CB-43A3-BE27-B9CACECDAB19}" destId="{EE728484-C909-415D-84F6-2E233170312E}" srcOrd="2" destOrd="0" presId="urn:microsoft.com/office/officeart/2005/8/layout/process4"/>
    <dgm:cxn modelId="{1BA6C30E-A028-4AA3-B9FC-1185B591367D}" type="presParOf" srcId="{EE728484-C909-415D-84F6-2E233170312E}" destId="{641B1E6D-1D34-4C37-ADAD-F388F8520671}" srcOrd="0" destOrd="0" presId="urn:microsoft.com/office/officeart/2005/8/layout/process4"/>
    <dgm:cxn modelId="{28107A91-53CD-4BC3-B402-FABDCF8452EF}" type="presParOf" srcId="{59D73BDD-8B45-4991-8BC4-D0F771B38A56}" destId="{4D8BC253-9D41-4BA3-9C7F-F48EB083C257}" srcOrd="3" destOrd="0" presId="urn:microsoft.com/office/officeart/2005/8/layout/process4"/>
    <dgm:cxn modelId="{A0A96D5F-CECF-4E88-8199-B4190C1A5617}" type="presParOf" srcId="{59D73BDD-8B45-4991-8BC4-D0F771B38A56}" destId="{8C0A1CFA-3AB6-4C98-A2F6-F0A11F85788A}" srcOrd="4" destOrd="0" presId="urn:microsoft.com/office/officeart/2005/8/layout/process4"/>
    <dgm:cxn modelId="{D221B395-DBC7-4D8A-99E7-E34466DB25A9}" type="presParOf" srcId="{8C0A1CFA-3AB6-4C98-A2F6-F0A11F85788A}" destId="{70A30D40-96CE-4D85-AC90-A8BFB12F5BBE}" srcOrd="0" destOrd="0" presId="urn:microsoft.com/office/officeart/2005/8/layout/process4"/>
    <dgm:cxn modelId="{AEE4EFBD-DDEA-4471-B9E3-B6CFA2FBFC5B}" type="presParOf" srcId="{8C0A1CFA-3AB6-4C98-A2F6-F0A11F85788A}" destId="{35335404-34E5-4265-BC76-23F562C169D7}" srcOrd="1" destOrd="0" presId="urn:microsoft.com/office/officeart/2005/8/layout/process4"/>
    <dgm:cxn modelId="{90590F4D-467C-45B7-8454-60D0F60FEA81}" type="presParOf" srcId="{8C0A1CFA-3AB6-4C98-A2F6-F0A11F85788A}" destId="{31658517-4620-4510-A2F8-577A193F2B46}" srcOrd="2" destOrd="0" presId="urn:microsoft.com/office/officeart/2005/8/layout/process4"/>
    <dgm:cxn modelId="{81117381-B58D-4E70-8E29-2E5943AB57B0}" type="presParOf" srcId="{31658517-4620-4510-A2F8-577A193F2B46}" destId="{B2AEB07F-2165-4195-8E95-4F8E2DA261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DDA2A-3E45-4BF2-9F6F-724DEB1AC0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7EE81-FC13-4976-8B37-2DC7F308F21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ARGENTINA</a:t>
          </a:r>
        </a:p>
      </dgm:t>
    </dgm:pt>
    <dgm:pt modelId="{6811E495-9618-43D8-9E43-05DDDEDEF351}" type="parTrans" cxnId="{21D9CE5C-074E-4A6D-B5A9-13BBEB38BF6A}">
      <dgm:prSet/>
      <dgm:spPr/>
      <dgm:t>
        <a:bodyPr/>
        <a:lstStyle/>
        <a:p>
          <a:endParaRPr lang="en-US"/>
        </a:p>
      </dgm:t>
    </dgm:pt>
    <dgm:pt modelId="{81EF0B8A-F924-4D3A-87DB-D622B24E6AE5}" type="sibTrans" cxnId="{21D9CE5C-074E-4A6D-B5A9-13BBEB38BF6A}">
      <dgm:prSet/>
      <dgm:spPr/>
      <dgm:t>
        <a:bodyPr/>
        <a:lstStyle/>
        <a:p>
          <a:endParaRPr lang="en-US"/>
        </a:p>
      </dgm:t>
    </dgm:pt>
    <dgm:pt modelId="{595B5B43-31FB-4B34-B10F-E33337DC14AD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interesting business opportunities: Argentina imports most of the medical products.  </a:t>
          </a:r>
        </a:p>
      </dgm:t>
    </dgm:pt>
    <dgm:pt modelId="{E72962E2-AF01-4393-BB76-A9FA72CA6228}" type="parTrans" cxnId="{432D1E74-5D00-49C2-9E16-BA0EAD502AD6}">
      <dgm:prSet/>
      <dgm:spPr/>
      <dgm:t>
        <a:bodyPr/>
        <a:lstStyle/>
        <a:p>
          <a:endParaRPr lang="en-US"/>
        </a:p>
      </dgm:t>
    </dgm:pt>
    <dgm:pt modelId="{04CF8FDA-FED4-4402-8868-106146C0F53A}" type="sibTrans" cxnId="{432D1E74-5D00-49C2-9E16-BA0EAD502AD6}">
      <dgm:prSet/>
      <dgm:spPr/>
      <dgm:t>
        <a:bodyPr/>
        <a:lstStyle/>
        <a:p>
          <a:endParaRPr lang="en-US"/>
        </a:p>
      </dgm:t>
    </dgm:pt>
    <dgm:pt modelId="{1ACED974-1BBA-4889-A69F-850189D5C91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HIGH DEMAND</a:t>
          </a:r>
        </a:p>
      </dgm:t>
    </dgm:pt>
    <dgm:pt modelId="{0FAD9A70-E803-4E00-BBED-ED6A73CC7ED9}" type="parTrans" cxnId="{4283AB32-B975-40E8-A82D-3B05D0F45D8B}">
      <dgm:prSet/>
      <dgm:spPr/>
      <dgm:t>
        <a:bodyPr/>
        <a:lstStyle/>
        <a:p>
          <a:endParaRPr lang="en-US"/>
        </a:p>
      </dgm:t>
    </dgm:pt>
    <dgm:pt modelId="{36C83512-2B82-4B18-B0BE-9C6F29F53E68}" type="sibTrans" cxnId="{4283AB32-B975-40E8-A82D-3B05D0F45D8B}">
      <dgm:prSet/>
      <dgm:spPr/>
      <dgm:t>
        <a:bodyPr/>
        <a:lstStyle/>
        <a:p>
          <a:endParaRPr lang="en-US"/>
        </a:p>
      </dgm:t>
    </dgm:pt>
    <dgm:pt modelId="{26E9BDC7-576F-4258-A827-F4A3E2EC7556}">
      <dgm:prSet phldrT="[Text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Despite the trade barriers, there is a demand for imported essential &amp; specialized medical equipment</a:t>
          </a:r>
        </a:p>
      </dgm:t>
    </dgm:pt>
    <dgm:pt modelId="{98A83772-7C6B-46E9-9262-6EBC19420057}" type="parTrans" cxnId="{18A2430F-A307-4612-BBDF-6A2DD272A4CD}">
      <dgm:prSet/>
      <dgm:spPr/>
      <dgm:t>
        <a:bodyPr/>
        <a:lstStyle/>
        <a:p>
          <a:endParaRPr lang="en-US"/>
        </a:p>
      </dgm:t>
    </dgm:pt>
    <dgm:pt modelId="{D88040E7-DA1B-409C-AA8A-4B27C62ED9CC}" type="sibTrans" cxnId="{18A2430F-A307-4612-BBDF-6A2DD272A4CD}">
      <dgm:prSet/>
      <dgm:spPr/>
      <dgm:t>
        <a:bodyPr/>
        <a:lstStyle/>
        <a:p>
          <a:endParaRPr lang="en-US"/>
        </a:p>
      </dgm:t>
    </dgm:pt>
    <dgm:pt modelId="{4A109C62-DCD1-47E9-A09B-3781EBB8FDD4}">
      <dgm:prSet phldrT="[Text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Reasonable regulatory approval timeline</a:t>
          </a:r>
        </a:p>
      </dgm:t>
    </dgm:pt>
    <dgm:pt modelId="{A53FBA58-F3D3-4425-B960-15B30D4F4908}" type="parTrans" cxnId="{63B47016-E471-4159-89AA-38297C819C06}">
      <dgm:prSet/>
      <dgm:spPr/>
      <dgm:t>
        <a:bodyPr/>
        <a:lstStyle/>
        <a:p>
          <a:endParaRPr lang="en-US"/>
        </a:p>
      </dgm:t>
    </dgm:pt>
    <dgm:pt modelId="{0578C4B8-A411-4501-B963-11A0561FC0DF}" type="sibTrans" cxnId="{63B47016-E471-4159-89AA-38297C819C06}">
      <dgm:prSet/>
      <dgm:spPr/>
      <dgm:t>
        <a:bodyPr/>
        <a:lstStyle/>
        <a:p>
          <a:endParaRPr lang="en-US"/>
        </a:p>
      </dgm:t>
    </dgm:pt>
    <dgm:pt modelId="{B9FCA721-32DD-4836-8C52-CDA82BD450E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APPROVAL TIMELINE</a:t>
          </a:r>
        </a:p>
      </dgm:t>
    </dgm:pt>
    <dgm:pt modelId="{14160ADD-5C99-46A6-AF91-A9318C14066D}" type="sibTrans" cxnId="{B152E44F-B9AB-4137-A0B4-33E2E89EB9C9}">
      <dgm:prSet/>
      <dgm:spPr/>
      <dgm:t>
        <a:bodyPr/>
        <a:lstStyle/>
        <a:p>
          <a:endParaRPr lang="en-US"/>
        </a:p>
      </dgm:t>
    </dgm:pt>
    <dgm:pt modelId="{2419180A-190D-4162-88AB-2ED107210DCB}" type="parTrans" cxnId="{B152E44F-B9AB-4137-A0B4-33E2E89EB9C9}">
      <dgm:prSet/>
      <dgm:spPr/>
      <dgm:t>
        <a:bodyPr/>
        <a:lstStyle/>
        <a:p>
          <a:endParaRPr lang="en-US"/>
        </a:p>
      </dgm:t>
    </dgm:pt>
    <dgm:pt modelId="{D53C5CF3-D1DC-4294-AD8F-42A850FA4CB8}" type="pres">
      <dgm:prSet presAssocID="{70BDDA2A-3E45-4BF2-9F6F-724DEB1AC039}" presName="linearFlow" presStyleCnt="0">
        <dgm:presLayoutVars>
          <dgm:dir/>
          <dgm:animLvl val="lvl"/>
          <dgm:resizeHandles val="exact"/>
        </dgm:presLayoutVars>
      </dgm:prSet>
      <dgm:spPr/>
    </dgm:pt>
    <dgm:pt modelId="{789214A6-FAAD-48F1-A388-5FFA7836CEA6}" type="pres">
      <dgm:prSet presAssocID="{0E07EE81-FC13-4976-8B37-2DC7F308F210}" presName="composite" presStyleCnt="0"/>
      <dgm:spPr/>
    </dgm:pt>
    <dgm:pt modelId="{4E1E7466-8915-4046-AE88-C54431D3DF0D}" type="pres">
      <dgm:prSet presAssocID="{0E07EE81-FC13-4976-8B37-2DC7F308F21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F226A77-F5AE-484E-BB15-0A9C98327524}" type="pres">
      <dgm:prSet presAssocID="{0E07EE81-FC13-4976-8B37-2DC7F308F210}" presName="descendantText" presStyleLbl="alignAcc1" presStyleIdx="0" presStyleCnt="3">
        <dgm:presLayoutVars>
          <dgm:bulletEnabled val="1"/>
        </dgm:presLayoutVars>
      </dgm:prSet>
      <dgm:spPr/>
    </dgm:pt>
    <dgm:pt modelId="{01A32707-C30E-4A96-9D3C-2E2B0218B952}" type="pres">
      <dgm:prSet presAssocID="{81EF0B8A-F924-4D3A-87DB-D622B24E6AE5}" presName="sp" presStyleCnt="0"/>
      <dgm:spPr/>
    </dgm:pt>
    <dgm:pt modelId="{B3619452-F60B-45A0-9472-493015686EBD}" type="pres">
      <dgm:prSet presAssocID="{1ACED974-1BBA-4889-A69F-850189D5C91F}" presName="composite" presStyleCnt="0"/>
      <dgm:spPr/>
    </dgm:pt>
    <dgm:pt modelId="{A7F09265-9641-4F9A-BADA-6ED64A8566FE}" type="pres">
      <dgm:prSet presAssocID="{1ACED974-1BBA-4889-A69F-850189D5C91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DDA40C-D172-406B-AAC1-6DA61AB4B434}" type="pres">
      <dgm:prSet presAssocID="{1ACED974-1BBA-4889-A69F-850189D5C91F}" presName="descendantText" presStyleLbl="alignAcc1" presStyleIdx="1" presStyleCnt="3">
        <dgm:presLayoutVars>
          <dgm:bulletEnabled val="1"/>
        </dgm:presLayoutVars>
      </dgm:prSet>
      <dgm:spPr/>
    </dgm:pt>
    <dgm:pt modelId="{02EA3A9D-D9AC-45B5-8969-BA9012499878}" type="pres">
      <dgm:prSet presAssocID="{36C83512-2B82-4B18-B0BE-9C6F29F53E68}" presName="sp" presStyleCnt="0"/>
      <dgm:spPr/>
    </dgm:pt>
    <dgm:pt modelId="{C8101604-1EC6-4E30-B312-DAEC7BC1638D}" type="pres">
      <dgm:prSet presAssocID="{B9FCA721-32DD-4836-8C52-CDA82BD450ED}" presName="composite" presStyleCnt="0"/>
      <dgm:spPr/>
    </dgm:pt>
    <dgm:pt modelId="{53E62919-7D8F-4C24-8186-8323DEFC476D}" type="pres">
      <dgm:prSet presAssocID="{B9FCA721-32DD-4836-8C52-CDA82BD450E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189BC81-BCD9-4B2C-A12E-8288F25BE411}" type="pres">
      <dgm:prSet presAssocID="{B9FCA721-32DD-4836-8C52-CDA82BD450E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8A2430F-A307-4612-BBDF-6A2DD272A4CD}" srcId="{1ACED974-1BBA-4889-A69F-850189D5C91F}" destId="{26E9BDC7-576F-4258-A827-F4A3E2EC7556}" srcOrd="0" destOrd="0" parTransId="{98A83772-7C6B-46E9-9262-6EBC19420057}" sibTransId="{D88040E7-DA1B-409C-AA8A-4B27C62ED9CC}"/>
    <dgm:cxn modelId="{63B47016-E471-4159-89AA-38297C819C06}" srcId="{B9FCA721-32DD-4836-8C52-CDA82BD450ED}" destId="{4A109C62-DCD1-47E9-A09B-3781EBB8FDD4}" srcOrd="0" destOrd="0" parTransId="{A53FBA58-F3D3-4425-B960-15B30D4F4908}" sibTransId="{0578C4B8-A411-4501-B963-11A0561FC0DF}"/>
    <dgm:cxn modelId="{186D451C-8551-48A1-A10A-795D0902DA8B}" type="presOf" srcId="{0E07EE81-FC13-4976-8B37-2DC7F308F210}" destId="{4E1E7466-8915-4046-AE88-C54431D3DF0D}" srcOrd="0" destOrd="0" presId="urn:microsoft.com/office/officeart/2005/8/layout/chevron2"/>
    <dgm:cxn modelId="{F993B925-0EEA-4D1A-865F-E3EE45140DF2}" type="presOf" srcId="{595B5B43-31FB-4B34-B10F-E33337DC14AD}" destId="{0F226A77-F5AE-484E-BB15-0A9C98327524}" srcOrd="0" destOrd="0" presId="urn:microsoft.com/office/officeart/2005/8/layout/chevron2"/>
    <dgm:cxn modelId="{4283AB32-B975-40E8-A82D-3B05D0F45D8B}" srcId="{70BDDA2A-3E45-4BF2-9F6F-724DEB1AC039}" destId="{1ACED974-1BBA-4889-A69F-850189D5C91F}" srcOrd="1" destOrd="0" parTransId="{0FAD9A70-E803-4E00-BBED-ED6A73CC7ED9}" sibTransId="{36C83512-2B82-4B18-B0BE-9C6F29F53E68}"/>
    <dgm:cxn modelId="{21D9CE5C-074E-4A6D-B5A9-13BBEB38BF6A}" srcId="{70BDDA2A-3E45-4BF2-9F6F-724DEB1AC039}" destId="{0E07EE81-FC13-4976-8B37-2DC7F308F210}" srcOrd="0" destOrd="0" parTransId="{6811E495-9618-43D8-9E43-05DDDEDEF351}" sibTransId="{81EF0B8A-F924-4D3A-87DB-D622B24E6AE5}"/>
    <dgm:cxn modelId="{7FE9C269-5105-404C-9109-57292C4EA377}" type="presOf" srcId="{26E9BDC7-576F-4258-A827-F4A3E2EC7556}" destId="{C5DDA40C-D172-406B-AAC1-6DA61AB4B434}" srcOrd="0" destOrd="0" presId="urn:microsoft.com/office/officeart/2005/8/layout/chevron2"/>
    <dgm:cxn modelId="{B152E44F-B9AB-4137-A0B4-33E2E89EB9C9}" srcId="{70BDDA2A-3E45-4BF2-9F6F-724DEB1AC039}" destId="{B9FCA721-32DD-4836-8C52-CDA82BD450ED}" srcOrd="2" destOrd="0" parTransId="{2419180A-190D-4162-88AB-2ED107210DCB}" sibTransId="{14160ADD-5C99-46A6-AF91-A9318C14066D}"/>
    <dgm:cxn modelId="{6E5AF86F-3793-495D-90B7-101FEE7446C1}" type="presOf" srcId="{1ACED974-1BBA-4889-A69F-850189D5C91F}" destId="{A7F09265-9641-4F9A-BADA-6ED64A8566FE}" srcOrd="0" destOrd="0" presId="urn:microsoft.com/office/officeart/2005/8/layout/chevron2"/>
    <dgm:cxn modelId="{62115A52-6CE8-4089-ACEE-D4B646883B8A}" type="presOf" srcId="{70BDDA2A-3E45-4BF2-9F6F-724DEB1AC039}" destId="{D53C5CF3-D1DC-4294-AD8F-42A850FA4CB8}" srcOrd="0" destOrd="0" presId="urn:microsoft.com/office/officeart/2005/8/layout/chevron2"/>
    <dgm:cxn modelId="{432D1E74-5D00-49C2-9E16-BA0EAD502AD6}" srcId="{0E07EE81-FC13-4976-8B37-2DC7F308F210}" destId="{595B5B43-31FB-4B34-B10F-E33337DC14AD}" srcOrd="0" destOrd="0" parTransId="{E72962E2-AF01-4393-BB76-A9FA72CA6228}" sibTransId="{04CF8FDA-FED4-4402-8868-106146C0F53A}"/>
    <dgm:cxn modelId="{FEC43CA3-AECD-4144-A0CF-40E5732DE4E1}" type="presOf" srcId="{B9FCA721-32DD-4836-8C52-CDA82BD450ED}" destId="{53E62919-7D8F-4C24-8186-8323DEFC476D}" srcOrd="0" destOrd="0" presId="urn:microsoft.com/office/officeart/2005/8/layout/chevron2"/>
    <dgm:cxn modelId="{297838B0-214B-4FA8-81CA-E78ED3FCE904}" type="presOf" srcId="{4A109C62-DCD1-47E9-A09B-3781EBB8FDD4}" destId="{3189BC81-BCD9-4B2C-A12E-8288F25BE411}" srcOrd="0" destOrd="0" presId="urn:microsoft.com/office/officeart/2005/8/layout/chevron2"/>
    <dgm:cxn modelId="{47507676-75E2-4F01-AF44-1DF94A0C2F9F}" type="presParOf" srcId="{D53C5CF3-D1DC-4294-AD8F-42A850FA4CB8}" destId="{789214A6-FAAD-48F1-A388-5FFA7836CEA6}" srcOrd="0" destOrd="0" presId="urn:microsoft.com/office/officeart/2005/8/layout/chevron2"/>
    <dgm:cxn modelId="{AEE72E3F-965C-4919-A3CC-447D80689086}" type="presParOf" srcId="{789214A6-FAAD-48F1-A388-5FFA7836CEA6}" destId="{4E1E7466-8915-4046-AE88-C54431D3DF0D}" srcOrd="0" destOrd="0" presId="urn:microsoft.com/office/officeart/2005/8/layout/chevron2"/>
    <dgm:cxn modelId="{4BC66114-F2BD-4F43-A69B-83C9B0B8D8A7}" type="presParOf" srcId="{789214A6-FAAD-48F1-A388-5FFA7836CEA6}" destId="{0F226A77-F5AE-484E-BB15-0A9C98327524}" srcOrd="1" destOrd="0" presId="urn:microsoft.com/office/officeart/2005/8/layout/chevron2"/>
    <dgm:cxn modelId="{BAFAA8BE-6BCF-46DD-B076-938DC99BA884}" type="presParOf" srcId="{D53C5CF3-D1DC-4294-AD8F-42A850FA4CB8}" destId="{01A32707-C30E-4A96-9D3C-2E2B0218B952}" srcOrd="1" destOrd="0" presId="urn:microsoft.com/office/officeart/2005/8/layout/chevron2"/>
    <dgm:cxn modelId="{90508C2D-623F-4ED3-9D85-6573D88AF900}" type="presParOf" srcId="{D53C5CF3-D1DC-4294-AD8F-42A850FA4CB8}" destId="{B3619452-F60B-45A0-9472-493015686EBD}" srcOrd="2" destOrd="0" presId="urn:microsoft.com/office/officeart/2005/8/layout/chevron2"/>
    <dgm:cxn modelId="{AFBBCFD2-2306-4723-83B1-3C95D4E892F3}" type="presParOf" srcId="{B3619452-F60B-45A0-9472-493015686EBD}" destId="{A7F09265-9641-4F9A-BADA-6ED64A8566FE}" srcOrd="0" destOrd="0" presId="urn:microsoft.com/office/officeart/2005/8/layout/chevron2"/>
    <dgm:cxn modelId="{19FCBDD8-36DC-4C24-9733-55637A97D4A6}" type="presParOf" srcId="{B3619452-F60B-45A0-9472-493015686EBD}" destId="{C5DDA40C-D172-406B-AAC1-6DA61AB4B434}" srcOrd="1" destOrd="0" presId="urn:microsoft.com/office/officeart/2005/8/layout/chevron2"/>
    <dgm:cxn modelId="{EF72EC27-41C7-4F85-A71B-B34E0F37ED9D}" type="presParOf" srcId="{D53C5CF3-D1DC-4294-AD8F-42A850FA4CB8}" destId="{02EA3A9D-D9AC-45B5-8969-BA9012499878}" srcOrd="3" destOrd="0" presId="urn:microsoft.com/office/officeart/2005/8/layout/chevron2"/>
    <dgm:cxn modelId="{B8783BED-43A5-4B65-8497-482EB8C078CB}" type="presParOf" srcId="{D53C5CF3-D1DC-4294-AD8F-42A850FA4CB8}" destId="{C8101604-1EC6-4E30-B312-DAEC7BC1638D}" srcOrd="4" destOrd="0" presId="urn:microsoft.com/office/officeart/2005/8/layout/chevron2"/>
    <dgm:cxn modelId="{737A0985-919A-46A8-855D-88A0A4D36B0E}" type="presParOf" srcId="{C8101604-1EC6-4E30-B312-DAEC7BC1638D}" destId="{53E62919-7D8F-4C24-8186-8323DEFC476D}" srcOrd="0" destOrd="0" presId="urn:microsoft.com/office/officeart/2005/8/layout/chevron2"/>
    <dgm:cxn modelId="{338C0C8F-32DB-44EC-8914-B9E617FF2F18}" type="presParOf" srcId="{C8101604-1EC6-4E30-B312-DAEC7BC1638D}" destId="{3189BC81-BCD9-4B2C-A12E-8288F25BE41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D219-473B-4DDB-9D0B-180642BD9FBC}">
      <dsp:nvSpPr>
        <dsp:cNvPr id="0" name=""/>
        <dsp:cNvSpPr/>
      </dsp:nvSpPr>
      <dsp:spPr>
        <a:xfrm>
          <a:off x="0" y="3747505"/>
          <a:ext cx="5888200" cy="123001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Member of Mercosur trading bloc</a:t>
          </a:r>
        </a:p>
      </dsp:txBody>
      <dsp:txXfrm>
        <a:off x="0" y="3747505"/>
        <a:ext cx="5888200" cy="664208"/>
      </dsp:txXfrm>
    </dsp:sp>
    <dsp:sp modelId="{47B6E03E-B83D-4FD8-A5F6-034C4CAE6604}">
      <dsp:nvSpPr>
        <dsp:cNvPr id="0" name=""/>
        <dsp:cNvSpPr/>
      </dsp:nvSpPr>
      <dsp:spPr>
        <a:xfrm>
          <a:off x="0" y="4387112"/>
          <a:ext cx="5888200" cy="565806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Largest trading bloc in S. America</a:t>
          </a:r>
        </a:p>
      </dsp:txBody>
      <dsp:txXfrm>
        <a:off x="0" y="4387112"/>
        <a:ext cx="5888200" cy="565806"/>
      </dsp:txXfrm>
    </dsp:sp>
    <dsp:sp modelId="{468B13E1-5E75-45B0-A5B8-845223C7D939}">
      <dsp:nvSpPr>
        <dsp:cNvPr id="0" name=""/>
        <dsp:cNvSpPr/>
      </dsp:nvSpPr>
      <dsp:spPr>
        <a:xfrm rot="10800000">
          <a:off x="0" y="1874192"/>
          <a:ext cx="5888200" cy="1891762"/>
        </a:xfrm>
        <a:prstGeom prst="upArrowCallou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en-US" sz="2000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the world</a:t>
          </a:r>
        </a:p>
      </dsp:txBody>
      <dsp:txXfrm rot="-10800000">
        <a:off x="0" y="1874192"/>
        <a:ext cx="5888200" cy="664008"/>
      </dsp:txXfrm>
    </dsp:sp>
    <dsp:sp modelId="{641B1E6D-1D34-4C37-ADAD-F388F8520671}">
      <dsp:nvSpPr>
        <dsp:cNvPr id="0" name=""/>
        <dsp:cNvSpPr/>
      </dsp:nvSpPr>
      <dsp:spPr>
        <a:xfrm>
          <a:off x="0" y="2522974"/>
          <a:ext cx="5888200" cy="565637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largest GDP in S. America (USD 491 B) </a:t>
          </a:r>
        </a:p>
      </dsp:txBody>
      <dsp:txXfrm>
        <a:off x="0" y="2522974"/>
        <a:ext cx="5888200" cy="565637"/>
      </dsp:txXfrm>
    </dsp:sp>
    <dsp:sp modelId="{35335404-34E5-4265-BC76-23F562C169D7}">
      <dsp:nvSpPr>
        <dsp:cNvPr id="0" name=""/>
        <dsp:cNvSpPr/>
      </dsp:nvSpPr>
      <dsp:spPr>
        <a:xfrm rot="10800000">
          <a:off x="0" y="879"/>
          <a:ext cx="5888200" cy="1891762"/>
        </a:xfrm>
        <a:prstGeom prst="upArrowCallou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South America</a:t>
          </a:r>
        </a:p>
      </dsp:txBody>
      <dsp:txXfrm rot="-10800000">
        <a:off x="0" y="879"/>
        <a:ext cx="5888200" cy="664008"/>
      </dsp:txXfrm>
    </dsp:sp>
    <dsp:sp modelId="{B2AEB07F-2165-4195-8E95-4F8E2DA26137}">
      <dsp:nvSpPr>
        <dsp:cNvPr id="0" name=""/>
        <dsp:cNvSpPr/>
      </dsp:nvSpPr>
      <dsp:spPr>
        <a:xfrm>
          <a:off x="0" y="645227"/>
          <a:ext cx="5888200" cy="565637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000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largest economy in LATAM </a:t>
          </a:r>
        </a:p>
      </dsp:txBody>
      <dsp:txXfrm>
        <a:off x="0" y="645227"/>
        <a:ext cx="5888200" cy="565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D14A-B917-4285-86C7-2E21C3CCCB96}">
      <dsp:nvSpPr>
        <dsp:cNvPr id="0" name=""/>
        <dsp:cNvSpPr/>
      </dsp:nvSpPr>
      <dsp:spPr>
        <a:xfrm>
          <a:off x="5644" y="668"/>
          <a:ext cx="7384593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ARGENTINA: 11 times larger than the UK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POPULATION: 47.3 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91% Urban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BUENOS AIRES: Country’s hub for most industries</a:t>
          </a:r>
        </a:p>
      </dsp:txBody>
      <dsp:txXfrm>
        <a:off x="49481" y="44505"/>
        <a:ext cx="7296919" cy="1409042"/>
      </dsp:txXfrm>
    </dsp:sp>
    <dsp:sp modelId="{BF8E4BD6-3857-4F2C-9339-E6A46EC18BEF}">
      <dsp:nvSpPr>
        <dsp:cNvPr id="0" name=""/>
        <dsp:cNvSpPr/>
      </dsp:nvSpPr>
      <dsp:spPr>
        <a:xfrm>
          <a:off x="6493" y="1627823"/>
          <a:ext cx="4822736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OFFICIAL LANGUAGE: Spanish (English for trade)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Familiar, European business culture</a:t>
          </a:r>
        </a:p>
      </dsp:txBody>
      <dsp:txXfrm>
        <a:off x="50330" y="1671660"/>
        <a:ext cx="4735062" cy="1409042"/>
      </dsp:txXfrm>
    </dsp:sp>
    <dsp:sp modelId="{036E9638-753B-48EF-BF03-69A394F444DA}">
      <dsp:nvSpPr>
        <dsp:cNvPr id="0" name=""/>
        <dsp:cNvSpPr/>
      </dsp:nvSpPr>
      <dsp:spPr>
        <a:xfrm>
          <a:off x="6493" y="3254979"/>
          <a:ext cx="2361770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+100 BRITISH SUBSIDIARIES </a:t>
          </a:r>
        </a:p>
      </dsp:txBody>
      <dsp:txXfrm>
        <a:off x="50330" y="3298816"/>
        <a:ext cx="2274096" cy="1409042"/>
      </dsp:txXfrm>
    </dsp:sp>
    <dsp:sp modelId="{C5E16743-2980-4BA6-85E1-E3D68C4DFD3A}">
      <dsp:nvSpPr>
        <dsp:cNvPr id="0" name=""/>
        <dsp:cNvSpPr/>
      </dsp:nvSpPr>
      <dsp:spPr>
        <a:xfrm>
          <a:off x="2467458" y="3254979"/>
          <a:ext cx="2361770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BRITCHAM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+100 years</a:t>
          </a:r>
        </a:p>
      </dsp:txBody>
      <dsp:txXfrm>
        <a:off x="2511295" y="3298816"/>
        <a:ext cx="2274096" cy="1409042"/>
      </dsp:txXfrm>
    </dsp:sp>
    <dsp:sp modelId="{4411A726-DE8F-42B7-91D7-A7B65E706B2B}">
      <dsp:nvSpPr>
        <dsp:cNvPr id="0" name=""/>
        <dsp:cNvSpPr/>
      </dsp:nvSpPr>
      <dsp:spPr>
        <a:xfrm>
          <a:off x="5027618" y="1627823"/>
          <a:ext cx="2361770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ENTRY ROUTE to other Spanish speaking countries </a:t>
          </a:r>
        </a:p>
      </dsp:txBody>
      <dsp:txXfrm>
        <a:off x="5071455" y="1671660"/>
        <a:ext cx="2274096" cy="1409042"/>
      </dsp:txXfrm>
    </dsp:sp>
    <dsp:sp modelId="{ECB9358B-EA66-4907-A42C-6800364B0302}">
      <dsp:nvSpPr>
        <dsp:cNvPr id="0" name=""/>
        <dsp:cNvSpPr/>
      </dsp:nvSpPr>
      <dsp:spPr>
        <a:xfrm>
          <a:off x="5027618" y="3254979"/>
          <a:ext cx="2361770" cy="14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BRITISH HOSPITAL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178 years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Oldest Nursing School</a:t>
          </a:r>
        </a:p>
      </dsp:txBody>
      <dsp:txXfrm>
        <a:off x="5071455" y="3298816"/>
        <a:ext cx="2274096" cy="1409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C06B-B3A7-40A2-BC5D-50EBD36A8696}">
      <dsp:nvSpPr>
        <dsp:cNvPr id="0" name=""/>
        <dsp:cNvSpPr/>
      </dsp:nvSpPr>
      <dsp:spPr>
        <a:xfrm rot="5400000">
          <a:off x="3253495" y="18051"/>
          <a:ext cx="1905343" cy="2097256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QUALIFIED MEDICAL DOCTORS &amp; UNIVERSITIES</a:t>
          </a:r>
        </a:p>
      </dsp:txBody>
      <dsp:txXfrm rot="-5400000">
        <a:off x="3507082" y="431564"/>
        <a:ext cx="1398170" cy="1270229"/>
      </dsp:txXfrm>
    </dsp:sp>
    <dsp:sp modelId="{1C20C7E5-47D8-4BD3-ABD1-163BBC504D7C}">
      <dsp:nvSpPr>
        <dsp:cNvPr id="0" name=""/>
        <dsp:cNvSpPr/>
      </dsp:nvSpPr>
      <dsp:spPr>
        <a:xfrm>
          <a:off x="4736224" y="520475"/>
          <a:ext cx="2126362" cy="114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0BDD3-E0B7-478B-850C-ECCFAA2047D5}">
      <dsp:nvSpPr>
        <dsp:cNvPr id="0" name=""/>
        <dsp:cNvSpPr/>
      </dsp:nvSpPr>
      <dsp:spPr>
        <a:xfrm rot="5400000">
          <a:off x="1041894" y="83391"/>
          <a:ext cx="1905343" cy="206557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39.6 DOCTORS PER 10,000 PEOPLE 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1306039" y="481066"/>
        <a:ext cx="1377053" cy="1270229"/>
      </dsp:txXfrm>
    </dsp:sp>
    <dsp:sp modelId="{2F01F5D7-AAC7-4269-B0FE-ACBFD34693B7}">
      <dsp:nvSpPr>
        <dsp:cNvPr id="0" name=""/>
        <dsp:cNvSpPr/>
      </dsp:nvSpPr>
      <dsp:spPr>
        <a:xfrm rot="5400000">
          <a:off x="2059277" y="1781666"/>
          <a:ext cx="1905343" cy="185537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HEALTH SECTOR</a:t>
          </a:r>
        </a:p>
      </dsp:txBody>
      <dsp:txXfrm rot="-5400000">
        <a:off x="2389436" y="2070074"/>
        <a:ext cx="1245024" cy="1278557"/>
      </dsp:txXfrm>
    </dsp:sp>
    <dsp:sp modelId="{9FF1D2AB-F048-4D24-9C14-DA93B0E573E0}">
      <dsp:nvSpPr>
        <dsp:cNvPr id="0" name=""/>
        <dsp:cNvSpPr/>
      </dsp:nvSpPr>
      <dsp:spPr>
        <a:xfrm>
          <a:off x="3352" y="2137730"/>
          <a:ext cx="2057770" cy="114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2" y="2137730"/>
        <a:ext cx="2057770" cy="1143205"/>
      </dsp:txXfrm>
    </dsp:sp>
    <dsp:sp modelId="{BBFD3161-027C-4796-A567-A01909431C3E}">
      <dsp:nvSpPr>
        <dsp:cNvPr id="0" name=""/>
        <dsp:cNvSpPr/>
      </dsp:nvSpPr>
      <dsp:spPr>
        <a:xfrm rot="5400000">
          <a:off x="4157528" y="1692432"/>
          <a:ext cx="1905343" cy="2033802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27,432 Health Establishments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(PUBLIC &amp; PRIVATE)</a:t>
          </a:r>
        </a:p>
      </dsp:txBody>
      <dsp:txXfrm rot="-5400000">
        <a:off x="4432266" y="2074218"/>
        <a:ext cx="1355868" cy="1270229"/>
      </dsp:txXfrm>
    </dsp:sp>
    <dsp:sp modelId="{F7682B43-905D-472D-B8C5-6126D43F9BED}">
      <dsp:nvSpPr>
        <dsp:cNvPr id="0" name=""/>
        <dsp:cNvSpPr/>
      </dsp:nvSpPr>
      <dsp:spPr>
        <a:xfrm rot="5400000">
          <a:off x="3165905" y="3295025"/>
          <a:ext cx="1905343" cy="2014921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68% NATIONAL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32% FOREIGN</a:t>
          </a:r>
        </a:p>
      </dsp:txBody>
      <dsp:txXfrm rot="-5400000">
        <a:off x="3446936" y="3667371"/>
        <a:ext cx="1343281" cy="1270229"/>
      </dsp:txXfrm>
    </dsp:sp>
    <dsp:sp modelId="{C670687E-C7BD-4411-8D78-4EAA06FC7DB6}">
      <dsp:nvSpPr>
        <dsp:cNvPr id="0" name=""/>
        <dsp:cNvSpPr/>
      </dsp:nvSpPr>
      <dsp:spPr>
        <a:xfrm>
          <a:off x="4736224" y="3754985"/>
          <a:ext cx="2126362" cy="114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FD47B-8D63-4A9D-80C3-B652D52E5BBB}">
      <dsp:nvSpPr>
        <dsp:cNvPr id="0" name=""/>
        <dsp:cNvSpPr/>
      </dsp:nvSpPr>
      <dsp:spPr>
        <a:xfrm rot="5400000">
          <a:off x="1005740" y="3387178"/>
          <a:ext cx="1905343" cy="1879010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354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PHARMA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LABS</a:t>
          </a:r>
        </a:p>
      </dsp:txBody>
      <dsp:txXfrm rot="-5400000">
        <a:off x="1329910" y="3689375"/>
        <a:ext cx="1257002" cy="1274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C06B-B3A7-40A2-BC5D-50EBD36A8696}">
      <dsp:nvSpPr>
        <dsp:cNvPr id="0" name=""/>
        <dsp:cNvSpPr/>
      </dsp:nvSpPr>
      <dsp:spPr>
        <a:xfrm rot="5400000">
          <a:off x="2999098" y="82735"/>
          <a:ext cx="1889098" cy="1825238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655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IMPORTERS 7,000 EMPLOYEES</a:t>
          </a:r>
        </a:p>
      </dsp:txBody>
      <dsp:txXfrm rot="-5400000">
        <a:off x="3330093" y="360333"/>
        <a:ext cx="1227108" cy="1270042"/>
      </dsp:txXfrm>
    </dsp:sp>
    <dsp:sp modelId="{1C20C7E5-47D8-4BD3-ABD1-163BBC504D7C}">
      <dsp:nvSpPr>
        <dsp:cNvPr id="0" name=""/>
        <dsp:cNvSpPr/>
      </dsp:nvSpPr>
      <dsp:spPr>
        <a:xfrm>
          <a:off x="4695843" y="428625"/>
          <a:ext cx="2108233" cy="113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0BDD3-E0B7-478B-850C-ECCFAA2047D5}">
      <dsp:nvSpPr>
        <dsp:cNvPr id="0" name=""/>
        <dsp:cNvSpPr/>
      </dsp:nvSpPr>
      <dsp:spPr>
        <a:xfrm rot="5400000">
          <a:off x="1033010" y="75816"/>
          <a:ext cx="1889098" cy="188687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274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PRODUCERS 4,300    EMPLOYEES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1348417" y="389366"/>
        <a:ext cx="1258284" cy="1259770"/>
      </dsp:txXfrm>
    </dsp:sp>
    <dsp:sp modelId="{2F01F5D7-AAC7-4269-B0FE-ACBFD34693B7}">
      <dsp:nvSpPr>
        <dsp:cNvPr id="0" name=""/>
        <dsp:cNvSpPr/>
      </dsp:nvSpPr>
      <dsp:spPr>
        <a:xfrm rot="5400000">
          <a:off x="1952937" y="1655165"/>
          <a:ext cx="1889098" cy="1839553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DOMINATED BY IMPORTS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+70% OF TOTAL MARKET</a:t>
          </a:r>
        </a:p>
      </dsp:txBody>
      <dsp:txXfrm rot="-5400000">
        <a:off x="2280281" y="1941114"/>
        <a:ext cx="1234409" cy="1267656"/>
      </dsp:txXfrm>
    </dsp:sp>
    <dsp:sp modelId="{9FF1D2AB-F048-4D24-9C14-DA93B0E573E0}">
      <dsp:nvSpPr>
        <dsp:cNvPr id="0" name=""/>
        <dsp:cNvSpPr/>
      </dsp:nvSpPr>
      <dsp:spPr>
        <a:xfrm>
          <a:off x="3323" y="2032091"/>
          <a:ext cx="2040225" cy="113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D3161-027C-4796-A567-A01909431C3E}">
      <dsp:nvSpPr>
        <dsp:cNvPr id="0" name=""/>
        <dsp:cNvSpPr/>
      </dsp:nvSpPr>
      <dsp:spPr>
        <a:xfrm rot="5400000">
          <a:off x="3930973" y="1626706"/>
          <a:ext cx="1889098" cy="1944229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SOURCES: </a:t>
          </a:r>
          <a:r>
            <a:rPr lang="en-US" sz="12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USA, CHINA, GERMANY, JAPAN, MEXICO &amp; OTHERS</a:t>
          </a:r>
        </a:p>
      </dsp:txBody>
      <dsp:txXfrm rot="-5400000">
        <a:off x="4227446" y="1969121"/>
        <a:ext cx="1296153" cy="1259398"/>
      </dsp:txXfrm>
    </dsp:sp>
    <dsp:sp modelId="{F7682B43-905D-472D-B8C5-6126D43F9BED}">
      <dsp:nvSpPr>
        <dsp:cNvPr id="0" name=""/>
        <dsp:cNvSpPr/>
      </dsp:nvSpPr>
      <dsp:spPr>
        <a:xfrm rot="5400000">
          <a:off x="3065759" y="3249162"/>
          <a:ext cx="1889098" cy="1948716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 STANDARDS ALIGNED WITH CE &amp; FDA</a:t>
          </a:r>
        </a:p>
      </dsp:txBody>
      <dsp:txXfrm rot="-5400000">
        <a:off x="3360736" y="3593821"/>
        <a:ext cx="1299144" cy="1259398"/>
      </dsp:txXfrm>
    </dsp:sp>
    <dsp:sp modelId="{C670687E-C7BD-4411-8D78-4EAA06FC7DB6}">
      <dsp:nvSpPr>
        <dsp:cNvPr id="0" name=""/>
        <dsp:cNvSpPr/>
      </dsp:nvSpPr>
      <dsp:spPr>
        <a:xfrm>
          <a:off x="4695843" y="3635558"/>
          <a:ext cx="2108233" cy="113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FD47B-8D63-4A9D-80C3-B652D52E5BBB}">
      <dsp:nvSpPr>
        <dsp:cNvPr id="0" name=""/>
        <dsp:cNvSpPr/>
      </dsp:nvSpPr>
      <dsp:spPr>
        <a:xfrm rot="5400000">
          <a:off x="893525" y="3238118"/>
          <a:ext cx="1889098" cy="1970804"/>
        </a:xfrm>
        <a:prstGeom prst="hexagon">
          <a:avLst>
            <a:gd name="adj" fmla="val 25000"/>
            <a:gd name="vf" fmla="val 11547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APPETITE FOR HIGH-END TECHNOLOGY</a:t>
          </a:r>
        </a:p>
      </dsp:txBody>
      <dsp:txXfrm rot="-5400000">
        <a:off x="1181139" y="3593821"/>
        <a:ext cx="1313870" cy="1259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E7466-8915-4046-AE88-C54431D3DF0D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679096"/>
        <a:ext cx="1352020" cy="579438"/>
      </dsp:txXfrm>
    </dsp:sp>
    <dsp:sp modelId="{0F226A77-F5AE-484E-BB15-0A9C98327524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High-end technology products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e.g. diagnostic imaging equipment, specialized medical equipment and devices not competing with local production.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64373"/>
        <a:ext cx="6714693" cy="1132875"/>
      </dsp:txXfrm>
    </dsp:sp>
    <dsp:sp modelId="{A7F09265-9641-4F9A-BADA-6ED64A8566F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19614"/>
        <a:ext cx="1352020" cy="579438"/>
      </dsp:txXfrm>
    </dsp:sp>
    <dsp:sp modelId="{C5DDA40C-D172-406B-AAC1-6DA61AB4B43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Patient</a:t>
          </a:r>
          <a:r>
            <a:rPr lang="es-AR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aids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Implants, stents, cardiac valves, pacemakers, specialized catheters and cannulas, and other specialized disposables.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1804891"/>
        <a:ext cx="6714693" cy="1132875"/>
      </dsp:txXfrm>
    </dsp:sp>
    <dsp:sp modelId="{53E62919-7D8F-4C24-8186-8323DEFC476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160131"/>
        <a:ext cx="1352020" cy="579438"/>
      </dsp:txXfrm>
    </dsp:sp>
    <dsp:sp modelId="{3189BC81-BCD9-4B2C-A12E-8288F25BE411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Orthopaedics, ophthalmology, odontology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E-health technologies, software and data integration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3545408"/>
        <a:ext cx="67146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4735-E4DA-4EB8-AD84-8639F17AD52C}">
      <dsp:nvSpPr>
        <dsp:cNvPr id="0" name=""/>
        <dsp:cNvSpPr/>
      </dsp:nvSpPr>
      <dsp:spPr>
        <a:xfrm>
          <a:off x="0" y="0"/>
          <a:ext cx="9497781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REGISTRATION: medical devices require an import license issued by ANMAT (Ministry of Health), requested by a local authorized partner.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OWNERSHIP OF REGISTRATION : Owned by local company with ANMAT import license.</a:t>
          </a:r>
        </a:p>
      </dsp:txBody>
      <dsp:txXfrm>
        <a:off x="48860" y="48860"/>
        <a:ext cx="9400061" cy="1570477"/>
      </dsp:txXfrm>
    </dsp:sp>
    <dsp:sp modelId="{B1E8186C-2691-42DB-80C8-05A8957CCADE}">
      <dsp:nvSpPr>
        <dsp:cNvPr id="0" name=""/>
        <dsp:cNvSpPr/>
      </dsp:nvSpPr>
      <dsp:spPr>
        <a:xfrm>
          <a:off x="8351" y="1835017"/>
          <a:ext cx="6202818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EXCLUSIVE AGENT: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experienced medical equipment importer.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REGISTRATION TIMELINE: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1-4 months (depending on the class of product).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11" y="1883877"/>
        <a:ext cx="6105098" cy="1570477"/>
      </dsp:txXfrm>
    </dsp:sp>
    <dsp:sp modelId="{06810991-2F1B-4D72-87CD-F085DC8EE508}">
      <dsp:nvSpPr>
        <dsp:cNvPr id="0" name=""/>
        <dsp:cNvSpPr/>
      </dsp:nvSpPr>
      <dsp:spPr>
        <a:xfrm>
          <a:off x="8351" y="3669680"/>
          <a:ext cx="3037619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IMPORT DUTIES FOR MEDICAL DEVICES: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14-16% </a:t>
          </a:r>
        </a:p>
      </dsp:txBody>
      <dsp:txXfrm>
        <a:off x="57211" y="3718540"/>
        <a:ext cx="2939899" cy="1570477"/>
      </dsp:txXfrm>
    </dsp:sp>
    <dsp:sp modelId="{83E71D2E-B02F-484F-B70F-859D9F3B7C72}">
      <dsp:nvSpPr>
        <dsp:cNvPr id="0" name=""/>
        <dsp:cNvSpPr/>
      </dsp:nvSpPr>
      <dsp:spPr>
        <a:xfrm>
          <a:off x="3173550" y="3669680"/>
          <a:ext cx="3037619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OTHER TAXES: advanced tax payments that make landed cost 70-80% above the freight &amp; cost of the goods placed in BA</a:t>
          </a:r>
        </a:p>
      </dsp:txBody>
      <dsp:txXfrm>
        <a:off x="3222410" y="3718540"/>
        <a:ext cx="2939899" cy="1570477"/>
      </dsp:txXfrm>
    </dsp:sp>
    <dsp:sp modelId="{3BC220D2-A70A-4F9F-ADB0-C568870097D2}">
      <dsp:nvSpPr>
        <dsp:cNvPr id="0" name=""/>
        <dsp:cNvSpPr/>
      </dsp:nvSpPr>
      <dsp:spPr>
        <a:xfrm>
          <a:off x="6466329" y="1835017"/>
          <a:ext cx="3037619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PRODUCTS APPROVED &amp; MARKETED IN UK: Faster pathways</a:t>
          </a:r>
        </a:p>
      </dsp:txBody>
      <dsp:txXfrm>
        <a:off x="6515189" y="1883877"/>
        <a:ext cx="2939899" cy="1570477"/>
      </dsp:txXfrm>
    </dsp:sp>
    <dsp:sp modelId="{007FE5FE-DFBA-4A5D-B664-C655F95B4B9B}">
      <dsp:nvSpPr>
        <dsp:cNvPr id="0" name=""/>
        <dsp:cNvSpPr/>
      </dsp:nvSpPr>
      <dsp:spPr>
        <a:xfrm>
          <a:off x="6466329" y="3669680"/>
          <a:ext cx="3037619" cy="166819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HARMONISED SYSTEM (HS) for classification of goods</a:t>
          </a:r>
        </a:p>
      </dsp:txBody>
      <dsp:txXfrm>
        <a:off x="6515189" y="3718540"/>
        <a:ext cx="2939899" cy="1570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D219-473B-4DDB-9D0B-180642BD9FBC}">
      <dsp:nvSpPr>
        <dsp:cNvPr id="0" name=""/>
        <dsp:cNvSpPr/>
      </dsp:nvSpPr>
      <dsp:spPr>
        <a:xfrm>
          <a:off x="0" y="3747505"/>
          <a:ext cx="5888200" cy="123001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Expensive imports</a:t>
          </a:r>
        </a:p>
      </dsp:txBody>
      <dsp:txXfrm>
        <a:off x="0" y="3747505"/>
        <a:ext cx="5888200" cy="664208"/>
      </dsp:txXfrm>
    </dsp:sp>
    <dsp:sp modelId="{47B6E03E-B83D-4FD8-A5F6-034C4CAE6604}">
      <dsp:nvSpPr>
        <dsp:cNvPr id="0" name=""/>
        <dsp:cNvSpPr/>
      </dsp:nvSpPr>
      <dsp:spPr>
        <a:xfrm>
          <a:off x="0" y="4387112"/>
          <a:ext cx="5888200" cy="565806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Price sensitivity</a:t>
          </a:r>
        </a:p>
      </dsp:txBody>
      <dsp:txXfrm>
        <a:off x="0" y="4387112"/>
        <a:ext cx="5888200" cy="565806"/>
      </dsp:txXfrm>
    </dsp:sp>
    <dsp:sp modelId="{468B13E1-5E75-45B0-A5B8-845223C7D939}">
      <dsp:nvSpPr>
        <dsp:cNvPr id="0" name=""/>
        <dsp:cNvSpPr/>
      </dsp:nvSpPr>
      <dsp:spPr>
        <a:xfrm rot="10800000">
          <a:off x="0" y="1846270"/>
          <a:ext cx="5888200" cy="1891762"/>
        </a:xfrm>
        <a:prstGeom prst="upArrowCallou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Difficulties to access official foreign currency to pay imports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846270"/>
        <a:ext cx="5888200" cy="664008"/>
      </dsp:txXfrm>
    </dsp:sp>
    <dsp:sp modelId="{641B1E6D-1D34-4C37-ADAD-F388F8520671}">
      <dsp:nvSpPr>
        <dsp:cNvPr id="0" name=""/>
        <dsp:cNvSpPr/>
      </dsp:nvSpPr>
      <dsp:spPr>
        <a:xfrm>
          <a:off x="0" y="2522974"/>
          <a:ext cx="5888200" cy="565637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Strict capital controls (economic instability)</a:t>
          </a:r>
        </a:p>
      </dsp:txBody>
      <dsp:txXfrm>
        <a:off x="0" y="2522974"/>
        <a:ext cx="5888200" cy="565637"/>
      </dsp:txXfrm>
    </dsp:sp>
    <dsp:sp modelId="{35335404-34E5-4265-BC76-23F562C169D7}">
      <dsp:nvSpPr>
        <dsp:cNvPr id="0" name=""/>
        <dsp:cNvSpPr/>
      </dsp:nvSpPr>
      <dsp:spPr>
        <a:xfrm rot="10800000">
          <a:off x="0" y="0"/>
          <a:ext cx="5888200" cy="1891762"/>
        </a:xfrm>
        <a:prstGeom prst="upArrowCallou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Non-automatic import licenses </a:t>
          </a:r>
        </a:p>
      </dsp:txBody>
      <dsp:txXfrm rot="-10800000">
        <a:off x="0" y="0"/>
        <a:ext cx="5888200" cy="664008"/>
      </dsp:txXfrm>
    </dsp:sp>
    <dsp:sp modelId="{B2AEB07F-2165-4195-8E95-4F8E2DA26137}">
      <dsp:nvSpPr>
        <dsp:cNvPr id="0" name=""/>
        <dsp:cNvSpPr/>
      </dsp:nvSpPr>
      <dsp:spPr>
        <a:xfrm>
          <a:off x="0" y="664642"/>
          <a:ext cx="5888200" cy="443046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Health sector – less restrictions</a:t>
          </a:r>
        </a:p>
      </dsp:txBody>
      <dsp:txXfrm>
        <a:off x="0" y="664642"/>
        <a:ext cx="5888200" cy="443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E7466-8915-4046-AE88-C54431D3DF0D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ARGENTINA</a:t>
          </a:r>
        </a:p>
      </dsp:txBody>
      <dsp:txXfrm rot="-5400000">
        <a:off x="1" y="679096"/>
        <a:ext cx="1352020" cy="579438"/>
      </dsp:txXfrm>
    </dsp:sp>
    <dsp:sp modelId="{0F226A77-F5AE-484E-BB15-0A9C98327524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interesting business opportunities: Argentina imports most of the medical products.  </a:t>
          </a:r>
        </a:p>
      </dsp:txBody>
      <dsp:txXfrm rot="-5400000">
        <a:off x="1352020" y="64373"/>
        <a:ext cx="6714693" cy="1132875"/>
      </dsp:txXfrm>
    </dsp:sp>
    <dsp:sp modelId="{A7F09265-9641-4F9A-BADA-6ED64A8566F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HIGH DEMAND</a:t>
          </a:r>
        </a:p>
      </dsp:txBody>
      <dsp:txXfrm rot="-5400000">
        <a:off x="1" y="2419614"/>
        <a:ext cx="1352020" cy="579438"/>
      </dsp:txXfrm>
    </dsp:sp>
    <dsp:sp modelId="{C5DDA40C-D172-406B-AAC1-6DA61AB4B43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Despite the trade barriers, there is a demand for imported essential &amp; specialized medical equipment</a:t>
          </a:r>
        </a:p>
      </dsp:txBody>
      <dsp:txXfrm rot="-5400000">
        <a:off x="1352020" y="1804891"/>
        <a:ext cx="6714693" cy="1132875"/>
      </dsp:txXfrm>
    </dsp:sp>
    <dsp:sp modelId="{53E62919-7D8F-4C24-8186-8323DEFC476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APPROVAL TIMELINE</a:t>
          </a:r>
        </a:p>
      </dsp:txBody>
      <dsp:txXfrm rot="-5400000">
        <a:off x="1" y="4160131"/>
        <a:ext cx="1352020" cy="579438"/>
      </dsp:txXfrm>
    </dsp:sp>
    <dsp:sp modelId="{3189BC81-BCD9-4B2C-A12E-8288F25BE411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Reasonable regulatory approval timeline</a:t>
          </a:r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177C-658C-4795-8DC0-10BA9E606D99}" type="datetimeFigureOut">
              <a:rPr lang="en-GB" smtClean="0"/>
              <a:t>31/08/2022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5DE3-895A-4870-87D3-97149AE3FC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9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8E75-CF48-4944-BA83-97F535B9868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3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4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48EC5-A0CF-104C-BA82-F5CD62CBF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16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9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48EC5-A0CF-104C-BA82-F5CD62CBF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18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67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8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90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65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26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5DE3-895A-4870-87D3-97149AE3FC1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07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4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1808163"/>
            <a:ext cx="11439525" cy="4622800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</a:t>
            </a:r>
          </a:p>
          <a:p>
            <a:pPr lvl="2"/>
            <a:r>
              <a:rPr lang="en-GB" dirty="0"/>
              <a:t>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</a:t>
            </a:r>
          </a:p>
          <a:p>
            <a:pPr lvl="4"/>
            <a:r>
              <a:rPr lang="en-US" dirty="0"/>
              <a:t>Making it over 2000 years old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 your presentation title in Header &amp; Footer section</a:t>
            </a:r>
          </a:p>
        </p:txBody>
      </p:sp>
    </p:spTree>
    <p:extLst>
      <p:ext uri="{BB962C8B-B14F-4D97-AF65-F5344CB8AC3E}">
        <p14:creationId xmlns:p14="http://schemas.microsoft.com/office/powerpoint/2010/main" val="69214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80484" y="6289676"/>
            <a:ext cx="1056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903D7E-D811-4067-9B95-7CA53F28E1F9}" type="slidenum">
              <a:rPr lang="en-US" altLang="en-US" sz="1200">
                <a:solidFill>
                  <a:schemeClr val="bg1"/>
                </a:solidFill>
              </a:rPr>
              <a:pPr eaLnBrk="1" hangingPunct="1"/>
              <a:t>‹#›</a:t>
            </a:fld>
            <a:r>
              <a:rPr lang="en-US" alt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986368" y="6308726"/>
            <a:ext cx="1120563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FFFFFF"/>
                </a:solidFill>
              </a:rPr>
              <a:t>Presentation title - edit in the Master slide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4434" y="1079501"/>
            <a:ext cx="11523133" cy="5445125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5445224"/>
            <a:ext cx="11184619" cy="9144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00" y="2895600"/>
            <a:ext cx="11184619" cy="3205800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5" y="283213"/>
            <a:ext cx="1762192" cy="6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3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1808163"/>
            <a:ext cx="5719762" cy="4622800"/>
          </a:xfrm>
        </p:spPr>
        <p:txBody>
          <a:bodyPr/>
          <a:lstStyle>
            <a:lvl1pPr>
              <a:defRPr/>
            </a:lvl1pPr>
            <a:lvl3pPr marL="273050" indent="0">
              <a:buNone/>
              <a:defRPr/>
            </a:lvl3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D093A-5D5D-3641-A760-8B6227515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1600" y="1808163"/>
            <a:ext cx="5364161" cy="4622800"/>
          </a:xfrm>
          <a:solidFill>
            <a:srgbClr val="12044B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0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666" y="4797425"/>
            <a:ext cx="6612467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2668" y="5778500"/>
            <a:ext cx="6608233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92667" y="6092825"/>
            <a:ext cx="28448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157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2CDB96-1D80-480E-A6E8-67AC252ED01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909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92A319-2861-4B98-86CA-EE2D3BA7E36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796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433" y="1341438"/>
            <a:ext cx="53848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3" y="1341438"/>
            <a:ext cx="53848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3EF313-6CEA-42EF-BD5D-8C5D28A2B89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4516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EE61B8-CCCB-40DC-9D40-380C6CCB6E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78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33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6CC83B-15CA-4512-810A-4A289C72298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4392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C0560C-C4CD-4EBF-9EBC-CFAAA860B73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780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6F7794-BB27-45A9-B519-AB291BD6590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393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A7DD9F-C9C1-4145-8B02-248F4AF45E2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839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130AA0-53F2-4FF6-B4C0-73EDAE223D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888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033" y="349250"/>
            <a:ext cx="2743200" cy="5422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433" y="349250"/>
            <a:ext cx="8026400" cy="542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4CDB0A-4D43-4450-846E-673E959F07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931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clock, sign&#10;&#10;Description automatically generated">
            <a:extLst>
              <a:ext uri="{FF2B5EF4-FFF2-40B4-BE49-F238E27FC236}">
                <a16:creationId xmlns:a16="http://schemas.microsoft.com/office/drawing/2014/main" id="{714FD710-4E76-544B-8C46-DBE74D93E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991" y="254000"/>
            <a:ext cx="1358900" cy="6350000"/>
          </a:xfrm>
          <a:prstGeom prst="rect">
            <a:avLst/>
          </a:prstGeom>
        </p:spPr>
      </p:pic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E5642924-6568-904B-8CA3-0D913C16EA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8417" y="258763"/>
            <a:ext cx="10356574" cy="6340475"/>
          </a:xfrm>
          <a:prstGeom prst="rect">
            <a:avLst/>
          </a:prstGeom>
          <a:solidFill>
            <a:srgbClr val="12044B"/>
          </a:solidFill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GREAT visual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AC422357-9055-3D4C-BA11-6FB162333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0255" y="4929621"/>
            <a:ext cx="2512800" cy="14112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pillar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A12B30-5297-6740-A13A-B3B122A49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259" y="550517"/>
            <a:ext cx="10015537" cy="592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 i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2pPr>
            <a:lvl3pPr marL="9144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3pPr>
            <a:lvl4pPr marL="13716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4pPr>
            <a:lvl5pPr marL="18288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91FCA8C-2B71-254C-973D-A7F899223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38" y="1231695"/>
            <a:ext cx="8233569" cy="874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subtext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D2EADA-FF96-1444-B397-47F5ECFA3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538" y="3547512"/>
            <a:ext cx="8233569" cy="874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additional subtext</a:t>
            </a:r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A68FAB-6630-CD41-98ED-4BB3F4CB39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6834" y="5296819"/>
            <a:ext cx="2203200" cy="104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DIT logo</a:t>
            </a:r>
          </a:p>
        </p:txBody>
      </p:sp>
    </p:spTree>
    <p:extLst>
      <p:ext uri="{BB962C8B-B14F-4D97-AF65-F5344CB8AC3E}">
        <p14:creationId xmlns:p14="http://schemas.microsoft.com/office/powerpoint/2010/main" val="1200321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B4837511-D3CF-D44F-89E1-DA3E3BB2F0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8417" y="258763"/>
            <a:ext cx="11715474" cy="6340475"/>
          </a:xfrm>
          <a:prstGeom prst="rect">
            <a:avLst/>
          </a:prstGeom>
          <a:solidFill>
            <a:srgbClr val="12044B"/>
          </a:solidFill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GREAT visual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E4EDC396-7488-7B48-8362-4F1F1A3332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48291" y="4929621"/>
            <a:ext cx="2970000" cy="1461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pillar logo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835E76-18F8-FE49-90AE-A7279A249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259" y="550517"/>
            <a:ext cx="7851307" cy="592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 i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2pPr>
            <a:lvl3pPr marL="9144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3pPr>
            <a:lvl4pPr marL="13716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4pPr>
            <a:lvl5pPr marL="1828800" indent="0">
              <a:buNone/>
              <a:defRPr sz="4400" b="1" i="0">
                <a:solidFill>
                  <a:schemeClr val="bg1"/>
                </a:solidFill>
                <a:latin typeface="Interstate" pitchFamily="2" charset="77"/>
                <a:cs typeface="InaiMathi" pitchFamily="2" charset="0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95BCE4-A95F-7543-A480-159A674CA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38" y="1231695"/>
            <a:ext cx="7821029" cy="874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subtext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2B0702-C286-C54B-AD97-316C985DC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539" y="2580565"/>
            <a:ext cx="7851308" cy="874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additional subtext</a:t>
            </a:r>
            <a:endParaRPr lang="en-US" dirty="0"/>
          </a:p>
        </p:txBody>
      </p:sp>
      <p:sp>
        <p:nvSpPr>
          <p:cNvPr id="9" name="Picture Placeholder 24">
            <a:extLst>
              <a:ext uri="{FF2B5EF4-FFF2-40B4-BE49-F238E27FC236}">
                <a16:creationId xmlns:a16="http://schemas.microsoft.com/office/drawing/2014/main" id="{352E3AEB-29F6-2D44-B835-C0CEB3AB72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6834" y="5296819"/>
            <a:ext cx="2203200" cy="104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DIT logo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EABB997-027D-D54E-84AD-473AADBE26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107" y="554773"/>
            <a:ext cx="3054184" cy="2993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300" b="1" i="1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caption line 1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B11D37C-C920-1549-891F-8D76756080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107" y="789251"/>
            <a:ext cx="3054184" cy="2993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300" b="0" i="1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2pPr>
            <a:lvl3pPr marL="9144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3pPr>
            <a:lvl4pPr marL="13716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4pPr>
            <a:lvl5pPr marL="1828800" indent="0">
              <a:buNone/>
              <a:defRPr sz="2400" spc="-150">
                <a:solidFill>
                  <a:schemeClr val="bg1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caption line 2</a:t>
            </a:r>
          </a:p>
        </p:txBody>
      </p:sp>
    </p:spTree>
    <p:extLst>
      <p:ext uri="{BB962C8B-B14F-4D97-AF65-F5344CB8AC3E}">
        <p14:creationId xmlns:p14="http://schemas.microsoft.com/office/powerpoint/2010/main" val="79269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5">
            <a:extLst>
              <a:ext uri="{FF2B5EF4-FFF2-40B4-BE49-F238E27FC236}">
                <a16:creationId xmlns:a16="http://schemas.microsoft.com/office/drawing/2014/main" id="{E63717CE-AF9F-DD4A-9493-E00B410EF0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44B"/>
          </a:solidFill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78A26C8C-5D56-1E4D-A249-F858A7E19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41" y="3549890"/>
            <a:ext cx="11093520" cy="670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2pPr>
            <a:lvl3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3pPr>
            <a:lvl4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4pPr>
            <a:lvl5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496151-5DD1-3A4D-A611-14BA789AD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963" y="4440238"/>
            <a:ext cx="8250237" cy="24177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247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 tab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5">
            <a:extLst>
              <a:ext uri="{FF2B5EF4-FFF2-40B4-BE49-F238E27FC236}">
                <a16:creationId xmlns:a16="http://schemas.microsoft.com/office/drawing/2014/main" id="{E63717CE-AF9F-DD4A-9493-E00B410EF0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44B"/>
          </a:solidFill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C128163F-42EA-FE44-9069-6E004A496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41" y="3549890"/>
            <a:ext cx="11093520" cy="670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2pPr>
            <a:lvl3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3pPr>
            <a:lvl4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4pPr>
            <a:lvl5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C9C115A-7F69-874B-8A58-7407125E455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9598" y="4450398"/>
            <a:ext cx="8289925" cy="23384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442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A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6DDDE3-DD4B-C549-87E1-4FF0ED99B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78A26C8C-5D56-1E4D-A249-F858A7E19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41" y="3549890"/>
            <a:ext cx="11093520" cy="670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2pPr>
            <a:lvl3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3pPr>
            <a:lvl4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4pPr>
            <a:lvl5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496151-5DD1-3A4D-A611-14BA789AD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963" y="4440238"/>
            <a:ext cx="8250237" cy="24177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35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g Re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6DDDE3-DD4B-C549-87E1-4FF0ED99B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78A26C8C-5D56-1E4D-A249-F858A7E19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41" y="3549890"/>
            <a:ext cx="11093520" cy="670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2pPr>
            <a:lvl3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3pPr>
            <a:lvl4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4pPr>
            <a:lvl5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496151-5DD1-3A4D-A611-14BA789AD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963" y="4440238"/>
            <a:ext cx="8250237" cy="24177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83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ag Re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6DDDE3-DD4B-C549-87E1-4FF0ED99B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78A26C8C-5D56-1E4D-A249-F858A7E19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41" y="3549890"/>
            <a:ext cx="11093520" cy="670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spc="-15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2pPr>
            <a:lvl3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3pPr>
            <a:lvl4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4pPr>
            <a:lvl5pPr>
              <a:defRPr sz="4000" b="1" spc="-300">
                <a:solidFill>
                  <a:srgbClr val="241F46"/>
                </a:solidFill>
                <a:latin typeface="Interstate" pitchFamily="2" charset="77"/>
              </a:defRPr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496151-5DD1-3A4D-A611-14BA789AD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963" y="4440238"/>
            <a:ext cx="8250237" cy="2417762"/>
          </a:xfrm>
        </p:spPr>
        <p:txBody>
          <a:bodyPr/>
          <a:lstStyle>
            <a:lvl1pPr>
              <a:defRPr sz="2400">
                <a:solidFill>
                  <a:srgbClr val="B11F26"/>
                </a:solidFill>
              </a:defRPr>
            </a:lvl1pPr>
            <a:lvl2pPr>
              <a:buClr>
                <a:srgbClr val="B11F26"/>
              </a:buClr>
              <a:defRPr sz="2000">
                <a:solidFill>
                  <a:srgbClr val="B11F26"/>
                </a:solidFill>
              </a:defRPr>
            </a:lvl2pPr>
            <a:lvl3pPr>
              <a:buClr>
                <a:srgbClr val="B11F26"/>
              </a:buClr>
              <a:defRPr sz="1600">
                <a:solidFill>
                  <a:srgbClr val="B11F26"/>
                </a:solidFill>
              </a:defRPr>
            </a:lvl3pPr>
            <a:lvl4pPr>
              <a:buClr>
                <a:srgbClr val="B11F26"/>
              </a:buClr>
              <a:defRPr sz="1400">
                <a:solidFill>
                  <a:srgbClr val="B11F26"/>
                </a:solidFill>
              </a:defRPr>
            </a:lvl4pPr>
            <a:lvl5pPr>
              <a:buClr>
                <a:srgbClr val="B11F26"/>
              </a:buClr>
              <a:defRPr>
                <a:solidFill>
                  <a:srgbClr val="B11F2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853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1808163"/>
            <a:ext cx="11439525" cy="4622800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</a:t>
            </a:r>
          </a:p>
          <a:p>
            <a:pPr lvl="2"/>
            <a:r>
              <a:rPr lang="en-GB" dirty="0"/>
              <a:t>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</a:t>
            </a:r>
          </a:p>
          <a:p>
            <a:pPr lvl="4"/>
            <a:r>
              <a:rPr lang="en-US" dirty="0"/>
              <a:t>Making it over 2000 years old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4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5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1808163"/>
            <a:ext cx="5719762" cy="4622800"/>
          </a:xfrm>
        </p:spPr>
        <p:txBody>
          <a:bodyPr/>
          <a:lstStyle>
            <a:lvl1pPr>
              <a:defRPr/>
            </a:lvl1pPr>
            <a:lvl3pPr marL="273050" indent="0">
              <a:buNone/>
              <a:defRPr/>
            </a:lvl3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D093A-5D5D-3641-A760-8B6227515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1600" y="1808163"/>
            <a:ext cx="5364161" cy="4622800"/>
          </a:xfrm>
          <a:solidFill>
            <a:srgbClr val="12044B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58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4989195"/>
            <a:ext cx="3559658" cy="14116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text.</a:t>
            </a:r>
          </a:p>
          <a:p>
            <a:pPr lvl="1"/>
            <a:r>
              <a:rPr lang="en-GB" dirty="0"/>
              <a:t>Bullet point #1</a:t>
            </a:r>
          </a:p>
          <a:p>
            <a:pPr lvl="1"/>
            <a:r>
              <a:rPr lang="en-GB" dirty="0"/>
              <a:t>Bullet point #2</a:t>
            </a:r>
          </a:p>
          <a:p>
            <a:pPr lvl="1"/>
            <a:r>
              <a:rPr lang="en-GB" dirty="0"/>
              <a:t>Bullet point #3</a:t>
            </a:r>
          </a:p>
        </p:txBody>
      </p:sp>
      <p:sp>
        <p:nvSpPr>
          <p:cNvPr id="10" name="Picture Placeholder 45">
            <a:extLst>
              <a:ext uri="{FF2B5EF4-FFF2-40B4-BE49-F238E27FC236}">
                <a16:creationId xmlns:a16="http://schemas.microsoft.com/office/drawing/2014/main" id="{3A1DD191-A975-5E48-B066-C8610608E9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818861"/>
            <a:ext cx="3559658" cy="2912164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45">
            <a:extLst>
              <a:ext uri="{FF2B5EF4-FFF2-40B4-BE49-F238E27FC236}">
                <a16:creationId xmlns:a16="http://schemas.microsoft.com/office/drawing/2014/main" id="{F2A0CEB9-39FF-F34E-9BBA-F65B9FF316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6171" y="1818861"/>
            <a:ext cx="3559658" cy="2912164"/>
          </a:xfrm>
          <a:prstGeom prst="rect">
            <a:avLst/>
          </a:prstGeom>
          <a:solidFill>
            <a:srgbClr val="241F46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45">
            <a:extLst>
              <a:ext uri="{FF2B5EF4-FFF2-40B4-BE49-F238E27FC236}">
                <a16:creationId xmlns:a16="http://schemas.microsoft.com/office/drawing/2014/main" id="{BDDA3BF0-885D-AE43-BF5F-3E1496C25B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104" y="1818861"/>
            <a:ext cx="3559658" cy="2912164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85C6F54-DDA5-EC4B-87C8-813E93034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171" y="4989195"/>
            <a:ext cx="3559658" cy="14116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text.</a:t>
            </a:r>
          </a:p>
          <a:p>
            <a:pPr lvl="1"/>
            <a:r>
              <a:rPr lang="en-GB" dirty="0"/>
              <a:t>Bullet point #1</a:t>
            </a:r>
          </a:p>
          <a:p>
            <a:pPr lvl="1"/>
            <a:r>
              <a:rPr lang="en-GB" dirty="0"/>
              <a:t>Bullet point #2</a:t>
            </a:r>
          </a:p>
          <a:p>
            <a:pPr lvl="1"/>
            <a:r>
              <a:rPr lang="en-GB" dirty="0"/>
              <a:t>Bullet point #3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F3CC903-F9A1-AC48-8BFB-D8CAE6C05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104" y="4989195"/>
            <a:ext cx="3559658" cy="14116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text.</a:t>
            </a:r>
          </a:p>
          <a:p>
            <a:pPr lvl="1"/>
            <a:r>
              <a:rPr lang="en-GB" dirty="0"/>
              <a:t>Bullet point #1</a:t>
            </a:r>
          </a:p>
          <a:p>
            <a:pPr lvl="1"/>
            <a:r>
              <a:rPr lang="en-GB" dirty="0"/>
              <a:t>Bullet point #2</a:t>
            </a:r>
          </a:p>
          <a:p>
            <a:pPr lvl="1"/>
            <a:r>
              <a:rPr lang="en-GB" dirty="0"/>
              <a:t>Bullet point #3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AC0386-929F-9C4D-B0F5-F1C98ADC5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90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5565775"/>
            <a:ext cx="2549842" cy="8350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AC0386-929F-9C4D-B0F5-F1C98ADC5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14" name="Picture Placeholder 45">
            <a:extLst>
              <a:ext uri="{FF2B5EF4-FFF2-40B4-BE49-F238E27FC236}">
                <a16:creationId xmlns:a16="http://schemas.microsoft.com/office/drawing/2014/main" id="{315C7A9B-7E11-6948-AEF2-43DFD3083C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818860"/>
            <a:ext cx="2549842" cy="3565931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A6DD305-36D2-5E44-AFF5-7A1F9DDD71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238" y="5013316"/>
            <a:ext cx="2549842" cy="371475"/>
          </a:xfrm>
          <a:prstGeom prst="rect">
            <a:avLst/>
          </a:prstGeom>
          <a:solidFill>
            <a:srgbClr val="241F46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marL="9525" indent="0">
              <a:buFontTx/>
              <a:buNone/>
              <a:tabLst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  <a:endParaRPr lang="en-US" dirty="0"/>
          </a:p>
        </p:txBody>
      </p:sp>
      <p:sp>
        <p:nvSpPr>
          <p:cNvPr id="16" name="Picture Placeholder 45">
            <a:extLst>
              <a:ext uri="{FF2B5EF4-FFF2-40B4-BE49-F238E27FC236}">
                <a16:creationId xmlns:a16="http://schemas.microsoft.com/office/drawing/2014/main" id="{21297C7A-6BB7-BB43-B8B0-82D7B1362C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39465" y="1818860"/>
            <a:ext cx="2549842" cy="3565931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45">
            <a:extLst>
              <a:ext uri="{FF2B5EF4-FFF2-40B4-BE49-F238E27FC236}">
                <a16:creationId xmlns:a16="http://schemas.microsoft.com/office/drawing/2014/main" id="{DEB9E441-F25A-5249-85A2-77AA655E7F4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02692" y="1818860"/>
            <a:ext cx="2549842" cy="3565931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45">
            <a:extLst>
              <a:ext uri="{FF2B5EF4-FFF2-40B4-BE49-F238E27FC236}">
                <a16:creationId xmlns:a16="http://schemas.microsoft.com/office/drawing/2014/main" id="{EB4DF14B-2D7F-994F-84F1-C577FB3236B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65920" y="1818860"/>
            <a:ext cx="2549842" cy="3565931"/>
          </a:xfrm>
          <a:prstGeom prst="rect">
            <a:avLst/>
          </a:prstGeom>
          <a:solidFill>
            <a:srgbClr val="B01925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00AEAF7-9402-1640-BC7E-231BD68D71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9465" y="5565775"/>
            <a:ext cx="2549842" cy="8350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968E817-714D-CF44-AE8B-A12B549239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39465" y="5013316"/>
            <a:ext cx="2549842" cy="371475"/>
          </a:xfrm>
          <a:prstGeom prst="rect">
            <a:avLst/>
          </a:prstGeom>
          <a:solidFill>
            <a:srgbClr val="241F46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marL="9525" indent="0">
              <a:buFontTx/>
              <a:buNone/>
              <a:tabLst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9C67D56-5DC2-5E48-B8D6-7B55A8AF42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2692" y="5565775"/>
            <a:ext cx="2549842" cy="8350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3FB1BA3-E1C1-C44C-B887-E5383D323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2692" y="5013316"/>
            <a:ext cx="2549842" cy="371475"/>
          </a:xfrm>
          <a:prstGeom prst="rect">
            <a:avLst/>
          </a:prstGeom>
          <a:solidFill>
            <a:srgbClr val="241F46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marL="9525" indent="0">
              <a:buFontTx/>
              <a:buNone/>
              <a:tabLst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3492B27-3FB4-2B46-92DF-CE37F626CA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65920" y="5565775"/>
            <a:ext cx="2549842" cy="8350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B596B4E-1B16-E741-82CE-AC400FB8A2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65920" y="5013316"/>
            <a:ext cx="2549842" cy="371475"/>
          </a:xfrm>
          <a:prstGeom prst="rect">
            <a:avLst/>
          </a:prstGeom>
          <a:solidFill>
            <a:srgbClr val="241F46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marL="9525" indent="0">
              <a:buFontTx/>
              <a:buNone/>
              <a:tabLst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19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/ 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3207857"/>
            <a:ext cx="1574482" cy="551410"/>
          </a:xfrm>
        </p:spPr>
        <p:txBody>
          <a:bodyPr>
            <a:noAutofit/>
          </a:bodyPr>
          <a:lstStyle>
            <a:lvl1pPr>
              <a:defRPr sz="1200">
                <a:solidFill>
                  <a:srgbClr val="12044B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AC0386-929F-9C4D-B0F5-F1C98ADC5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9C67D56-5DC2-5E48-B8D6-7B55A8AF42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238" y="4887362"/>
            <a:ext cx="3523050" cy="16055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supporting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81F20B-C403-004C-9B41-CF8991EA73EE}"/>
              </a:ext>
            </a:extLst>
          </p:cNvPr>
          <p:cNvSpPr/>
          <p:nvPr userDrawn="1"/>
        </p:nvSpPr>
        <p:spPr>
          <a:xfrm>
            <a:off x="376238" y="4318242"/>
            <a:ext cx="3523051" cy="427658"/>
          </a:xfrm>
          <a:prstGeom prst="rect">
            <a:avLst/>
          </a:prstGeom>
          <a:solidFill>
            <a:srgbClr val="B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45">
            <a:extLst>
              <a:ext uri="{FF2B5EF4-FFF2-40B4-BE49-F238E27FC236}">
                <a16:creationId xmlns:a16="http://schemas.microsoft.com/office/drawing/2014/main" id="{EB915EA7-1EC8-7E42-90C2-64D736D28D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0" name="Picture Placeholder 45">
            <a:extLst>
              <a:ext uri="{FF2B5EF4-FFF2-40B4-BE49-F238E27FC236}">
                <a16:creationId xmlns:a16="http://schemas.microsoft.com/office/drawing/2014/main" id="{D73CFE69-09CF-164D-AE3E-0E244C16B88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24807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1" name="Picture Placeholder 45">
            <a:extLst>
              <a:ext uri="{FF2B5EF4-FFF2-40B4-BE49-F238E27FC236}">
                <a16:creationId xmlns:a16="http://schemas.microsoft.com/office/drawing/2014/main" id="{FEF3FBB9-FF01-824C-99EE-7DB357E024A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3376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2" name="Picture Placeholder 45">
            <a:extLst>
              <a:ext uri="{FF2B5EF4-FFF2-40B4-BE49-F238E27FC236}">
                <a16:creationId xmlns:a16="http://schemas.microsoft.com/office/drawing/2014/main" id="{8BB56058-E9DA-A54E-A873-1B1313DC425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21944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9E4E25-2B68-0447-B7A5-F2DECF3E6D60}"/>
              </a:ext>
            </a:extLst>
          </p:cNvPr>
          <p:cNvSpPr/>
          <p:nvPr userDrawn="1"/>
        </p:nvSpPr>
        <p:spPr>
          <a:xfrm>
            <a:off x="4237038" y="4318242"/>
            <a:ext cx="3523051" cy="427658"/>
          </a:xfrm>
          <a:prstGeom prst="rect">
            <a:avLst/>
          </a:prstGeom>
          <a:solidFill>
            <a:srgbClr val="B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5E364388-AA01-8341-AFDD-011B1DF6A8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04510" y="4385413"/>
            <a:ext cx="138031" cy="293316"/>
          </a:xfrm>
          <a:custGeom>
            <a:avLst/>
            <a:gdLst>
              <a:gd name="T0" fmla="*/ 214367 w 232"/>
              <a:gd name="T1" fmla="*/ 0 h 498"/>
              <a:gd name="T2" fmla="*/ 214367 w 232"/>
              <a:gd name="T3" fmla="*/ 0 h 498"/>
              <a:gd name="T4" fmla="*/ 267357 w 232"/>
              <a:gd name="T5" fmla="*/ 63188 h 498"/>
              <a:gd name="T6" fmla="*/ 192690 w 232"/>
              <a:gd name="T7" fmla="*/ 137105 h 498"/>
              <a:gd name="T8" fmla="*/ 128861 w 232"/>
              <a:gd name="T9" fmla="*/ 73918 h 498"/>
              <a:gd name="T10" fmla="*/ 214367 w 232"/>
              <a:gd name="T11" fmla="*/ 0 h 498"/>
              <a:gd name="T12" fmla="*/ 86710 w 232"/>
              <a:gd name="T13" fmla="*/ 592533 h 498"/>
              <a:gd name="T14" fmla="*/ 86710 w 232"/>
              <a:gd name="T15" fmla="*/ 592533 h 498"/>
              <a:gd name="T16" fmla="*/ 54194 w 232"/>
              <a:gd name="T17" fmla="*/ 485233 h 498"/>
              <a:gd name="T18" fmla="*/ 97549 w 232"/>
              <a:gd name="T19" fmla="*/ 338590 h 498"/>
              <a:gd name="T20" fmla="*/ 97549 w 232"/>
              <a:gd name="T21" fmla="*/ 306400 h 498"/>
              <a:gd name="T22" fmla="*/ 22882 w 232"/>
              <a:gd name="T23" fmla="*/ 338590 h 498"/>
              <a:gd name="T24" fmla="*/ 0 w 232"/>
              <a:gd name="T25" fmla="*/ 317130 h 498"/>
              <a:gd name="T26" fmla="*/ 203528 w 232"/>
              <a:gd name="T27" fmla="*/ 212215 h 498"/>
              <a:gd name="T28" fmla="*/ 225206 w 232"/>
              <a:gd name="T29" fmla="*/ 306400 h 498"/>
              <a:gd name="T30" fmla="*/ 181851 w 232"/>
              <a:gd name="T31" fmla="*/ 464965 h 498"/>
              <a:gd name="T32" fmla="*/ 192690 w 232"/>
              <a:gd name="T33" fmla="*/ 506693 h 498"/>
              <a:gd name="T34" fmla="*/ 256518 w 232"/>
              <a:gd name="T35" fmla="*/ 464965 h 498"/>
              <a:gd name="T36" fmla="*/ 278196 w 232"/>
              <a:gd name="T37" fmla="*/ 485233 h 498"/>
              <a:gd name="T38" fmla="*/ 86710 w 232"/>
              <a:gd name="T39" fmla="*/ 592533 h 4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48" tIns="45724" rIns="91448" bIns="45724" anchor="ctr"/>
          <a:lstStyle/>
          <a:p>
            <a:endParaRPr lang="en-US" sz="3601" dirty="0"/>
          </a:p>
        </p:txBody>
      </p:sp>
      <p:sp>
        <p:nvSpPr>
          <p:cNvPr id="35" name="Freeform 115">
            <a:extLst>
              <a:ext uri="{FF2B5EF4-FFF2-40B4-BE49-F238E27FC236}">
                <a16:creationId xmlns:a16="http://schemas.microsoft.com/office/drawing/2014/main" id="{F23D14ED-544D-4A40-8399-EE28DE7956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893" y="4384629"/>
            <a:ext cx="236064" cy="294884"/>
          </a:xfrm>
          <a:custGeom>
            <a:avLst/>
            <a:gdLst>
              <a:gd name="T0" fmla="*/ 455140 w 400"/>
              <a:gd name="T1" fmla="*/ 148626 h 498"/>
              <a:gd name="T2" fmla="*/ 455140 w 400"/>
              <a:gd name="T3" fmla="*/ 148626 h 498"/>
              <a:gd name="T4" fmla="*/ 275951 w 400"/>
              <a:gd name="T5" fmla="*/ 10787 h 498"/>
              <a:gd name="T6" fmla="*/ 137378 w 400"/>
              <a:gd name="T7" fmla="*/ 180988 h 498"/>
              <a:gd name="T8" fmla="*/ 158881 w 400"/>
              <a:gd name="T9" fmla="*/ 255301 h 498"/>
              <a:gd name="T10" fmla="*/ 10751 w 400"/>
              <a:gd name="T11" fmla="*/ 487828 h 498"/>
              <a:gd name="T12" fmla="*/ 0 w 400"/>
              <a:gd name="T13" fmla="*/ 520190 h 498"/>
              <a:gd name="T14" fmla="*/ 10751 w 400"/>
              <a:gd name="T15" fmla="*/ 572928 h 498"/>
              <a:gd name="T16" fmla="*/ 32254 w 400"/>
              <a:gd name="T17" fmla="*/ 595701 h 498"/>
              <a:gd name="T18" fmla="*/ 74065 w 400"/>
              <a:gd name="T19" fmla="*/ 583715 h 498"/>
              <a:gd name="T20" fmla="*/ 106319 w 400"/>
              <a:gd name="T21" fmla="*/ 563339 h 498"/>
              <a:gd name="T22" fmla="*/ 169632 w 400"/>
              <a:gd name="T23" fmla="*/ 467452 h 498"/>
              <a:gd name="T24" fmla="*/ 169632 w 400"/>
              <a:gd name="T25" fmla="*/ 467452 h 498"/>
              <a:gd name="T26" fmla="*/ 211443 w 400"/>
              <a:gd name="T27" fmla="*/ 456664 h 498"/>
              <a:gd name="T28" fmla="*/ 275951 w 400"/>
              <a:gd name="T29" fmla="*/ 340401 h 498"/>
              <a:gd name="T30" fmla="*/ 350016 w 400"/>
              <a:gd name="T31" fmla="*/ 340401 h 498"/>
              <a:gd name="T32" fmla="*/ 455140 w 400"/>
              <a:gd name="T33" fmla="*/ 148626 h 498"/>
              <a:gd name="T34" fmla="*/ 381075 w 400"/>
              <a:gd name="T35" fmla="*/ 190577 h 498"/>
              <a:gd name="T36" fmla="*/ 381075 w 400"/>
              <a:gd name="T37" fmla="*/ 190577 h 498"/>
              <a:gd name="T38" fmla="*/ 305816 w 400"/>
              <a:gd name="T39" fmla="*/ 170200 h 498"/>
              <a:gd name="T40" fmla="*/ 264005 w 400"/>
              <a:gd name="T41" fmla="*/ 95888 h 498"/>
              <a:gd name="T42" fmla="*/ 370324 w 400"/>
              <a:gd name="T43" fmla="*/ 85100 h 498"/>
              <a:gd name="T44" fmla="*/ 381075 w 400"/>
              <a:gd name="T45" fmla="*/ 190577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48" tIns="45724" rIns="91448" bIns="45724" anchor="ctr"/>
          <a:lstStyle/>
          <a:p>
            <a:endParaRPr lang="en-US" sz="3601" dirty="0"/>
          </a:p>
        </p:txBody>
      </p:sp>
      <p:sp>
        <p:nvSpPr>
          <p:cNvPr id="36" name="Picture Placeholder 45">
            <a:extLst>
              <a:ext uri="{FF2B5EF4-FFF2-40B4-BE49-F238E27FC236}">
                <a16:creationId xmlns:a16="http://schemas.microsoft.com/office/drawing/2014/main" id="{7B62085C-1CF6-8F49-8D2C-3CFC8290BB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104" y="1818860"/>
            <a:ext cx="3559658" cy="4674013"/>
          </a:xfrm>
          <a:prstGeom prst="rect">
            <a:avLst/>
          </a:prstGeom>
          <a:solidFill>
            <a:srgbClr val="DFD6C6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B019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C118F2-4A56-EF47-8D43-59C337CF9E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24807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4457D01-0BA9-204C-AFC5-51AFC613EE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73376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D213E8F-10BA-E145-B26C-7C2BC7C824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1944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00AEAF7-9402-1640-BC7E-231BD68D71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9205" y="4328387"/>
            <a:ext cx="2549842" cy="417513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Title 01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603255C-55D3-7448-9499-20880130B8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29556" y="4328387"/>
            <a:ext cx="2549842" cy="417513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Title 02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896DAA85-C0C3-1147-B7ED-E9558AA844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37038" y="4887362"/>
            <a:ext cx="3523050" cy="16055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364348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/ Key facts with 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8" y="3207857"/>
            <a:ext cx="1574482" cy="551410"/>
          </a:xfrm>
        </p:spPr>
        <p:txBody>
          <a:bodyPr>
            <a:noAutofit/>
          </a:bodyPr>
          <a:lstStyle>
            <a:lvl1pPr>
              <a:defRPr sz="1200">
                <a:solidFill>
                  <a:srgbClr val="12044B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AC0386-929F-9C4D-B0F5-F1C98ADC5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9C67D56-5DC2-5E48-B8D6-7B55A8AF42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238" y="4887362"/>
            <a:ext cx="3523050" cy="16055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supporting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81F20B-C403-004C-9B41-CF8991EA73EE}"/>
              </a:ext>
            </a:extLst>
          </p:cNvPr>
          <p:cNvSpPr/>
          <p:nvPr userDrawn="1"/>
        </p:nvSpPr>
        <p:spPr>
          <a:xfrm>
            <a:off x="376238" y="4318242"/>
            <a:ext cx="3523051" cy="427658"/>
          </a:xfrm>
          <a:prstGeom prst="rect">
            <a:avLst/>
          </a:prstGeom>
          <a:solidFill>
            <a:srgbClr val="B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45">
            <a:extLst>
              <a:ext uri="{FF2B5EF4-FFF2-40B4-BE49-F238E27FC236}">
                <a16:creationId xmlns:a16="http://schemas.microsoft.com/office/drawing/2014/main" id="{EB915EA7-1EC8-7E42-90C2-64D736D28D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0" name="Picture Placeholder 45">
            <a:extLst>
              <a:ext uri="{FF2B5EF4-FFF2-40B4-BE49-F238E27FC236}">
                <a16:creationId xmlns:a16="http://schemas.microsoft.com/office/drawing/2014/main" id="{D73CFE69-09CF-164D-AE3E-0E244C16B88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24807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1" name="Picture Placeholder 45">
            <a:extLst>
              <a:ext uri="{FF2B5EF4-FFF2-40B4-BE49-F238E27FC236}">
                <a16:creationId xmlns:a16="http://schemas.microsoft.com/office/drawing/2014/main" id="{FEF3FBB9-FF01-824C-99EE-7DB357E024A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3376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2" name="Picture Placeholder 45">
            <a:extLst>
              <a:ext uri="{FF2B5EF4-FFF2-40B4-BE49-F238E27FC236}">
                <a16:creationId xmlns:a16="http://schemas.microsoft.com/office/drawing/2014/main" id="{8BB56058-E9DA-A54E-A873-1B1313DC425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21944" y="1818860"/>
            <a:ext cx="1574482" cy="1279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 spc="0">
                <a:solidFill>
                  <a:srgbClr val="1204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custom icon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9E4E25-2B68-0447-B7A5-F2DECF3E6D60}"/>
              </a:ext>
            </a:extLst>
          </p:cNvPr>
          <p:cNvSpPr/>
          <p:nvPr userDrawn="1"/>
        </p:nvSpPr>
        <p:spPr>
          <a:xfrm>
            <a:off x="4237038" y="4318242"/>
            <a:ext cx="3523051" cy="427658"/>
          </a:xfrm>
          <a:prstGeom prst="rect">
            <a:avLst/>
          </a:prstGeom>
          <a:solidFill>
            <a:srgbClr val="B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5E364388-AA01-8341-AFDD-011B1DF6A8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04510" y="4385413"/>
            <a:ext cx="138031" cy="293316"/>
          </a:xfrm>
          <a:custGeom>
            <a:avLst/>
            <a:gdLst>
              <a:gd name="T0" fmla="*/ 214367 w 232"/>
              <a:gd name="T1" fmla="*/ 0 h 498"/>
              <a:gd name="T2" fmla="*/ 214367 w 232"/>
              <a:gd name="T3" fmla="*/ 0 h 498"/>
              <a:gd name="T4" fmla="*/ 267357 w 232"/>
              <a:gd name="T5" fmla="*/ 63188 h 498"/>
              <a:gd name="T6" fmla="*/ 192690 w 232"/>
              <a:gd name="T7" fmla="*/ 137105 h 498"/>
              <a:gd name="T8" fmla="*/ 128861 w 232"/>
              <a:gd name="T9" fmla="*/ 73918 h 498"/>
              <a:gd name="T10" fmla="*/ 214367 w 232"/>
              <a:gd name="T11" fmla="*/ 0 h 498"/>
              <a:gd name="T12" fmla="*/ 86710 w 232"/>
              <a:gd name="T13" fmla="*/ 592533 h 498"/>
              <a:gd name="T14" fmla="*/ 86710 w 232"/>
              <a:gd name="T15" fmla="*/ 592533 h 498"/>
              <a:gd name="T16" fmla="*/ 54194 w 232"/>
              <a:gd name="T17" fmla="*/ 485233 h 498"/>
              <a:gd name="T18" fmla="*/ 97549 w 232"/>
              <a:gd name="T19" fmla="*/ 338590 h 498"/>
              <a:gd name="T20" fmla="*/ 97549 w 232"/>
              <a:gd name="T21" fmla="*/ 306400 h 498"/>
              <a:gd name="T22" fmla="*/ 22882 w 232"/>
              <a:gd name="T23" fmla="*/ 338590 h 498"/>
              <a:gd name="T24" fmla="*/ 0 w 232"/>
              <a:gd name="T25" fmla="*/ 317130 h 498"/>
              <a:gd name="T26" fmla="*/ 203528 w 232"/>
              <a:gd name="T27" fmla="*/ 212215 h 498"/>
              <a:gd name="T28" fmla="*/ 225206 w 232"/>
              <a:gd name="T29" fmla="*/ 306400 h 498"/>
              <a:gd name="T30" fmla="*/ 181851 w 232"/>
              <a:gd name="T31" fmla="*/ 464965 h 498"/>
              <a:gd name="T32" fmla="*/ 192690 w 232"/>
              <a:gd name="T33" fmla="*/ 506693 h 498"/>
              <a:gd name="T34" fmla="*/ 256518 w 232"/>
              <a:gd name="T35" fmla="*/ 464965 h 498"/>
              <a:gd name="T36" fmla="*/ 278196 w 232"/>
              <a:gd name="T37" fmla="*/ 485233 h 498"/>
              <a:gd name="T38" fmla="*/ 86710 w 232"/>
              <a:gd name="T39" fmla="*/ 592533 h 4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48" tIns="45724" rIns="91448" bIns="45724" anchor="ctr"/>
          <a:lstStyle/>
          <a:p>
            <a:endParaRPr lang="en-US" sz="3601" dirty="0"/>
          </a:p>
        </p:txBody>
      </p:sp>
      <p:sp>
        <p:nvSpPr>
          <p:cNvPr id="35" name="Freeform 115">
            <a:extLst>
              <a:ext uri="{FF2B5EF4-FFF2-40B4-BE49-F238E27FC236}">
                <a16:creationId xmlns:a16="http://schemas.microsoft.com/office/drawing/2014/main" id="{F23D14ED-544D-4A40-8399-EE28DE7956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893" y="4384629"/>
            <a:ext cx="236064" cy="294884"/>
          </a:xfrm>
          <a:custGeom>
            <a:avLst/>
            <a:gdLst>
              <a:gd name="T0" fmla="*/ 455140 w 400"/>
              <a:gd name="T1" fmla="*/ 148626 h 498"/>
              <a:gd name="T2" fmla="*/ 455140 w 400"/>
              <a:gd name="T3" fmla="*/ 148626 h 498"/>
              <a:gd name="T4" fmla="*/ 275951 w 400"/>
              <a:gd name="T5" fmla="*/ 10787 h 498"/>
              <a:gd name="T6" fmla="*/ 137378 w 400"/>
              <a:gd name="T7" fmla="*/ 180988 h 498"/>
              <a:gd name="T8" fmla="*/ 158881 w 400"/>
              <a:gd name="T9" fmla="*/ 255301 h 498"/>
              <a:gd name="T10" fmla="*/ 10751 w 400"/>
              <a:gd name="T11" fmla="*/ 487828 h 498"/>
              <a:gd name="T12" fmla="*/ 0 w 400"/>
              <a:gd name="T13" fmla="*/ 520190 h 498"/>
              <a:gd name="T14" fmla="*/ 10751 w 400"/>
              <a:gd name="T15" fmla="*/ 572928 h 498"/>
              <a:gd name="T16" fmla="*/ 32254 w 400"/>
              <a:gd name="T17" fmla="*/ 595701 h 498"/>
              <a:gd name="T18" fmla="*/ 74065 w 400"/>
              <a:gd name="T19" fmla="*/ 583715 h 498"/>
              <a:gd name="T20" fmla="*/ 106319 w 400"/>
              <a:gd name="T21" fmla="*/ 563339 h 498"/>
              <a:gd name="T22" fmla="*/ 169632 w 400"/>
              <a:gd name="T23" fmla="*/ 467452 h 498"/>
              <a:gd name="T24" fmla="*/ 169632 w 400"/>
              <a:gd name="T25" fmla="*/ 467452 h 498"/>
              <a:gd name="T26" fmla="*/ 211443 w 400"/>
              <a:gd name="T27" fmla="*/ 456664 h 498"/>
              <a:gd name="T28" fmla="*/ 275951 w 400"/>
              <a:gd name="T29" fmla="*/ 340401 h 498"/>
              <a:gd name="T30" fmla="*/ 350016 w 400"/>
              <a:gd name="T31" fmla="*/ 340401 h 498"/>
              <a:gd name="T32" fmla="*/ 455140 w 400"/>
              <a:gd name="T33" fmla="*/ 148626 h 498"/>
              <a:gd name="T34" fmla="*/ 381075 w 400"/>
              <a:gd name="T35" fmla="*/ 190577 h 498"/>
              <a:gd name="T36" fmla="*/ 381075 w 400"/>
              <a:gd name="T37" fmla="*/ 190577 h 498"/>
              <a:gd name="T38" fmla="*/ 305816 w 400"/>
              <a:gd name="T39" fmla="*/ 170200 h 498"/>
              <a:gd name="T40" fmla="*/ 264005 w 400"/>
              <a:gd name="T41" fmla="*/ 95888 h 498"/>
              <a:gd name="T42" fmla="*/ 370324 w 400"/>
              <a:gd name="T43" fmla="*/ 85100 h 498"/>
              <a:gd name="T44" fmla="*/ 381075 w 400"/>
              <a:gd name="T45" fmla="*/ 190577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48" tIns="45724" rIns="91448" bIns="45724" anchor="ctr"/>
          <a:lstStyle/>
          <a:p>
            <a:endParaRPr lang="en-US" sz="3601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C118F2-4A56-EF47-8D43-59C337CF9E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24807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4457D01-0BA9-204C-AFC5-51AFC613EE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73376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D213E8F-10BA-E145-B26C-7C2BC7C824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1944" y="3207857"/>
            <a:ext cx="1574482" cy="55141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00AEAF7-9402-1640-BC7E-231BD68D71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9205" y="4328387"/>
            <a:ext cx="2549842" cy="417513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Title 01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603255C-55D3-7448-9499-20880130B8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29556" y="4328387"/>
            <a:ext cx="2549842" cy="417513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Title 02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896DAA85-C0C3-1147-B7ED-E9558AA844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37038" y="4887362"/>
            <a:ext cx="3523050" cy="16055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 marL="273050" indent="0">
              <a:buNone/>
              <a:defRPr/>
            </a:lvl3pPr>
            <a:lvl4pPr marL="496887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Click to edit supporting text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36FE6BD7-8D3F-3644-BA16-29C10B69E6D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58863" y="1662319"/>
            <a:ext cx="4351544" cy="48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91">
            <a:extLst>
              <a:ext uri="{FF2B5EF4-FFF2-40B4-BE49-F238E27FC236}">
                <a16:creationId xmlns:a16="http://schemas.microsoft.com/office/drawing/2014/main" id="{9113B6C9-B056-C049-89F6-0DCB01F45E9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11763" y="3597134"/>
            <a:ext cx="2318915" cy="2742379"/>
            <a:chOff x="2274" y="1814"/>
            <a:chExt cx="1944" cy="2299"/>
          </a:xfrm>
          <a:solidFill>
            <a:srgbClr val="12044B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0014DFE-987D-5D42-BB4B-4FDCB04E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704"/>
              <a:ext cx="168" cy="282"/>
            </a:xfrm>
            <a:custGeom>
              <a:avLst/>
              <a:gdLst/>
              <a:ahLst/>
              <a:cxnLst>
                <a:cxn ang="0">
                  <a:pos x="14" y="247"/>
                </a:cxn>
                <a:cxn ang="0">
                  <a:pos x="31" y="282"/>
                </a:cxn>
                <a:cxn ang="0">
                  <a:pos x="40" y="282"/>
                </a:cxn>
                <a:cxn ang="0">
                  <a:pos x="67" y="266"/>
                </a:cxn>
                <a:cxn ang="0">
                  <a:pos x="96" y="266"/>
                </a:cxn>
                <a:cxn ang="0">
                  <a:pos x="106" y="251"/>
                </a:cxn>
                <a:cxn ang="0">
                  <a:pos x="134" y="222"/>
                </a:cxn>
                <a:cxn ang="0">
                  <a:pos x="140" y="195"/>
                </a:cxn>
                <a:cxn ang="0">
                  <a:pos x="158" y="167"/>
                </a:cxn>
                <a:cxn ang="0">
                  <a:pos x="147" y="126"/>
                </a:cxn>
                <a:cxn ang="0">
                  <a:pos x="168" y="102"/>
                </a:cxn>
                <a:cxn ang="0">
                  <a:pos x="165" y="97"/>
                </a:cxn>
                <a:cxn ang="0">
                  <a:pos x="134" y="93"/>
                </a:cxn>
                <a:cxn ang="0">
                  <a:pos x="136" y="67"/>
                </a:cxn>
                <a:cxn ang="0">
                  <a:pos x="123" y="40"/>
                </a:cxn>
                <a:cxn ang="0">
                  <a:pos x="131" y="22"/>
                </a:cxn>
                <a:cxn ang="0">
                  <a:pos x="93" y="0"/>
                </a:cxn>
                <a:cxn ang="0">
                  <a:pos x="84" y="6"/>
                </a:cxn>
                <a:cxn ang="0">
                  <a:pos x="79" y="29"/>
                </a:cxn>
                <a:cxn ang="0">
                  <a:pos x="49" y="45"/>
                </a:cxn>
                <a:cxn ang="0">
                  <a:pos x="34" y="82"/>
                </a:cxn>
                <a:cxn ang="0">
                  <a:pos x="34" y="93"/>
                </a:cxn>
                <a:cxn ang="0">
                  <a:pos x="31" y="103"/>
                </a:cxn>
                <a:cxn ang="0">
                  <a:pos x="31" y="125"/>
                </a:cxn>
                <a:cxn ang="0">
                  <a:pos x="4" y="146"/>
                </a:cxn>
                <a:cxn ang="0">
                  <a:pos x="8" y="164"/>
                </a:cxn>
                <a:cxn ang="0">
                  <a:pos x="0" y="174"/>
                </a:cxn>
                <a:cxn ang="0">
                  <a:pos x="21" y="239"/>
                </a:cxn>
                <a:cxn ang="0">
                  <a:pos x="14" y="247"/>
                </a:cxn>
              </a:cxnLst>
              <a:rect l="0" t="0" r="r" b="b"/>
              <a:pathLst>
                <a:path w="168" h="282">
                  <a:moveTo>
                    <a:pt x="14" y="247"/>
                  </a:moveTo>
                  <a:lnTo>
                    <a:pt x="31" y="282"/>
                  </a:lnTo>
                  <a:lnTo>
                    <a:pt x="40" y="282"/>
                  </a:lnTo>
                  <a:lnTo>
                    <a:pt x="67" y="266"/>
                  </a:lnTo>
                  <a:lnTo>
                    <a:pt x="96" y="266"/>
                  </a:lnTo>
                  <a:lnTo>
                    <a:pt x="106" y="251"/>
                  </a:lnTo>
                  <a:lnTo>
                    <a:pt x="134" y="222"/>
                  </a:lnTo>
                  <a:lnTo>
                    <a:pt x="140" y="195"/>
                  </a:lnTo>
                  <a:lnTo>
                    <a:pt x="158" y="167"/>
                  </a:lnTo>
                  <a:lnTo>
                    <a:pt x="147" y="126"/>
                  </a:lnTo>
                  <a:lnTo>
                    <a:pt x="168" y="102"/>
                  </a:lnTo>
                  <a:lnTo>
                    <a:pt x="165" y="97"/>
                  </a:lnTo>
                  <a:lnTo>
                    <a:pt x="134" y="93"/>
                  </a:lnTo>
                  <a:lnTo>
                    <a:pt x="136" y="67"/>
                  </a:lnTo>
                  <a:lnTo>
                    <a:pt x="123" y="40"/>
                  </a:lnTo>
                  <a:lnTo>
                    <a:pt x="131" y="22"/>
                  </a:lnTo>
                  <a:lnTo>
                    <a:pt x="93" y="0"/>
                  </a:lnTo>
                  <a:lnTo>
                    <a:pt x="84" y="6"/>
                  </a:lnTo>
                  <a:lnTo>
                    <a:pt x="79" y="29"/>
                  </a:lnTo>
                  <a:lnTo>
                    <a:pt x="49" y="45"/>
                  </a:lnTo>
                  <a:lnTo>
                    <a:pt x="34" y="82"/>
                  </a:lnTo>
                  <a:lnTo>
                    <a:pt x="34" y="93"/>
                  </a:lnTo>
                  <a:lnTo>
                    <a:pt x="31" y="103"/>
                  </a:lnTo>
                  <a:lnTo>
                    <a:pt x="31" y="125"/>
                  </a:lnTo>
                  <a:lnTo>
                    <a:pt x="4" y="146"/>
                  </a:lnTo>
                  <a:lnTo>
                    <a:pt x="8" y="164"/>
                  </a:lnTo>
                  <a:lnTo>
                    <a:pt x="0" y="174"/>
                  </a:lnTo>
                  <a:lnTo>
                    <a:pt x="21" y="239"/>
                  </a:lnTo>
                  <a:lnTo>
                    <a:pt x="14" y="2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22075FF-B74F-5D45-8F73-C8B6E9B4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704"/>
              <a:ext cx="168" cy="282"/>
            </a:xfrm>
            <a:custGeom>
              <a:avLst/>
              <a:gdLst/>
              <a:ahLst/>
              <a:cxnLst>
                <a:cxn ang="0">
                  <a:pos x="14" y="247"/>
                </a:cxn>
                <a:cxn ang="0">
                  <a:pos x="31" y="282"/>
                </a:cxn>
                <a:cxn ang="0">
                  <a:pos x="40" y="282"/>
                </a:cxn>
                <a:cxn ang="0">
                  <a:pos x="67" y="266"/>
                </a:cxn>
                <a:cxn ang="0">
                  <a:pos x="96" y="266"/>
                </a:cxn>
                <a:cxn ang="0">
                  <a:pos x="106" y="251"/>
                </a:cxn>
                <a:cxn ang="0">
                  <a:pos x="134" y="222"/>
                </a:cxn>
                <a:cxn ang="0">
                  <a:pos x="140" y="195"/>
                </a:cxn>
                <a:cxn ang="0">
                  <a:pos x="158" y="167"/>
                </a:cxn>
                <a:cxn ang="0">
                  <a:pos x="147" y="126"/>
                </a:cxn>
                <a:cxn ang="0">
                  <a:pos x="168" y="102"/>
                </a:cxn>
                <a:cxn ang="0">
                  <a:pos x="165" y="97"/>
                </a:cxn>
                <a:cxn ang="0">
                  <a:pos x="134" y="93"/>
                </a:cxn>
                <a:cxn ang="0">
                  <a:pos x="136" y="67"/>
                </a:cxn>
                <a:cxn ang="0">
                  <a:pos x="123" y="40"/>
                </a:cxn>
                <a:cxn ang="0">
                  <a:pos x="131" y="22"/>
                </a:cxn>
                <a:cxn ang="0">
                  <a:pos x="93" y="0"/>
                </a:cxn>
                <a:cxn ang="0">
                  <a:pos x="84" y="6"/>
                </a:cxn>
                <a:cxn ang="0">
                  <a:pos x="79" y="29"/>
                </a:cxn>
                <a:cxn ang="0">
                  <a:pos x="49" y="45"/>
                </a:cxn>
                <a:cxn ang="0">
                  <a:pos x="34" y="82"/>
                </a:cxn>
                <a:cxn ang="0">
                  <a:pos x="34" y="93"/>
                </a:cxn>
                <a:cxn ang="0">
                  <a:pos x="31" y="103"/>
                </a:cxn>
                <a:cxn ang="0">
                  <a:pos x="31" y="125"/>
                </a:cxn>
                <a:cxn ang="0">
                  <a:pos x="4" y="146"/>
                </a:cxn>
                <a:cxn ang="0">
                  <a:pos x="8" y="164"/>
                </a:cxn>
                <a:cxn ang="0">
                  <a:pos x="0" y="174"/>
                </a:cxn>
                <a:cxn ang="0">
                  <a:pos x="21" y="239"/>
                </a:cxn>
                <a:cxn ang="0">
                  <a:pos x="14" y="247"/>
                </a:cxn>
              </a:cxnLst>
              <a:rect l="0" t="0" r="r" b="b"/>
              <a:pathLst>
                <a:path w="168" h="282">
                  <a:moveTo>
                    <a:pt x="14" y="247"/>
                  </a:moveTo>
                  <a:lnTo>
                    <a:pt x="31" y="282"/>
                  </a:lnTo>
                  <a:lnTo>
                    <a:pt x="40" y="282"/>
                  </a:lnTo>
                  <a:lnTo>
                    <a:pt x="67" y="266"/>
                  </a:lnTo>
                  <a:lnTo>
                    <a:pt x="96" y="266"/>
                  </a:lnTo>
                  <a:lnTo>
                    <a:pt x="106" y="251"/>
                  </a:lnTo>
                  <a:lnTo>
                    <a:pt x="134" y="222"/>
                  </a:lnTo>
                  <a:lnTo>
                    <a:pt x="140" y="195"/>
                  </a:lnTo>
                  <a:lnTo>
                    <a:pt x="158" y="167"/>
                  </a:lnTo>
                  <a:lnTo>
                    <a:pt x="147" y="126"/>
                  </a:lnTo>
                  <a:lnTo>
                    <a:pt x="168" y="102"/>
                  </a:lnTo>
                  <a:lnTo>
                    <a:pt x="165" y="97"/>
                  </a:lnTo>
                  <a:lnTo>
                    <a:pt x="134" y="93"/>
                  </a:lnTo>
                  <a:lnTo>
                    <a:pt x="136" y="67"/>
                  </a:lnTo>
                  <a:lnTo>
                    <a:pt x="123" y="40"/>
                  </a:lnTo>
                  <a:lnTo>
                    <a:pt x="131" y="22"/>
                  </a:lnTo>
                  <a:lnTo>
                    <a:pt x="93" y="0"/>
                  </a:lnTo>
                  <a:lnTo>
                    <a:pt x="84" y="6"/>
                  </a:lnTo>
                  <a:lnTo>
                    <a:pt x="79" y="29"/>
                  </a:lnTo>
                  <a:lnTo>
                    <a:pt x="49" y="45"/>
                  </a:lnTo>
                  <a:lnTo>
                    <a:pt x="34" y="82"/>
                  </a:lnTo>
                  <a:lnTo>
                    <a:pt x="34" y="93"/>
                  </a:lnTo>
                  <a:lnTo>
                    <a:pt x="31" y="103"/>
                  </a:lnTo>
                  <a:lnTo>
                    <a:pt x="31" y="125"/>
                  </a:lnTo>
                  <a:lnTo>
                    <a:pt x="4" y="146"/>
                  </a:lnTo>
                  <a:lnTo>
                    <a:pt x="8" y="164"/>
                  </a:lnTo>
                  <a:lnTo>
                    <a:pt x="0" y="174"/>
                  </a:lnTo>
                  <a:lnTo>
                    <a:pt x="21" y="239"/>
                  </a:lnTo>
                  <a:lnTo>
                    <a:pt x="14" y="24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CB40C1-81EF-5840-B552-80772CC5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700"/>
              <a:ext cx="211" cy="332"/>
            </a:xfrm>
            <a:custGeom>
              <a:avLst/>
              <a:gdLst/>
              <a:ahLst/>
              <a:cxnLst>
                <a:cxn ang="0">
                  <a:pos x="113" y="332"/>
                </a:cxn>
                <a:cxn ang="0">
                  <a:pos x="128" y="313"/>
                </a:cxn>
                <a:cxn ang="0">
                  <a:pos x="128" y="304"/>
                </a:cxn>
                <a:cxn ang="0">
                  <a:pos x="148" y="297"/>
                </a:cxn>
                <a:cxn ang="0">
                  <a:pos x="189" y="251"/>
                </a:cxn>
                <a:cxn ang="0">
                  <a:pos x="196" y="243"/>
                </a:cxn>
                <a:cxn ang="0">
                  <a:pos x="173" y="177"/>
                </a:cxn>
                <a:cxn ang="0">
                  <a:pos x="183" y="168"/>
                </a:cxn>
                <a:cxn ang="0">
                  <a:pos x="179" y="149"/>
                </a:cxn>
                <a:cxn ang="0">
                  <a:pos x="206" y="128"/>
                </a:cxn>
                <a:cxn ang="0">
                  <a:pos x="206" y="107"/>
                </a:cxn>
                <a:cxn ang="0">
                  <a:pos x="211" y="96"/>
                </a:cxn>
                <a:cxn ang="0">
                  <a:pos x="211" y="85"/>
                </a:cxn>
                <a:cxn ang="0">
                  <a:pos x="195" y="85"/>
                </a:cxn>
                <a:cxn ang="0">
                  <a:pos x="175" y="77"/>
                </a:cxn>
                <a:cxn ang="0">
                  <a:pos x="164" y="84"/>
                </a:cxn>
                <a:cxn ang="0">
                  <a:pos x="143" y="79"/>
                </a:cxn>
                <a:cxn ang="0">
                  <a:pos x="134" y="84"/>
                </a:cxn>
                <a:cxn ang="0">
                  <a:pos x="110" y="85"/>
                </a:cxn>
                <a:cxn ang="0">
                  <a:pos x="101" y="77"/>
                </a:cxn>
                <a:cxn ang="0">
                  <a:pos x="54" y="26"/>
                </a:cxn>
                <a:cxn ang="0">
                  <a:pos x="43" y="3"/>
                </a:cxn>
                <a:cxn ang="0">
                  <a:pos x="19" y="0"/>
                </a:cxn>
                <a:cxn ang="0">
                  <a:pos x="0" y="36"/>
                </a:cxn>
                <a:cxn ang="0">
                  <a:pos x="0" y="62"/>
                </a:cxn>
                <a:cxn ang="0">
                  <a:pos x="0" y="95"/>
                </a:cxn>
                <a:cxn ang="0">
                  <a:pos x="10" y="128"/>
                </a:cxn>
                <a:cxn ang="0">
                  <a:pos x="43" y="139"/>
                </a:cxn>
                <a:cxn ang="0">
                  <a:pos x="61" y="168"/>
                </a:cxn>
                <a:cxn ang="0">
                  <a:pos x="63" y="212"/>
                </a:cxn>
                <a:cxn ang="0">
                  <a:pos x="47" y="238"/>
                </a:cxn>
                <a:cxn ang="0">
                  <a:pos x="51" y="254"/>
                </a:cxn>
                <a:cxn ang="0">
                  <a:pos x="81" y="268"/>
                </a:cxn>
                <a:cxn ang="0">
                  <a:pos x="106" y="270"/>
                </a:cxn>
                <a:cxn ang="0">
                  <a:pos x="110" y="281"/>
                </a:cxn>
                <a:cxn ang="0">
                  <a:pos x="92" y="310"/>
                </a:cxn>
                <a:cxn ang="0">
                  <a:pos x="113" y="332"/>
                </a:cxn>
              </a:cxnLst>
              <a:rect l="0" t="0" r="r" b="b"/>
              <a:pathLst>
                <a:path w="211" h="332">
                  <a:moveTo>
                    <a:pt x="113" y="332"/>
                  </a:moveTo>
                  <a:lnTo>
                    <a:pt x="128" y="313"/>
                  </a:lnTo>
                  <a:lnTo>
                    <a:pt x="128" y="304"/>
                  </a:lnTo>
                  <a:lnTo>
                    <a:pt x="148" y="297"/>
                  </a:lnTo>
                  <a:lnTo>
                    <a:pt x="189" y="251"/>
                  </a:lnTo>
                  <a:lnTo>
                    <a:pt x="196" y="243"/>
                  </a:lnTo>
                  <a:lnTo>
                    <a:pt x="173" y="177"/>
                  </a:lnTo>
                  <a:lnTo>
                    <a:pt x="183" y="168"/>
                  </a:lnTo>
                  <a:lnTo>
                    <a:pt x="179" y="149"/>
                  </a:lnTo>
                  <a:lnTo>
                    <a:pt x="206" y="128"/>
                  </a:lnTo>
                  <a:lnTo>
                    <a:pt x="206" y="107"/>
                  </a:lnTo>
                  <a:lnTo>
                    <a:pt x="211" y="96"/>
                  </a:lnTo>
                  <a:lnTo>
                    <a:pt x="211" y="85"/>
                  </a:lnTo>
                  <a:lnTo>
                    <a:pt x="195" y="85"/>
                  </a:lnTo>
                  <a:lnTo>
                    <a:pt x="175" y="77"/>
                  </a:lnTo>
                  <a:lnTo>
                    <a:pt x="164" y="84"/>
                  </a:lnTo>
                  <a:lnTo>
                    <a:pt x="143" y="79"/>
                  </a:lnTo>
                  <a:lnTo>
                    <a:pt x="134" y="84"/>
                  </a:lnTo>
                  <a:lnTo>
                    <a:pt x="110" y="85"/>
                  </a:lnTo>
                  <a:lnTo>
                    <a:pt x="101" y="77"/>
                  </a:lnTo>
                  <a:lnTo>
                    <a:pt x="54" y="26"/>
                  </a:lnTo>
                  <a:lnTo>
                    <a:pt x="43" y="3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95"/>
                  </a:lnTo>
                  <a:lnTo>
                    <a:pt x="10" y="128"/>
                  </a:lnTo>
                  <a:lnTo>
                    <a:pt x="43" y="139"/>
                  </a:lnTo>
                  <a:lnTo>
                    <a:pt x="61" y="168"/>
                  </a:lnTo>
                  <a:lnTo>
                    <a:pt x="63" y="212"/>
                  </a:lnTo>
                  <a:lnTo>
                    <a:pt x="47" y="238"/>
                  </a:lnTo>
                  <a:lnTo>
                    <a:pt x="51" y="254"/>
                  </a:lnTo>
                  <a:lnTo>
                    <a:pt x="81" y="268"/>
                  </a:lnTo>
                  <a:lnTo>
                    <a:pt x="106" y="270"/>
                  </a:lnTo>
                  <a:lnTo>
                    <a:pt x="110" y="281"/>
                  </a:lnTo>
                  <a:lnTo>
                    <a:pt x="92" y="310"/>
                  </a:lnTo>
                  <a:lnTo>
                    <a:pt x="113" y="3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139A800D-319C-5243-A5B6-17851E6B2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700"/>
              <a:ext cx="211" cy="332"/>
            </a:xfrm>
            <a:custGeom>
              <a:avLst/>
              <a:gdLst/>
              <a:ahLst/>
              <a:cxnLst>
                <a:cxn ang="0">
                  <a:pos x="113" y="332"/>
                </a:cxn>
                <a:cxn ang="0">
                  <a:pos x="128" y="313"/>
                </a:cxn>
                <a:cxn ang="0">
                  <a:pos x="128" y="304"/>
                </a:cxn>
                <a:cxn ang="0">
                  <a:pos x="148" y="297"/>
                </a:cxn>
                <a:cxn ang="0">
                  <a:pos x="189" y="251"/>
                </a:cxn>
                <a:cxn ang="0">
                  <a:pos x="196" y="243"/>
                </a:cxn>
                <a:cxn ang="0">
                  <a:pos x="173" y="177"/>
                </a:cxn>
                <a:cxn ang="0">
                  <a:pos x="183" y="168"/>
                </a:cxn>
                <a:cxn ang="0">
                  <a:pos x="179" y="149"/>
                </a:cxn>
                <a:cxn ang="0">
                  <a:pos x="206" y="128"/>
                </a:cxn>
                <a:cxn ang="0">
                  <a:pos x="206" y="107"/>
                </a:cxn>
                <a:cxn ang="0">
                  <a:pos x="211" y="96"/>
                </a:cxn>
                <a:cxn ang="0">
                  <a:pos x="211" y="85"/>
                </a:cxn>
                <a:cxn ang="0">
                  <a:pos x="195" y="85"/>
                </a:cxn>
                <a:cxn ang="0">
                  <a:pos x="175" y="77"/>
                </a:cxn>
                <a:cxn ang="0">
                  <a:pos x="164" y="84"/>
                </a:cxn>
                <a:cxn ang="0">
                  <a:pos x="143" y="79"/>
                </a:cxn>
                <a:cxn ang="0">
                  <a:pos x="134" y="84"/>
                </a:cxn>
                <a:cxn ang="0">
                  <a:pos x="110" y="85"/>
                </a:cxn>
                <a:cxn ang="0">
                  <a:pos x="101" y="77"/>
                </a:cxn>
                <a:cxn ang="0">
                  <a:pos x="54" y="26"/>
                </a:cxn>
                <a:cxn ang="0">
                  <a:pos x="43" y="3"/>
                </a:cxn>
                <a:cxn ang="0">
                  <a:pos x="19" y="0"/>
                </a:cxn>
                <a:cxn ang="0">
                  <a:pos x="0" y="36"/>
                </a:cxn>
                <a:cxn ang="0">
                  <a:pos x="0" y="62"/>
                </a:cxn>
                <a:cxn ang="0">
                  <a:pos x="0" y="95"/>
                </a:cxn>
                <a:cxn ang="0">
                  <a:pos x="10" y="128"/>
                </a:cxn>
                <a:cxn ang="0">
                  <a:pos x="43" y="139"/>
                </a:cxn>
                <a:cxn ang="0">
                  <a:pos x="61" y="168"/>
                </a:cxn>
                <a:cxn ang="0">
                  <a:pos x="63" y="212"/>
                </a:cxn>
                <a:cxn ang="0">
                  <a:pos x="47" y="238"/>
                </a:cxn>
                <a:cxn ang="0">
                  <a:pos x="51" y="254"/>
                </a:cxn>
                <a:cxn ang="0">
                  <a:pos x="81" y="268"/>
                </a:cxn>
                <a:cxn ang="0">
                  <a:pos x="106" y="270"/>
                </a:cxn>
                <a:cxn ang="0">
                  <a:pos x="110" y="281"/>
                </a:cxn>
                <a:cxn ang="0">
                  <a:pos x="92" y="310"/>
                </a:cxn>
                <a:cxn ang="0">
                  <a:pos x="113" y="332"/>
                </a:cxn>
              </a:cxnLst>
              <a:rect l="0" t="0" r="r" b="b"/>
              <a:pathLst>
                <a:path w="211" h="332">
                  <a:moveTo>
                    <a:pt x="113" y="332"/>
                  </a:moveTo>
                  <a:lnTo>
                    <a:pt x="128" y="313"/>
                  </a:lnTo>
                  <a:lnTo>
                    <a:pt x="128" y="304"/>
                  </a:lnTo>
                  <a:lnTo>
                    <a:pt x="148" y="297"/>
                  </a:lnTo>
                  <a:lnTo>
                    <a:pt x="189" y="251"/>
                  </a:lnTo>
                  <a:lnTo>
                    <a:pt x="196" y="243"/>
                  </a:lnTo>
                  <a:lnTo>
                    <a:pt x="173" y="177"/>
                  </a:lnTo>
                  <a:lnTo>
                    <a:pt x="183" y="168"/>
                  </a:lnTo>
                  <a:lnTo>
                    <a:pt x="179" y="149"/>
                  </a:lnTo>
                  <a:lnTo>
                    <a:pt x="206" y="128"/>
                  </a:lnTo>
                  <a:lnTo>
                    <a:pt x="206" y="107"/>
                  </a:lnTo>
                  <a:lnTo>
                    <a:pt x="211" y="96"/>
                  </a:lnTo>
                  <a:lnTo>
                    <a:pt x="211" y="85"/>
                  </a:lnTo>
                  <a:lnTo>
                    <a:pt x="195" y="85"/>
                  </a:lnTo>
                  <a:lnTo>
                    <a:pt x="175" y="77"/>
                  </a:lnTo>
                  <a:lnTo>
                    <a:pt x="164" y="84"/>
                  </a:lnTo>
                  <a:lnTo>
                    <a:pt x="143" y="79"/>
                  </a:lnTo>
                  <a:lnTo>
                    <a:pt x="134" y="84"/>
                  </a:lnTo>
                  <a:lnTo>
                    <a:pt x="110" y="85"/>
                  </a:lnTo>
                  <a:lnTo>
                    <a:pt x="101" y="77"/>
                  </a:lnTo>
                  <a:lnTo>
                    <a:pt x="54" y="26"/>
                  </a:lnTo>
                  <a:lnTo>
                    <a:pt x="43" y="3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95"/>
                  </a:lnTo>
                  <a:lnTo>
                    <a:pt x="10" y="128"/>
                  </a:lnTo>
                  <a:lnTo>
                    <a:pt x="43" y="139"/>
                  </a:lnTo>
                  <a:lnTo>
                    <a:pt x="61" y="168"/>
                  </a:lnTo>
                  <a:lnTo>
                    <a:pt x="63" y="212"/>
                  </a:lnTo>
                  <a:lnTo>
                    <a:pt x="47" y="238"/>
                  </a:lnTo>
                  <a:lnTo>
                    <a:pt x="51" y="254"/>
                  </a:lnTo>
                  <a:lnTo>
                    <a:pt x="81" y="268"/>
                  </a:lnTo>
                  <a:lnTo>
                    <a:pt x="106" y="270"/>
                  </a:lnTo>
                  <a:lnTo>
                    <a:pt x="110" y="281"/>
                  </a:lnTo>
                  <a:lnTo>
                    <a:pt x="92" y="310"/>
                  </a:lnTo>
                  <a:lnTo>
                    <a:pt x="113" y="33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AAF0876-5016-F743-B467-C30A60E9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913"/>
              <a:ext cx="245" cy="268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1" y="21"/>
                </a:cxn>
                <a:cxn ang="0">
                  <a:pos x="146" y="6"/>
                </a:cxn>
                <a:cxn ang="0">
                  <a:pos x="120" y="13"/>
                </a:cxn>
                <a:cxn ang="0">
                  <a:pos x="120" y="30"/>
                </a:cxn>
                <a:cxn ang="0">
                  <a:pos x="111" y="40"/>
                </a:cxn>
                <a:cxn ang="0">
                  <a:pos x="93" y="26"/>
                </a:cxn>
                <a:cxn ang="0">
                  <a:pos x="72" y="27"/>
                </a:cxn>
                <a:cxn ang="0">
                  <a:pos x="49" y="24"/>
                </a:cxn>
                <a:cxn ang="0">
                  <a:pos x="14" y="53"/>
                </a:cxn>
                <a:cxn ang="0">
                  <a:pos x="19" y="83"/>
                </a:cxn>
                <a:cxn ang="0">
                  <a:pos x="54" y="107"/>
                </a:cxn>
                <a:cxn ang="0">
                  <a:pos x="57" y="117"/>
                </a:cxn>
                <a:cxn ang="0">
                  <a:pos x="42" y="140"/>
                </a:cxn>
                <a:cxn ang="0">
                  <a:pos x="48" y="161"/>
                </a:cxn>
                <a:cxn ang="0">
                  <a:pos x="28" y="174"/>
                </a:cxn>
                <a:cxn ang="0">
                  <a:pos x="29" y="181"/>
                </a:cxn>
                <a:cxn ang="0">
                  <a:pos x="49" y="178"/>
                </a:cxn>
                <a:cxn ang="0">
                  <a:pos x="53" y="191"/>
                </a:cxn>
                <a:cxn ang="0">
                  <a:pos x="29" y="202"/>
                </a:cxn>
                <a:cxn ang="0">
                  <a:pos x="7" y="209"/>
                </a:cxn>
                <a:cxn ang="0">
                  <a:pos x="0" y="220"/>
                </a:cxn>
                <a:cxn ang="0">
                  <a:pos x="19" y="245"/>
                </a:cxn>
                <a:cxn ang="0">
                  <a:pos x="49" y="260"/>
                </a:cxn>
                <a:cxn ang="0">
                  <a:pos x="65" y="260"/>
                </a:cxn>
                <a:cxn ang="0">
                  <a:pos x="89" y="237"/>
                </a:cxn>
                <a:cxn ang="0">
                  <a:pos x="112" y="246"/>
                </a:cxn>
                <a:cxn ang="0">
                  <a:pos x="126" y="260"/>
                </a:cxn>
                <a:cxn ang="0">
                  <a:pos x="134" y="268"/>
                </a:cxn>
                <a:cxn ang="0">
                  <a:pos x="159" y="260"/>
                </a:cxn>
                <a:cxn ang="0">
                  <a:pos x="165" y="263"/>
                </a:cxn>
                <a:cxn ang="0">
                  <a:pos x="187" y="254"/>
                </a:cxn>
                <a:cxn ang="0">
                  <a:pos x="198" y="254"/>
                </a:cxn>
                <a:cxn ang="0">
                  <a:pos x="208" y="237"/>
                </a:cxn>
                <a:cxn ang="0">
                  <a:pos x="221" y="236"/>
                </a:cxn>
                <a:cxn ang="0">
                  <a:pos x="228" y="220"/>
                </a:cxn>
                <a:cxn ang="0">
                  <a:pos x="237" y="205"/>
                </a:cxn>
                <a:cxn ang="0">
                  <a:pos x="237" y="188"/>
                </a:cxn>
                <a:cxn ang="0">
                  <a:pos x="245" y="179"/>
                </a:cxn>
                <a:cxn ang="0">
                  <a:pos x="237" y="160"/>
                </a:cxn>
                <a:cxn ang="0">
                  <a:pos x="237" y="156"/>
                </a:cxn>
                <a:cxn ang="0">
                  <a:pos x="245" y="150"/>
                </a:cxn>
                <a:cxn ang="0">
                  <a:pos x="242" y="120"/>
                </a:cxn>
                <a:cxn ang="0">
                  <a:pos x="228" y="115"/>
                </a:cxn>
                <a:cxn ang="0">
                  <a:pos x="224" y="100"/>
                </a:cxn>
                <a:cxn ang="0">
                  <a:pos x="208" y="79"/>
                </a:cxn>
                <a:cxn ang="0">
                  <a:pos x="210" y="47"/>
                </a:cxn>
                <a:cxn ang="0">
                  <a:pos x="206" y="45"/>
                </a:cxn>
                <a:cxn ang="0">
                  <a:pos x="198" y="48"/>
                </a:cxn>
                <a:cxn ang="0">
                  <a:pos x="189" y="42"/>
                </a:cxn>
                <a:cxn ang="0">
                  <a:pos x="200" y="16"/>
                </a:cxn>
                <a:cxn ang="0">
                  <a:pos x="206" y="0"/>
                </a:cxn>
              </a:cxnLst>
              <a:rect l="0" t="0" r="r" b="b"/>
              <a:pathLst>
                <a:path w="245" h="268">
                  <a:moveTo>
                    <a:pt x="206" y="0"/>
                  </a:moveTo>
                  <a:lnTo>
                    <a:pt x="171" y="21"/>
                  </a:lnTo>
                  <a:lnTo>
                    <a:pt x="146" y="6"/>
                  </a:lnTo>
                  <a:lnTo>
                    <a:pt x="120" y="13"/>
                  </a:lnTo>
                  <a:lnTo>
                    <a:pt x="120" y="30"/>
                  </a:lnTo>
                  <a:lnTo>
                    <a:pt x="111" y="40"/>
                  </a:lnTo>
                  <a:lnTo>
                    <a:pt x="93" y="26"/>
                  </a:lnTo>
                  <a:lnTo>
                    <a:pt x="72" y="27"/>
                  </a:lnTo>
                  <a:lnTo>
                    <a:pt x="49" y="24"/>
                  </a:lnTo>
                  <a:lnTo>
                    <a:pt x="14" y="53"/>
                  </a:lnTo>
                  <a:lnTo>
                    <a:pt x="19" y="83"/>
                  </a:lnTo>
                  <a:lnTo>
                    <a:pt x="54" y="107"/>
                  </a:lnTo>
                  <a:lnTo>
                    <a:pt x="57" y="117"/>
                  </a:lnTo>
                  <a:lnTo>
                    <a:pt x="42" y="140"/>
                  </a:lnTo>
                  <a:lnTo>
                    <a:pt x="48" y="161"/>
                  </a:lnTo>
                  <a:lnTo>
                    <a:pt x="28" y="174"/>
                  </a:lnTo>
                  <a:lnTo>
                    <a:pt x="29" y="181"/>
                  </a:lnTo>
                  <a:lnTo>
                    <a:pt x="49" y="178"/>
                  </a:lnTo>
                  <a:lnTo>
                    <a:pt x="53" y="191"/>
                  </a:lnTo>
                  <a:lnTo>
                    <a:pt x="29" y="202"/>
                  </a:lnTo>
                  <a:lnTo>
                    <a:pt x="7" y="209"/>
                  </a:lnTo>
                  <a:lnTo>
                    <a:pt x="0" y="220"/>
                  </a:lnTo>
                  <a:lnTo>
                    <a:pt x="19" y="245"/>
                  </a:lnTo>
                  <a:lnTo>
                    <a:pt x="49" y="260"/>
                  </a:lnTo>
                  <a:lnTo>
                    <a:pt x="65" y="260"/>
                  </a:lnTo>
                  <a:lnTo>
                    <a:pt x="89" y="237"/>
                  </a:lnTo>
                  <a:lnTo>
                    <a:pt x="112" y="246"/>
                  </a:lnTo>
                  <a:lnTo>
                    <a:pt x="126" y="260"/>
                  </a:lnTo>
                  <a:lnTo>
                    <a:pt x="134" y="268"/>
                  </a:lnTo>
                  <a:lnTo>
                    <a:pt x="159" y="260"/>
                  </a:lnTo>
                  <a:lnTo>
                    <a:pt x="165" y="263"/>
                  </a:lnTo>
                  <a:lnTo>
                    <a:pt x="187" y="254"/>
                  </a:lnTo>
                  <a:lnTo>
                    <a:pt x="198" y="254"/>
                  </a:lnTo>
                  <a:lnTo>
                    <a:pt x="208" y="237"/>
                  </a:lnTo>
                  <a:lnTo>
                    <a:pt x="221" y="236"/>
                  </a:lnTo>
                  <a:lnTo>
                    <a:pt x="228" y="220"/>
                  </a:lnTo>
                  <a:lnTo>
                    <a:pt x="237" y="205"/>
                  </a:lnTo>
                  <a:lnTo>
                    <a:pt x="237" y="188"/>
                  </a:lnTo>
                  <a:lnTo>
                    <a:pt x="245" y="179"/>
                  </a:lnTo>
                  <a:lnTo>
                    <a:pt x="237" y="160"/>
                  </a:lnTo>
                  <a:lnTo>
                    <a:pt x="237" y="156"/>
                  </a:lnTo>
                  <a:lnTo>
                    <a:pt x="245" y="150"/>
                  </a:lnTo>
                  <a:lnTo>
                    <a:pt x="242" y="120"/>
                  </a:lnTo>
                  <a:lnTo>
                    <a:pt x="228" y="115"/>
                  </a:lnTo>
                  <a:lnTo>
                    <a:pt x="224" y="100"/>
                  </a:lnTo>
                  <a:lnTo>
                    <a:pt x="208" y="79"/>
                  </a:lnTo>
                  <a:lnTo>
                    <a:pt x="210" y="47"/>
                  </a:lnTo>
                  <a:lnTo>
                    <a:pt x="206" y="45"/>
                  </a:lnTo>
                  <a:lnTo>
                    <a:pt x="198" y="48"/>
                  </a:lnTo>
                  <a:lnTo>
                    <a:pt x="189" y="42"/>
                  </a:lnTo>
                  <a:lnTo>
                    <a:pt x="200" y="16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5CF7B7A9-738F-0D43-8E77-994499231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913"/>
              <a:ext cx="245" cy="268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1" y="21"/>
                </a:cxn>
                <a:cxn ang="0">
                  <a:pos x="146" y="6"/>
                </a:cxn>
                <a:cxn ang="0">
                  <a:pos x="120" y="13"/>
                </a:cxn>
                <a:cxn ang="0">
                  <a:pos x="120" y="30"/>
                </a:cxn>
                <a:cxn ang="0">
                  <a:pos x="111" y="40"/>
                </a:cxn>
                <a:cxn ang="0">
                  <a:pos x="93" y="26"/>
                </a:cxn>
                <a:cxn ang="0">
                  <a:pos x="72" y="27"/>
                </a:cxn>
                <a:cxn ang="0">
                  <a:pos x="49" y="24"/>
                </a:cxn>
                <a:cxn ang="0">
                  <a:pos x="14" y="53"/>
                </a:cxn>
                <a:cxn ang="0">
                  <a:pos x="19" y="83"/>
                </a:cxn>
                <a:cxn ang="0">
                  <a:pos x="54" y="107"/>
                </a:cxn>
                <a:cxn ang="0">
                  <a:pos x="57" y="117"/>
                </a:cxn>
                <a:cxn ang="0">
                  <a:pos x="42" y="140"/>
                </a:cxn>
                <a:cxn ang="0">
                  <a:pos x="48" y="161"/>
                </a:cxn>
                <a:cxn ang="0">
                  <a:pos x="28" y="174"/>
                </a:cxn>
                <a:cxn ang="0">
                  <a:pos x="29" y="181"/>
                </a:cxn>
                <a:cxn ang="0">
                  <a:pos x="49" y="178"/>
                </a:cxn>
                <a:cxn ang="0">
                  <a:pos x="53" y="191"/>
                </a:cxn>
                <a:cxn ang="0">
                  <a:pos x="29" y="202"/>
                </a:cxn>
                <a:cxn ang="0">
                  <a:pos x="7" y="209"/>
                </a:cxn>
                <a:cxn ang="0">
                  <a:pos x="0" y="220"/>
                </a:cxn>
                <a:cxn ang="0">
                  <a:pos x="19" y="245"/>
                </a:cxn>
                <a:cxn ang="0">
                  <a:pos x="49" y="260"/>
                </a:cxn>
                <a:cxn ang="0">
                  <a:pos x="65" y="260"/>
                </a:cxn>
                <a:cxn ang="0">
                  <a:pos x="89" y="237"/>
                </a:cxn>
                <a:cxn ang="0">
                  <a:pos x="112" y="246"/>
                </a:cxn>
                <a:cxn ang="0">
                  <a:pos x="126" y="260"/>
                </a:cxn>
                <a:cxn ang="0">
                  <a:pos x="134" y="268"/>
                </a:cxn>
                <a:cxn ang="0">
                  <a:pos x="159" y="260"/>
                </a:cxn>
                <a:cxn ang="0">
                  <a:pos x="165" y="263"/>
                </a:cxn>
                <a:cxn ang="0">
                  <a:pos x="187" y="254"/>
                </a:cxn>
                <a:cxn ang="0">
                  <a:pos x="198" y="254"/>
                </a:cxn>
                <a:cxn ang="0">
                  <a:pos x="208" y="237"/>
                </a:cxn>
                <a:cxn ang="0">
                  <a:pos x="221" y="236"/>
                </a:cxn>
                <a:cxn ang="0">
                  <a:pos x="228" y="220"/>
                </a:cxn>
                <a:cxn ang="0">
                  <a:pos x="237" y="205"/>
                </a:cxn>
                <a:cxn ang="0">
                  <a:pos x="237" y="188"/>
                </a:cxn>
                <a:cxn ang="0">
                  <a:pos x="245" y="179"/>
                </a:cxn>
                <a:cxn ang="0">
                  <a:pos x="237" y="160"/>
                </a:cxn>
                <a:cxn ang="0">
                  <a:pos x="237" y="156"/>
                </a:cxn>
                <a:cxn ang="0">
                  <a:pos x="245" y="150"/>
                </a:cxn>
                <a:cxn ang="0">
                  <a:pos x="242" y="120"/>
                </a:cxn>
                <a:cxn ang="0">
                  <a:pos x="228" y="115"/>
                </a:cxn>
                <a:cxn ang="0">
                  <a:pos x="224" y="100"/>
                </a:cxn>
                <a:cxn ang="0">
                  <a:pos x="208" y="79"/>
                </a:cxn>
                <a:cxn ang="0">
                  <a:pos x="210" y="47"/>
                </a:cxn>
                <a:cxn ang="0">
                  <a:pos x="206" y="45"/>
                </a:cxn>
                <a:cxn ang="0">
                  <a:pos x="198" y="48"/>
                </a:cxn>
                <a:cxn ang="0">
                  <a:pos x="189" y="42"/>
                </a:cxn>
                <a:cxn ang="0">
                  <a:pos x="200" y="16"/>
                </a:cxn>
                <a:cxn ang="0">
                  <a:pos x="206" y="0"/>
                </a:cxn>
              </a:cxnLst>
              <a:rect l="0" t="0" r="r" b="b"/>
              <a:pathLst>
                <a:path w="245" h="268">
                  <a:moveTo>
                    <a:pt x="206" y="0"/>
                  </a:moveTo>
                  <a:lnTo>
                    <a:pt x="171" y="21"/>
                  </a:lnTo>
                  <a:lnTo>
                    <a:pt x="146" y="6"/>
                  </a:lnTo>
                  <a:lnTo>
                    <a:pt x="120" y="13"/>
                  </a:lnTo>
                  <a:lnTo>
                    <a:pt x="120" y="30"/>
                  </a:lnTo>
                  <a:lnTo>
                    <a:pt x="111" y="40"/>
                  </a:lnTo>
                  <a:lnTo>
                    <a:pt x="93" y="26"/>
                  </a:lnTo>
                  <a:lnTo>
                    <a:pt x="72" y="27"/>
                  </a:lnTo>
                  <a:lnTo>
                    <a:pt x="49" y="24"/>
                  </a:lnTo>
                  <a:lnTo>
                    <a:pt x="14" y="53"/>
                  </a:lnTo>
                  <a:lnTo>
                    <a:pt x="19" y="83"/>
                  </a:lnTo>
                  <a:lnTo>
                    <a:pt x="54" y="107"/>
                  </a:lnTo>
                  <a:lnTo>
                    <a:pt x="57" y="117"/>
                  </a:lnTo>
                  <a:lnTo>
                    <a:pt x="42" y="140"/>
                  </a:lnTo>
                  <a:lnTo>
                    <a:pt x="48" y="161"/>
                  </a:lnTo>
                  <a:lnTo>
                    <a:pt x="28" y="174"/>
                  </a:lnTo>
                  <a:lnTo>
                    <a:pt x="29" y="181"/>
                  </a:lnTo>
                  <a:lnTo>
                    <a:pt x="49" y="178"/>
                  </a:lnTo>
                  <a:lnTo>
                    <a:pt x="53" y="191"/>
                  </a:lnTo>
                  <a:lnTo>
                    <a:pt x="29" y="202"/>
                  </a:lnTo>
                  <a:lnTo>
                    <a:pt x="7" y="209"/>
                  </a:lnTo>
                  <a:lnTo>
                    <a:pt x="0" y="220"/>
                  </a:lnTo>
                  <a:lnTo>
                    <a:pt x="19" y="245"/>
                  </a:lnTo>
                  <a:lnTo>
                    <a:pt x="49" y="260"/>
                  </a:lnTo>
                  <a:lnTo>
                    <a:pt x="65" y="260"/>
                  </a:lnTo>
                  <a:lnTo>
                    <a:pt x="89" y="237"/>
                  </a:lnTo>
                  <a:lnTo>
                    <a:pt x="112" y="246"/>
                  </a:lnTo>
                  <a:lnTo>
                    <a:pt x="126" y="260"/>
                  </a:lnTo>
                  <a:lnTo>
                    <a:pt x="134" y="268"/>
                  </a:lnTo>
                  <a:lnTo>
                    <a:pt x="159" y="260"/>
                  </a:lnTo>
                  <a:lnTo>
                    <a:pt x="165" y="263"/>
                  </a:lnTo>
                  <a:lnTo>
                    <a:pt x="187" y="254"/>
                  </a:lnTo>
                  <a:lnTo>
                    <a:pt x="198" y="254"/>
                  </a:lnTo>
                  <a:lnTo>
                    <a:pt x="208" y="237"/>
                  </a:lnTo>
                  <a:lnTo>
                    <a:pt x="221" y="236"/>
                  </a:lnTo>
                  <a:lnTo>
                    <a:pt x="228" y="220"/>
                  </a:lnTo>
                  <a:lnTo>
                    <a:pt x="237" y="205"/>
                  </a:lnTo>
                  <a:lnTo>
                    <a:pt x="237" y="188"/>
                  </a:lnTo>
                  <a:lnTo>
                    <a:pt x="245" y="179"/>
                  </a:lnTo>
                  <a:lnTo>
                    <a:pt x="237" y="160"/>
                  </a:lnTo>
                  <a:lnTo>
                    <a:pt x="237" y="156"/>
                  </a:lnTo>
                  <a:lnTo>
                    <a:pt x="245" y="150"/>
                  </a:lnTo>
                  <a:lnTo>
                    <a:pt x="242" y="120"/>
                  </a:lnTo>
                  <a:lnTo>
                    <a:pt x="228" y="115"/>
                  </a:lnTo>
                  <a:lnTo>
                    <a:pt x="224" y="100"/>
                  </a:lnTo>
                  <a:lnTo>
                    <a:pt x="208" y="79"/>
                  </a:lnTo>
                  <a:lnTo>
                    <a:pt x="210" y="47"/>
                  </a:lnTo>
                  <a:lnTo>
                    <a:pt x="206" y="45"/>
                  </a:lnTo>
                  <a:lnTo>
                    <a:pt x="198" y="48"/>
                  </a:lnTo>
                  <a:lnTo>
                    <a:pt x="189" y="42"/>
                  </a:lnTo>
                  <a:lnTo>
                    <a:pt x="200" y="16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7F953A1-210F-7340-A225-F5CDEB6AC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14"/>
              <a:ext cx="300" cy="396"/>
            </a:xfrm>
            <a:custGeom>
              <a:avLst/>
              <a:gdLst/>
              <a:ahLst/>
              <a:cxnLst>
                <a:cxn ang="0">
                  <a:pos x="106" y="396"/>
                </a:cxn>
                <a:cxn ang="0">
                  <a:pos x="79" y="373"/>
                </a:cxn>
                <a:cxn ang="0">
                  <a:pos x="62" y="383"/>
                </a:cxn>
                <a:cxn ang="0">
                  <a:pos x="42" y="383"/>
                </a:cxn>
                <a:cxn ang="0">
                  <a:pos x="35" y="369"/>
                </a:cxn>
                <a:cxn ang="0">
                  <a:pos x="42" y="357"/>
                </a:cxn>
                <a:cxn ang="0">
                  <a:pos x="34" y="321"/>
                </a:cxn>
                <a:cxn ang="0">
                  <a:pos x="59" y="292"/>
                </a:cxn>
                <a:cxn ang="0">
                  <a:pos x="53" y="280"/>
                </a:cxn>
                <a:cxn ang="0">
                  <a:pos x="42" y="279"/>
                </a:cxn>
                <a:cxn ang="0">
                  <a:pos x="0" y="246"/>
                </a:cxn>
                <a:cxn ang="0">
                  <a:pos x="16" y="208"/>
                </a:cxn>
                <a:cxn ang="0">
                  <a:pos x="60" y="166"/>
                </a:cxn>
                <a:cxn ang="0">
                  <a:pos x="79" y="173"/>
                </a:cxn>
                <a:cxn ang="0">
                  <a:pos x="120" y="141"/>
                </a:cxn>
                <a:cxn ang="0">
                  <a:pos x="122" y="132"/>
                </a:cxn>
                <a:cxn ang="0">
                  <a:pos x="89" y="67"/>
                </a:cxn>
                <a:cxn ang="0">
                  <a:pos x="107" y="49"/>
                </a:cxn>
                <a:cxn ang="0">
                  <a:pos x="131" y="21"/>
                </a:cxn>
                <a:cxn ang="0">
                  <a:pos x="154" y="0"/>
                </a:cxn>
                <a:cxn ang="0">
                  <a:pos x="212" y="62"/>
                </a:cxn>
                <a:cxn ang="0">
                  <a:pos x="240" y="74"/>
                </a:cxn>
                <a:cxn ang="0">
                  <a:pos x="274" y="143"/>
                </a:cxn>
                <a:cxn ang="0">
                  <a:pos x="270" y="169"/>
                </a:cxn>
                <a:cxn ang="0">
                  <a:pos x="281" y="196"/>
                </a:cxn>
                <a:cxn ang="0">
                  <a:pos x="300" y="277"/>
                </a:cxn>
                <a:cxn ang="0">
                  <a:pos x="252" y="282"/>
                </a:cxn>
                <a:cxn ang="0">
                  <a:pos x="244" y="297"/>
                </a:cxn>
                <a:cxn ang="0">
                  <a:pos x="223" y="328"/>
                </a:cxn>
                <a:cxn ang="0">
                  <a:pos x="223" y="348"/>
                </a:cxn>
                <a:cxn ang="0">
                  <a:pos x="212" y="364"/>
                </a:cxn>
                <a:cxn ang="0">
                  <a:pos x="187" y="364"/>
                </a:cxn>
                <a:cxn ang="0">
                  <a:pos x="131" y="391"/>
                </a:cxn>
                <a:cxn ang="0">
                  <a:pos x="106" y="396"/>
                </a:cxn>
              </a:cxnLst>
              <a:rect l="0" t="0" r="r" b="b"/>
              <a:pathLst>
                <a:path w="300" h="396">
                  <a:moveTo>
                    <a:pt x="106" y="396"/>
                  </a:moveTo>
                  <a:lnTo>
                    <a:pt x="79" y="373"/>
                  </a:lnTo>
                  <a:lnTo>
                    <a:pt x="62" y="383"/>
                  </a:lnTo>
                  <a:lnTo>
                    <a:pt x="42" y="383"/>
                  </a:lnTo>
                  <a:lnTo>
                    <a:pt x="35" y="369"/>
                  </a:lnTo>
                  <a:lnTo>
                    <a:pt x="42" y="357"/>
                  </a:lnTo>
                  <a:lnTo>
                    <a:pt x="34" y="321"/>
                  </a:lnTo>
                  <a:lnTo>
                    <a:pt x="59" y="292"/>
                  </a:lnTo>
                  <a:lnTo>
                    <a:pt x="53" y="280"/>
                  </a:lnTo>
                  <a:lnTo>
                    <a:pt x="42" y="279"/>
                  </a:lnTo>
                  <a:lnTo>
                    <a:pt x="0" y="246"/>
                  </a:lnTo>
                  <a:lnTo>
                    <a:pt x="16" y="208"/>
                  </a:lnTo>
                  <a:lnTo>
                    <a:pt x="60" y="166"/>
                  </a:lnTo>
                  <a:lnTo>
                    <a:pt x="79" y="173"/>
                  </a:lnTo>
                  <a:lnTo>
                    <a:pt x="120" y="141"/>
                  </a:lnTo>
                  <a:lnTo>
                    <a:pt x="122" y="132"/>
                  </a:lnTo>
                  <a:lnTo>
                    <a:pt x="89" y="67"/>
                  </a:lnTo>
                  <a:lnTo>
                    <a:pt x="107" y="49"/>
                  </a:lnTo>
                  <a:lnTo>
                    <a:pt x="131" y="21"/>
                  </a:lnTo>
                  <a:lnTo>
                    <a:pt x="154" y="0"/>
                  </a:lnTo>
                  <a:lnTo>
                    <a:pt x="212" y="62"/>
                  </a:lnTo>
                  <a:lnTo>
                    <a:pt x="240" y="74"/>
                  </a:lnTo>
                  <a:lnTo>
                    <a:pt x="274" y="143"/>
                  </a:lnTo>
                  <a:lnTo>
                    <a:pt x="270" y="169"/>
                  </a:lnTo>
                  <a:lnTo>
                    <a:pt x="281" y="196"/>
                  </a:lnTo>
                  <a:lnTo>
                    <a:pt x="300" y="277"/>
                  </a:lnTo>
                  <a:lnTo>
                    <a:pt x="252" y="282"/>
                  </a:lnTo>
                  <a:lnTo>
                    <a:pt x="244" y="297"/>
                  </a:lnTo>
                  <a:lnTo>
                    <a:pt x="223" y="328"/>
                  </a:lnTo>
                  <a:lnTo>
                    <a:pt x="223" y="348"/>
                  </a:lnTo>
                  <a:lnTo>
                    <a:pt x="212" y="364"/>
                  </a:lnTo>
                  <a:lnTo>
                    <a:pt x="187" y="364"/>
                  </a:lnTo>
                  <a:lnTo>
                    <a:pt x="131" y="391"/>
                  </a:lnTo>
                  <a:lnTo>
                    <a:pt x="106" y="3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A27F4BD8-C432-C04A-BB7F-9055F1F7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14"/>
              <a:ext cx="300" cy="396"/>
            </a:xfrm>
            <a:custGeom>
              <a:avLst/>
              <a:gdLst/>
              <a:ahLst/>
              <a:cxnLst>
                <a:cxn ang="0">
                  <a:pos x="106" y="396"/>
                </a:cxn>
                <a:cxn ang="0">
                  <a:pos x="79" y="373"/>
                </a:cxn>
                <a:cxn ang="0">
                  <a:pos x="62" y="383"/>
                </a:cxn>
                <a:cxn ang="0">
                  <a:pos x="42" y="383"/>
                </a:cxn>
                <a:cxn ang="0">
                  <a:pos x="35" y="369"/>
                </a:cxn>
                <a:cxn ang="0">
                  <a:pos x="42" y="357"/>
                </a:cxn>
                <a:cxn ang="0">
                  <a:pos x="34" y="321"/>
                </a:cxn>
                <a:cxn ang="0">
                  <a:pos x="59" y="292"/>
                </a:cxn>
                <a:cxn ang="0">
                  <a:pos x="53" y="280"/>
                </a:cxn>
                <a:cxn ang="0">
                  <a:pos x="42" y="279"/>
                </a:cxn>
                <a:cxn ang="0">
                  <a:pos x="0" y="246"/>
                </a:cxn>
                <a:cxn ang="0">
                  <a:pos x="16" y="208"/>
                </a:cxn>
                <a:cxn ang="0">
                  <a:pos x="60" y="166"/>
                </a:cxn>
                <a:cxn ang="0">
                  <a:pos x="79" y="173"/>
                </a:cxn>
                <a:cxn ang="0">
                  <a:pos x="120" y="141"/>
                </a:cxn>
                <a:cxn ang="0">
                  <a:pos x="122" y="132"/>
                </a:cxn>
                <a:cxn ang="0">
                  <a:pos x="89" y="67"/>
                </a:cxn>
                <a:cxn ang="0">
                  <a:pos x="107" y="49"/>
                </a:cxn>
                <a:cxn ang="0">
                  <a:pos x="131" y="21"/>
                </a:cxn>
                <a:cxn ang="0">
                  <a:pos x="154" y="0"/>
                </a:cxn>
                <a:cxn ang="0">
                  <a:pos x="212" y="62"/>
                </a:cxn>
                <a:cxn ang="0">
                  <a:pos x="240" y="74"/>
                </a:cxn>
                <a:cxn ang="0">
                  <a:pos x="274" y="143"/>
                </a:cxn>
                <a:cxn ang="0">
                  <a:pos x="270" y="169"/>
                </a:cxn>
                <a:cxn ang="0">
                  <a:pos x="281" y="196"/>
                </a:cxn>
                <a:cxn ang="0">
                  <a:pos x="300" y="277"/>
                </a:cxn>
                <a:cxn ang="0">
                  <a:pos x="252" y="282"/>
                </a:cxn>
                <a:cxn ang="0">
                  <a:pos x="244" y="297"/>
                </a:cxn>
                <a:cxn ang="0">
                  <a:pos x="223" y="328"/>
                </a:cxn>
                <a:cxn ang="0">
                  <a:pos x="223" y="348"/>
                </a:cxn>
                <a:cxn ang="0">
                  <a:pos x="212" y="364"/>
                </a:cxn>
                <a:cxn ang="0">
                  <a:pos x="187" y="364"/>
                </a:cxn>
                <a:cxn ang="0">
                  <a:pos x="131" y="391"/>
                </a:cxn>
                <a:cxn ang="0">
                  <a:pos x="106" y="396"/>
                </a:cxn>
              </a:cxnLst>
              <a:rect l="0" t="0" r="r" b="b"/>
              <a:pathLst>
                <a:path w="300" h="396">
                  <a:moveTo>
                    <a:pt x="106" y="396"/>
                  </a:moveTo>
                  <a:lnTo>
                    <a:pt x="79" y="373"/>
                  </a:lnTo>
                  <a:lnTo>
                    <a:pt x="62" y="383"/>
                  </a:lnTo>
                  <a:lnTo>
                    <a:pt x="42" y="383"/>
                  </a:lnTo>
                  <a:lnTo>
                    <a:pt x="35" y="369"/>
                  </a:lnTo>
                  <a:lnTo>
                    <a:pt x="42" y="357"/>
                  </a:lnTo>
                  <a:lnTo>
                    <a:pt x="34" y="321"/>
                  </a:lnTo>
                  <a:lnTo>
                    <a:pt x="59" y="292"/>
                  </a:lnTo>
                  <a:lnTo>
                    <a:pt x="53" y="280"/>
                  </a:lnTo>
                  <a:lnTo>
                    <a:pt x="42" y="279"/>
                  </a:lnTo>
                  <a:lnTo>
                    <a:pt x="0" y="246"/>
                  </a:lnTo>
                  <a:lnTo>
                    <a:pt x="16" y="208"/>
                  </a:lnTo>
                  <a:lnTo>
                    <a:pt x="60" y="166"/>
                  </a:lnTo>
                  <a:lnTo>
                    <a:pt x="79" y="173"/>
                  </a:lnTo>
                  <a:lnTo>
                    <a:pt x="120" y="141"/>
                  </a:lnTo>
                  <a:lnTo>
                    <a:pt x="122" y="132"/>
                  </a:lnTo>
                  <a:lnTo>
                    <a:pt x="89" y="67"/>
                  </a:lnTo>
                  <a:lnTo>
                    <a:pt x="107" y="49"/>
                  </a:lnTo>
                  <a:lnTo>
                    <a:pt x="131" y="21"/>
                  </a:lnTo>
                  <a:lnTo>
                    <a:pt x="154" y="0"/>
                  </a:lnTo>
                  <a:lnTo>
                    <a:pt x="212" y="62"/>
                  </a:lnTo>
                  <a:lnTo>
                    <a:pt x="240" y="74"/>
                  </a:lnTo>
                  <a:lnTo>
                    <a:pt x="274" y="143"/>
                  </a:lnTo>
                  <a:lnTo>
                    <a:pt x="270" y="169"/>
                  </a:lnTo>
                  <a:lnTo>
                    <a:pt x="281" y="196"/>
                  </a:lnTo>
                  <a:lnTo>
                    <a:pt x="300" y="277"/>
                  </a:lnTo>
                  <a:lnTo>
                    <a:pt x="252" y="282"/>
                  </a:lnTo>
                  <a:lnTo>
                    <a:pt x="244" y="297"/>
                  </a:lnTo>
                  <a:lnTo>
                    <a:pt x="223" y="328"/>
                  </a:lnTo>
                  <a:lnTo>
                    <a:pt x="223" y="348"/>
                  </a:lnTo>
                  <a:lnTo>
                    <a:pt x="212" y="364"/>
                  </a:lnTo>
                  <a:lnTo>
                    <a:pt x="187" y="364"/>
                  </a:lnTo>
                  <a:lnTo>
                    <a:pt x="131" y="391"/>
                  </a:lnTo>
                  <a:lnTo>
                    <a:pt x="106" y="39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5779A9B8-1080-754D-B185-8A92819C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605"/>
              <a:ext cx="495" cy="178"/>
            </a:xfrm>
            <a:custGeom>
              <a:avLst/>
              <a:gdLst/>
              <a:ahLst/>
              <a:cxnLst>
                <a:cxn ang="0">
                  <a:pos x="465" y="55"/>
                </a:cxn>
                <a:cxn ang="0">
                  <a:pos x="429" y="41"/>
                </a:cxn>
                <a:cxn ang="0">
                  <a:pos x="396" y="48"/>
                </a:cxn>
                <a:cxn ang="0">
                  <a:pos x="332" y="9"/>
                </a:cxn>
                <a:cxn ang="0">
                  <a:pos x="285" y="9"/>
                </a:cxn>
                <a:cxn ang="0">
                  <a:pos x="282" y="5"/>
                </a:cxn>
                <a:cxn ang="0">
                  <a:pos x="259" y="0"/>
                </a:cxn>
                <a:cxn ang="0">
                  <a:pos x="247" y="1"/>
                </a:cxn>
                <a:cxn ang="0">
                  <a:pos x="218" y="5"/>
                </a:cxn>
                <a:cxn ang="0">
                  <a:pos x="200" y="0"/>
                </a:cxn>
                <a:cxn ang="0">
                  <a:pos x="166" y="16"/>
                </a:cxn>
                <a:cxn ang="0">
                  <a:pos x="98" y="34"/>
                </a:cxn>
                <a:cxn ang="0">
                  <a:pos x="40" y="34"/>
                </a:cxn>
                <a:cxn ang="0">
                  <a:pos x="12" y="60"/>
                </a:cxn>
                <a:cxn ang="0">
                  <a:pos x="0" y="118"/>
                </a:cxn>
                <a:cxn ang="0">
                  <a:pos x="0" y="141"/>
                </a:cxn>
                <a:cxn ang="0">
                  <a:pos x="6" y="150"/>
                </a:cxn>
                <a:cxn ang="0">
                  <a:pos x="9" y="169"/>
                </a:cxn>
                <a:cxn ang="0">
                  <a:pos x="23" y="178"/>
                </a:cxn>
                <a:cxn ang="0">
                  <a:pos x="37" y="178"/>
                </a:cxn>
                <a:cxn ang="0">
                  <a:pos x="38" y="169"/>
                </a:cxn>
                <a:cxn ang="0">
                  <a:pos x="66" y="156"/>
                </a:cxn>
                <a:cxn ang="0">
                  <a:pos x="110" y="150"/>
                </a:cxn>
                <a:cxn ang="0">
                  <a:pos x="173" y="135"/>
                </a:cxn>
                <a:cxn ang="0">
                  <a:pos x="189" y="136"/>
                </a:cxn>
                <a:cxn ang="0">
                  <a:pos x="190" y="136"/>
                </a:cxn>
                <a:cxn ang="0">
                  <a:pos x="219" y="138"/>
                </a:cxn>
                <a:cxn ang="0">
                  <a:pos x="310" y="156"/>
                </a:cxn>
                <a:cxn ang="0">
                  <a:pos x="337" y="133"/>
                </a:cxn>
                <a:cxn ang="0">
                  <a:pos x="411" y="106"/>
                </a:cxn>
                <a:cxn ang="0">
                  <a:pos x="446" y="77"/>
                </a:cxn>
                <a:cxn ang="0">
                  <a:pos x="468" y="77"/>
                </a:cxn>
                <a:cxn ang="0">
                  <a:pos x="495" y="77"/>
                </a:cxn>
                <a:cxn ang="0">
                  <a:pos x="465" y="55"/>
                </a:cxn>
              </a:cxnLst>
              <a:rect l="0" t="0" r="r" b="b"/>
              <a:pathLst>
                <a:path w="495" h="178">
                  <a:moveTo>
                    <a:pt x="465" y="55"/>
                  </a:moveTo>
                  <a:lnTo>
                    <a:pt x="429" y="41"/>
                  </a:lnTo>
                  <a:lnTo>
                    <a:pt x="396" y="48"/>
                  </a:lnTo>
                  <a:lnTo>
                    <a:pt x="332" y="9"/>
                  </a:lnTo>
                  <a:lnTo>
                    <a:pt x="285" y="9"/>
                  </a:lnTo>
                  <a:lnTo>
                    <a:pt x="282" y="5"/>
                  </a:lnTo>
                  <a:lnTo>
                    <a:pt x="259" y="0"/>
                  </a:lnTo>
                  <a:lnTo>
                    <a:pt x="247" y="1"/>
                  </a:lnTo>
                  <a:lnTo>
                    <a:pt x="218" y="5"/>
                  </a:lnTo>
                  <a:lnTo>
                    <a:pt x="200" y="0"/>
                  </a:lnTo>
                  <a:lnTo>
                    <a:pt x="166" y="16"/>
                  </a:lnTo>
                  <a:lnTo>
                    <a:pt x="98" y="34"/>
                  </a:lnTo>
                  <a:lnTo>
                    <a:pt x="40" y="34"/>
                  </a:lnTo>
                  <a:lnTo>
                    <a:pt x="12" y="60"/>
                  </a:lnTo>
                  <a:lnTo>
                    <a:pt x="0" y="118"/>
                  </a:lnTo>
                  <a:lnTo>
                    <a:pt x="0" y="141"/>
                  </a:lnTo>
                  <a:lnTo>
                    <a:pt x="6" y="150"/>
                  </a:lnTo>
                  <a:lnTo>
                    <a:pt x="9" y="169"/>
                  </a:lnTo>
                  <a:lnTo>
                    <a:pt x="23" y="178"/>
                  </a:lnTo>
                  <a:lnTo>
                    <a:pt x="37" y="178"/>
                  </a:lnTo>
                  <a:lnTo>
                    <a:pt x="38" y="169"/>
                  </a:lnTo>
                  <a:lnTo>
                    <a:pt x="66" y="156"/>
                  </a:lnTo>
                  <a:lnTo>
                    <a:pt x="110" y="150"/>
                  </a:lnTo>
                  <a:lnTo>
                    <a:pt x="173" y="135"/>
                  </a:lnTo>
                  <a:lnTo>
                    <a:pt x="189" y="136"/>
                  </a:lnTo>
                  <a:lnTo>
                    <a:pt x="190" y="136"/>
                  </a:lnTo>
                  <a:lnTo>
                    <a:pt x="219" y="138"/>
                  </a:lnTo>
                  <a:lnTo>
                    <a:pt x="310" y="156"/>
                  </a:lnTo>
                  <a:lnTo>
                    <a:pt x="337" y="133"/>
                  </a:lnTo>
                  <a:lnTo>
                    <a:pt x="411" y="106"/>
                  </a:lnTo>
                  <a:lnTo>
                    <a:pt x="446" y="77"/>
                  </a:lnTo>
                  <a:lnTo>
                    <a:pt x="468" y="77"/>
                  </a:lnTo>
                  <a:lnTo>
                    <a:pt x="495" y="77"/>
                  </a:lnTo>
                  <a:lnTo>
                    <a:pt x="465" y="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FC147CE-EA35-5B4C-8380-9292F2435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605"/>
              <a:ext cx="495" cy="178"/>
            </a:xfrm>
            <a:custGeom>
              <a:avLst/>
              <a:gdLst/>
              <a:ahLst/>
              <a:cxnLst>
                <a:cxn ang="0">
                  <a:pos x="465" y="55"/>
                </a:cxn>
                <a:cxn ang="0">
                  <a:pos x="429" y="41"/>
                </a:cxn>
                <a:cxn ang="0">
                  <a:pos x="396" y="48"/>
                </a:cxn>
                <a:cxn ang="0">
                  <a:pos x="332" y="9"/>
                </a:cxn>
                <a:cxn ang="0">
                  <a:pos x="285" y="9"/>
                </a:cxn>
                <a:cxn ang="0">
                  <a:pos x="282" y="5"/>
                </a:cxn>
                <a:cxn ang="0">
                  <a:pos x="259" y="0"/>
                </a:cxn>
                <a:cxn ang="0">
                  <a:pos x="247" y="1"/>
                </a:cxn>
                <a:cxn ang="0">
                  <a:pos x="218" y="5"/>
                </a:cxn>
                <a:cxn ang="0">
                  <a:pos x="200" y="0"/>
                </a:cxn>
                <a:cxn ang="0">
                  <a:pos x="166" y="16"/>
                </a:cxn>
                <a:cxn ang="0">
                  <a:pos x="98" y="34"/>
                </a:cxn>
                <a:cxn ang="0">
                  <a:pos x="40" y="34"/>
                </a:cxn>
                <a:cxn ang="0">
                  <a:pos x="12" y="60"/>
                </a:cxn>
                <a:cxn ang="0">
                  <a:pos x="0" y="118"/>
                </a:cxn>
                <a:cxn ang="0">
                  <a:pos x="0" y="141"/>
                </a:cxn>
                <a:cxn ang="0">
                  <a:pos x="6" y="150"/>
                </a:cxn>
                <a:cxn ang="0">
                  <a:pos x="9" y="169"/>
                </a:cxn>
                <a:cxn ang="0">
                  <a:pos x="23" y="178"/>
                </a:cxn>
                <a:cxn ang="0">
                  <a:pos x="37" y="178"/>
                </a:cxn>
                <a:cxn ang="0">
                  <a:pos x="38" y="169"/>
                </a:cxn>
                <a:cxn ang="0">
                  <a:pos x="66" y="156"/>
                </a:cxn>
                <a:cxn ang="0">
                  <a:pos x="110" y="150"/>
                </a:cxn>
                <a:cxn ang="0">
                  <a:pos x="173" y="135"/>
                </a:cxn>
                <a:cxn ang="0">
                  <a:pos x="189" y="136"/>
                </a:cxn>
                <a:cxn ang="0">
                  <a:pos x="190" y="136"/>
                </a:cxn>
                <a:cxn ang="0">
                  <a:pos x="219" y="138"/>
                </a:cxn>
                <a:cxn ang="0">
                  <a:pos x="310" y="156"/>
                </a:cxn>
                <a:cxn ang="0">
                  <a:pos x="337" y="133"/>
                </a:cxn>
                <a:cxn ang="0">
                  <a:pos x="411" y="106"/>
                </a:cxn>
                <a:cxn ang="0">
                  <a:pos x="446" y="77"/>
                </a:cxn>
                <a:cxn ang="0">
                  <a:pos x="468" y="77"/>
                </a:cxn>
                <a:cxn ang="0">
                  <a:pos x="495" y="77"/>
                </a:cxn>
                <a:cxn ang="0">
                  <a:pos x="465" y="55"/>
                </a:cxn>
              </a:cxnLst>
              <a:rect l="0" t="0" r="r" b="b"/>
              <a:pathLst>
                <a:path w="495" h="178">
                  <a:moveTo>
                    <a:pt x="465" y="55"/>
                  </a:moveTo>
                  <a:lnTo>
                    <a:pt x="429" y="41"/>
                  </a:lnTo>
                  <a:lnTo>
                    <a:pt x="396" y="48"/>
                  </a:lnTo>
                  <a:lnTo>
                    <a:pt x="332" y="9"/>
                  </a:lnTo>
                  <a:lnTo>
                    <a:pt x="285" y="9"/>
                  </a:lnTo>
                  <a:lnTo>
                    <a:pt x="282" y="5"/>
                  </a:lnTo>
                  <a:lnTo>
                    <a:pt x="259" y="0"/>
                  </a:lnTo>
                  <a:lnTo>
                    <a:pt x="247" y="1"/>
                  </a:lnTo>
                  <a:lnTo>
                    <a:pt x="218" y="5"/>
                  </a:lnTo>
                  <a:lnTo>
                    <a:pt x="200" y="0"/>
                  </a:lnTo>
                  <a:lnTo>
                    <a:pt x="166" y="16"/>
                  </a:lnTo>
                  <a:lnTo>
                    <a:pt x="98" y="34"/>
                  </a:lnTo>
                  <a:lnTo>
                    <a:pt x="40" y="34"/>
                  </a:lnTo>
                  <a:lnTo>
                    <a:pt x="12" y="60"/>
                  </a:lnTo>
                  <a:lnTo>
                    <a:pt x="0" y="118"/>
                  </a:lnTo>
                  <a:lnTo>
                    <a:pt x="0" y="141"/>
                  </a:lnTo>
                  <a:lnTo>
                    <a:pt x="6" y="150"/>
                  </a:lnTo>
                  <a:lnTo>
                    <a:pt x="9" y="169"/>
                  </a:lnTo>
                  <a:lnTo>
                    <a:pt x="23" y="178"/>
                  </a:lnTo>
                  <a:lnTo>
                    <a:pt x="37" y="178"/>
                  </a:lnTo>
                  <a:lnTo>
                    <a:pt x="38" y="169"/>
                  </a:lnTo>
                  <a:lnTo>
                    <a:pt x="66" y="156"/>
                  </a:lnTo>
                  <a:lnTo>
                    <a:pt x="110" y="150"/>
                  </a:lnTo>
                  <a:lnTo>
                    <a:pt x="173" y="135"/>
                  </a:lnTo>
                  <a:lnTo>
                    <a:pt x="189" y="136"/>
                  </a:lnTo>
                  <a:lnTo>
                    <a:pt x="190" y="136"/>
                  </a:lnTo>
                  <a:lnTo>
                    <a:pt x="219" y="138"/>
                  </a:lnTo>
                  <a:lnTo>
                    <a:pt x="310" y="156"/>
                  </a:lnTo>
                  <a:lnTo>
                    <a:pt x="337" y="133"/>
                  </a:lnTo>
                  <a:lnTo>
                    <a:pt x="411" y="106"/>
                  </a:lnTo>
                  <a:lnTo>
                    <a:pt x="446" y="77"/>
                  </a:lnTo>
                  <a:lnTo>
                    <a:pt x="468" y="77"/>
                  </a:lnTo>
                  <a:lnTo>
                    <a:pt x="495" y="77"/>
                  </a:lnTo>
                  <a:lnTo>
                    <a:pt x="465" y="5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F4023F3-D8FD-8F4F-A536-2CAEFEB6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3535"/>
              <a:ext cx="317" cy="268"/>
            </a:xfrm>
            <a:custGeom>
              <a:avLst/>
              <a:gdLst/>
              <a:ahLst/>
              <a:cxnLst>
                <a:cxn ang="0">
                  <a:pos x="267" y="212"/>
                </a:cxn>
                <a:cxn ang="0">
                  <a:pos x="241" y="212"/>
                </a:cxn>
                <a:cxn ang="0">
                  <a:pos x="230" y="231"/>
                </a:cxn>
                <a:cxn ang="0">
                  <a:pos x="227" y="235"/>
                </a:cxn>
                <a:cxn ang="0">
                  <a:pos x="221" y="213"/>
                </a:cxn>
                <a:cxn ang="0">
                  <a:pos x="214" y="213"/>
                </a:cxn>
                <a:cxn ang="0">
                  <a:pos x="207" y="218"/>
                </a:cxn>
                <a:cxn ang="0">
                  <a:pos x="207" y="231"/>
                </a:cxn>
                <a:cxn ang="0">
                  <a:pos x="185" y="226"/>
                </a:cxn>
                <a:cxn ang="0">
                  <a:pos x="133" y="193"/>
                </a:cxn>
                <a:cxn ang="0">
                  <a:pos x="129" y="193"/>
                </a:cxn>
                <a:cxn ang="0">
                  <a:pos x="163" y="226"/>
                </a:cxn>
                <a:cxn ang="0">
                  <a:pos x="138" y="239"/>
                </a:cxn>
                <a:cxn ang="0">
                  <a:pos x="113" y="248"/>
                </a:cxn>
                <a:cxn ang="0">
                  <a:pos x="100" y="268"/>
                </a:cxn>
                <a:cxn ang="0">
                  <a:pos x="73" y="256"/>
                </a:cxn>
                <a:cxn ang="0">
                  <a:pos x="60" y="242"/>
                </a:cxn>
                <a:cxn ang="0">
                  <a:pos x="39" y="233"/>
                </a:cxn>
                <a:cxn ang="0">
                  <a:pos x="33" y="184"/>
                </a:cxn>
                <a:cxn ang="0">
                  <a:pos x="10" y="177"/>
                </a:cxn>
                <a:cxn ang="0">
                  <a:pos x="0" y="158"/>
                </a:cxn>
                <a:cxn ang="0">
                  <a:pos x="33" y="152"/>
                </a:cxn>
                <a:cxn ang="0">
                  <a:pos x="73" y="172"/>
                </a:cxn>
                <a:cxn ang="0">
                  <a:pos x="87" y="155"/>
                </a:cxn>
                <a:cxn ang="0">
                  <a:pos x="83" y="143"/>
                </a:cxn>
                <a:cxn ang="0">
                  <a:pos x="87" y="127"/>
                </a:cxn>
                <a:cxn ang="0">
                  <a:pos x="60" y="60"/>
                </a:cxn>
                <a:cxn ang="0">
                  <a:pos x="98" y="47"/>
                </a:cxn>
                <a:cxn ang="0">
                  <a:pos x="112" y="16"/>
                </a:cxn>
                <a:cxn ang="0">
                  <a:pos x="135" y="0"/>
                </a:cxn>
                <a:cxn ang="0">
                  <a:pos x="192" y="4"/>
                </a:cxn>
                <a:cxn ang="0">
                  <a:pos x="213" y="0"/>
                </a:cxn>
                <a:cxn ang="0">
                  <a:pos x="238" y="3"/>
                </a:cxn>
                <a:cxn ang="0">
                  <a:pos x="267" y="3"/>
                </a:cxn>
                <a:cxn ang="0">
                  <a:pos x="311" y="9"/>
                </a:cxn>
                <a:cxn ang="0">
                  <a:pos x="317" y="44"/>
                </a:cxn>
                <a:cxn ang="0">
                  <a:pos x="290" y="50"/>
                </a:cxn>
                <a:cxn ang="0">
                  <a:pos x="292" y="76"/>
                </a:cxn>
                <a:cxn ang="0">
                  <a:pos x="311" y="104"/>
                </a:cxn>
                <a:cxn ang="0">
                  <a:pos x="282" y="131"/>
                </a:cxn>
                <a:cxn ang="0">
                  <a:pos x="269" y="189"/>
                </a:cxn>
                <a:cxn ang="0">
                  <a:pos x="267" y="212"/>
                </a:cxn>
              </a:cxnLst>
              <a:rect l="0" t="0" r="r" b="b"/>
              <a:pathLst>
                <a:path w="317" h="268">
                  <a:moveTo>
                    <a:pt x="267" y="212"/>
                  </a:moveTo>
                  <a:lnTo>
                    <a:pt x="241" y="212"/>
                  </a:lnTo>
                  <a:lnTo>
                    <a:pt x="230" y="231"/>
                  </a:lnTo>
                  <a:lnTo>
                    <a:pt x="227" y="235"/>
                  </a:lnTo>
                  <a:lnTo>
                    <a:pt x="221" y="213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7" y="231"/>
                  </a:lnTo>
                  <a:lnTo>
                    <a:pt x="185" y="226"/>
                  </a:lnTo>
                  <a:lnTo>
                    <a:pt x="133" y="193"/>
                  </a:lnTo>
                  <a:lnTo>
                    <a:pt x="129" y="193"/>
                  </a:lnTo>
                  <a:lnTo>
                    <a:pt x="163" y="226"/>
                  </a:lnTo>
                  <a:lnTo>
                    <a:pt x="138" y="239"/>
                  </a:lnTo>
                  <a:lnTo>
                    <a:pt x="113" y="248"/>
                  </a:lnTo>
                  <a:lnTo>
                    <a:pt x="100" y="268"/>
                  </a:lnTo>
                  <a:lnTo>
                    <a:pt x="73" y="256"/>
                  </a:lnTo>
                  <a:lnTo>
                    <a:pt x="60" y="242"/>
                  </a:lnTo>
                  <a:lnTo>
                    <a:pt x="39" y="233"/>
                  </a:lnTo>
                  <a:lnTo>
                    <a:pt x="33" y="184"/>
                  </a:lnTo>
                  <a:lnTo>
                    <a:pt x="10" y="177"/>
                  </a:lnTo>
                  <a:lnTo>
                    <a:pt x="0" y="158"/>
                  </a:lnTo>
                  <a:lnTo>
                    <a:pt x="33" y="152"/>
                  </a:lnTo>
                  <a:lnTo>
                    <a:pt x="73" y="172"/>
                  </a:lnTo>
                  <a:lnTo>
                    <a:pt x="87" y="155"/>
                  </a:lnTo>
                  <a:lnTo>
                    <a:pt x="83" y="143"/>
                  </a:lnTo>
                  <a:lnTo>
                    <a:pt x="87" y="127"/>
                  </a:lnTo>
                  <a:lnTo>
                    <a:pt x="60" y="60"/>
                  </a:lnTo>
                  <a:lnTo>
                    <a:pt x="98" y="47"/>
                  </a:lnTo>
                  <a:lnTo>
                    <a:pt x="112" y="16"/>
                  </a:lnTo>
                  <a:lnTo>
                    <a:pt x="135" y="0"/>
                  </a:lnTo>
                  <a:lnTo>
                    <a:pt x="192" y="4"/>
                  </a:lnTo>
                  <a:lnTo>
                    <a:pt x="213" y="0"/>
                  </a:lnTo>
                  <a:lnTo>
                    <a:pt x="238" y="3"/>
                  </a:lnTo>
                  <a:lnTo>
                    <a:pt x="267" y="3"/>
                  </a:lnTo>
                  <a:lnTo>
                    <a:pt x="311" y="9"/>
                  </a:lnTo>
                  <a:lnTo>
                    <a:pt x="317" y="44"/>
                  </a:lnTo>
                  <a:lnTo>
                    <a:pt x="290" y="50"/>
                  </a:lnTo>
                  <a:lnTo>
                    <a:pt x="292" y="76"/>
                  </a:lnTo>
                  <a:lnTo>
                    <a:pt x="311" y="104"/>
                  </a:lnTo>
                  <a:lnTo>
                    <a:pt x="282" y="131"/>
                  </a:lnTo>
                  <a:lnTo>
                    <a:pt x="269" y="189"/>
                  </a:lnTo>
                  <a:lnTo>
                    <a:pt x="267" y="2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A15BDF44-EDE8-F44A-9451-9A3B313EF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3535"/>
              <a:ext cx="317" cy="268"/>
            </a:xfrm>
            <a:custGeom>
              <a:avLst/>
              <a:gdLst/>
              <a:ahLst/>
              <a:cxnLst>
                <a:cxn ang="0">
                  <a:pos x="267" y="212"/>
                </a:cxn>
                <a:cxn ang="0">
                  <a:pos x="241" y="212"/>
                </a:cxn>
                <a:cxn ang="0">
                  <a:pos x="230" y="231"/>
                </a:cxn>
                <a:cxn ang="0">
                  <a:pos x="227" y="235"/>
                </a:cxn>
                <a:cxn ang="0">
                  <a:pos x="221" y="213"/>
                </a:cxn>
                <a:cxn ang="0">
                  <a:pos x="214" y="213"/>
                </a:cxn>
                <a:cxn ang="0">
                  <a:pos x="207" y="218"/>
                </a:cxn>
                <a:cxn ang="0">
                  <a:pos x="207" y="231"/>
                </a:cxn>
                <a:cxn ang="0">
                  <a:pos x="185" y="226"/>
                </a:cxn>
                <a:cxn ang="0">
                  <a:pos x="133" y="193"/>
                </a:cxn>
                <a:cxn ang="0">
                  <a:pos x="129" y="193"/>
                </a:cxn>
                <a:cxn ang="0">
                  <a:pos x="163" y="226"/>
                </a:cxn>
                <a:cxn ang="0">
                  <a:pos x="138" y="239"/>
                </a:cxn>
                <a:cxn ang="0">
                  <a:pos x="113" y="248"/>
                </a:cxn>
                <a:cxn ang="0">
                  <a:pos x="100" y="268"/>
                </a:cxn>
                <a:cxn ang="0">
                  <a:pos x="73" y="256"/>
                </a:cxn>
                <a:cxn ang="0">
                  <a:pos x="60" y="242"/>
                </a:cxn>
                <a:cxn ang="0">
                  <a:pos x="39" y="233"/>
                </a:cxn>
                <a:cxn ang="0">
                  <a:pos x="33" y="184"/>
                </a:cxn>
                <a:cxn ang="0">
                  <a:pos x="10" y="177"/>
                </a:cxn>
                <a:cxn ang="0">
                  <a:pos x="0" y="158"/>
                </a:cxn>
                <a:cxn ang="0">
                  <a:pos x="33" y="152"/>
                </a:cxn>
                <a:cxn ang="0">
                  <a:pos x="73" y="172"/>
                </a:cxn>
                <a:cxn ang="0">
                  <a:pos x="87" y="155"/>
                </a:cxn>
                <a:cxn ang="0">
                  <a:pos x="83" y="143"/>
                </a:cxn>
                <a:cxn ang="0">
                  <a:pos x="87" y="127"/>
                </a:cxn>
                <a:cxn ang="0">
                  <a:pos x="60" y="60"/>
                </a:cxn>
                <a:cxn ang="0">
                  <a:pos x="98" y="47"/>
                </a:cxn>
                <a:cxn ang="0">
                  <a:pos x="112" y="16"/>
                </a:cxn>
                <a:cxn ang="0">
                  <a:pos x="135" y="0"/>
                </a:cxn>
                <a:cxn ang="0">
                  <a:pos x="192" y="4"/>
                </a:cxn>
                <a:cxn ang="0">
                  <a:pos x="213" y="0"/>
                </a:cxn>
                <a:cxn ang="0">
                  <a:pos x="238" y="3"/>
                </a:cxn>
                <a:cxn ang="0">
                  <a:pos x="267" y="3"/>
                </a:cxn>
                <a:cxn ang="0">
                  <a:pos x="311" y="9"/>
                </a:cxn>
                <a:cxn ang="0">
                  <a:pos x="317" y="44"/>
                </a:cxn>
                <a:cxn ang="0">
                  <a:pos x="290" y="50"/>
                </a:cxn>
                <a:cxn ang="0">
                  <a:pos x="292" y="76"/>
                </a:cxn>
                <a:cxn ang="0">
                  <a:pos x="311" y="104"/>
                </a:cxn>
                <a:cxn ang="0">
                  <a:pos x="282" y="131"/>
                </a:cxn>
                <a:cxn ang="0">
                  <a:pos x="269" y="189"/>
                </a:cxn>
                <a:cxn ang="0">
                  <a:pos x="267" y="212"/>
                </a:cxn>
              </a:cxnLst>
              <a:rect l="0" t="0" r="r" b="b"/>
              <a:pathLst>
                <a:path w="317" h="268">
                  <a:moveTo>
                    <a:pt x="267" y="212"/>
                  </a:moveTo>
                  <a:lnTo>
                    <a:pt x="241" y="212"/>
                  </a:lnTo>
                  <a:lnTo>
                    <a:pt x="230" y="231"/>
                  </a:lnTo>
                  <a:lnTo>
                    <a:pt x="227" y="235"/>
                  </a:lnTo>
                  <a:lnTo>
                    <a:pt x="221" y="213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7" y="231"/>
                  </a:lnTo>
                  <a:lnTo>
                    <a:pt x="185" y="226"/>
                  </a:lnTo>
                  <a:lnTo>
                    <a:pt x="133" y="193"/>
                  </a:lnTo>
                  <a:lnTo>
                    <a:pt x="129" y="193"/>
                  </a:lnTo>
                  <a:lnTo>
                    <a:pt x="163" y="226"/>
                  </a:lnTo>
                  <a:lnTo>
                    <a:pt x="138" y="239"/>
                  </a:lnTo>
                  <a:lnTo>
                    <a:pt x="113" y="248"/>
                  </a:lnTo>
                  <a:lnTo>
                    <a:pt x="100" y="268"/>
                  </a:lnTo>
                  <a:lnTo>
                    <a:pt x="73" y="256"/>
                  </a:lnTo>
                  <a:lnTo>
                    <a:pt x="60" y="242"/>
                  </a:lnTo>
                  <a:lnTo>
                    <a:pt x="39" y="233"/>
                  </a:lnTo>
                  <a:lnTo>
                    <a:pt x="33" y="184"/>
                  </a:lnTo>
                  <a:lnTo>
                    <a:pt x="10" y="177"/>
                  </a:lnTo>
                  <a:lnTo>
                    <a:pt x="0" y="158"/>
                  </a:lnTo>
                  <a:lnTo>
                    <a:pt x="33" y="152"/>
                  </a:lnTo>
                  <a:lnTo>
                    <a:pt x="73" y="172"/>
                  </a:lnTo>
                  <a:lnTo>
                    <a:pt x="87" y="155"/>
                  </a:lnTo>
                  <a:lnTo>
                    <a:pt x="83" y="143"/>
                  </a:lnTo>
                  <a:lnTo>
                    <a:pt x="87" y="127"/>
                  </a:lnTo>
                  <a:lnTo>
                    <a:pt x="60" y="60"/>
                  </a:lnTo>
                  <a:lnTo>
                    <a:pt x="98" y="47"/>
                  </a:lnTo>
                  <a:lnTo>
                    <a:pt x="112" y="16"/>
                  </a:lnTo>
                  <a:lnTo>
                    <a:pt x="135" y="0"/>
                  </a:lnTo>
                  <a:lnTo>
                    <a:pt x="192" y="4"/>
                  </a:lnTo>
                  <a:lnTo>
                    <a:pt x="213" y="0"/>
                  </a:lnTo>
                  <a:lnTo>
                    <a:pt x="238" y="3"/>
                  </a:lnTo>
                  <a:lnTo>
                    <a:pt x="267" y="3"/>
                  </a:lnTo>
                  <a:lnTo>
                    <a:pt x="311" y="9"/>
                  </a:lnTo>
                  <a:lnTo>
                    <a:pt x="317" y="44"/>
                  </a:lnTo>
                  <a:lnTo>
                    <a:pt x="290" y="50"/>
                  </a:lnTo>
                  <a:lnTo>
                    <a:pt x="292" y="76"/>
                  </a:lnTo>
                  <a:lnTo>
                    <a:pt x="311" y="104"/>
                  </a:lnTo>
                  <a:lnTo>
                    <a:pt x="282" y="131"/>
                  </a:lnTo>
                  <a:lnTo>
                    <a:pt x="269" y="189"/>
                  </a:lnTo>
                  <a:lnTo>
                    <a:pt x="267" y="21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6E80A41C-7829-7B40-924B-D9476DC20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33"/>
              <a:ext cx="322" cy="249"/>
            </a:xfrm>
            <a:custGeom>
              <a:avLst/>
              <a:gdLst/>
              <a:ahLst/>
              <a:cxnLst>
                <a:cxn ang="0">
                  <a:pos x="282" y="49"/>
                </a:cxn>
                <a:cxn ang="0">
                  <a:pos x="266" y="42"/>
                </a:cxn>
                <a:cxn ang="0">
                  <a:pos x="196" y="40"/>
                </a:cxn>
                <a:cxn ang="0">
                  <a:pos x="181" y="16"/>
                </a:cxn>
                <a:cxn ang="0">
                  <a:pos x="171" y="1"/>
                </a:cxn>
                <a:cxn ang="0">
                  <a:pos x="155" y="0"/>
                </a:cxn>
                <a:cxn ang="0">
                  <a:pos x="129" y="13"/>
                </a:cxn>
                <a:cxn ang="0">
                  <a:pos x="95" y="8"/>
                </a:cxn>
                <a:cxn ang="0">
                  <a:pos x="86" y="19"/>
                </a:cxn>
                <a:cxn ang="0">
                  <a:pos x="66" y="4"/>
                </a:cxn>
                <a:cxn ang="0">
                  <a:pos x="26" y="18"/>
                </a:cxn>
                <a:cxn ang="0">
                  <a:pos x="10" y="34"/>
                </a:cxn>
                <a:cxn ang="0">
                  <a:pos x="22" y="60"/>
                </a:cxn>
                <a:cxn ang="0">
                  <a:pos x="45" y="93"/>
                </a:cxn>
                <a:cxn ang="0">
                  <a:pos x="35" y="117"/>
                </a:cxn>
                <a:cxn ang="0">
                  <a:pos x="0" y="138"/>
                </a:cxn>
                <a:cxn ang="0">
                  <a:pos x="0" y="167"/>
                </a:cxn>
                <a:cxn ang="0">
                  <a:pos x="0" y="181"/>
                </a:cxn>
                <a:cxn ang="0">
                  <a:pos x="20" y="194"/>
                </a:cxn>
                <a:cxn ang="0">
                  <a:pos x="57" y="181"/>
                </a:cxn>
                <a:cxn ang="0">
                  <a:pos x="92" y="211"/>
                </a:cxn>
                <a:cxn ang="0">
                  <a:pos x="68" y="229"/>
                </a:cxn>
                <a:cxn ang="0">
                  <a:pos x="68" y="243"/>
                </a:cxn>
                <a:cxn ang="0">
                  <a:pos x="95" y="249"/>
                </a:cxn>
                <a:cxn ang="0">
                  <a:pos x="117" y="243"/>
                </a:cxn>
                <a:cxn ang="0">
                  <a:pos x="123" y="230"/>
                </a:cxn>
                <a:cxn ang="0">
                  <a:pos x="154" y="217"/>
                </a:cxn>
                <a:cxn ang="0">
                  <a:pos x="187" y="214"/>
                </a:cxn>
                <a:cxn ang="0">
                  <a:pos x="216" y="206"/>
                </a:cxn>
                <a:cxn ang="0">
                  <a:pos x="235" y="176"/>
                </a:cxn>
                <a:cxn ang="0">
                  <a:pos x="235" y="144"/>
                </a:cxn>
                <a:cxn ang="0">
                  <a:pos x="226" y="135"/>
                </a:cxn>
                <a:cxn ang="0">
                  <a:pos x="216" y="135"/>
                </a:cxn>
                <a:cxn ang="0">
                  <a:pos x="201" y="145"/>
                </a:cxn>
                <a:cxn ang="0">
                  <a:pos x="181" y="145"/>
                </a:cxn>
                <a:cxn ang="0">
                  <a:pos x="182" y="142"/>
                </a:cxn>
                <a:cxn ang="0">
                  <a:pos x="197" y="135"/>
                </a:cxn>
                <a:cxn ang="0">
                  <a:pos x="213" y="126"/>
                </a:cxn>
                <a:cxn ang="0">
                  <a:pos x="231" y="102"/>
                </a:cxn>
                <a:cxn ang="0">
                  <a:pos x="247" y="98"/>
                </a:cxn>
                <a:cxn ang="0">
                  <a:pos x="268" y="114"/>
                </a:cxn>
                <a:cxn ang="0">
                  <a:pos x="282" y="109"/>
                </a:cxn>
                <a:cxn ang="0">
                  <a:pos x="322" y="73"/>
                </a:cxn>
                <a:cxn ang="0">
                  <a:pos x="316" y="73"/>
                </a:cxn>
                <a:cxn ang="0">
                  <a:pos x="308" y="67"/>
                </a:cxn>
                <a:cxn ang="0">
                  <a:pos x="312" y="60"/>
                </a:cxn>
                <a:cxn ang="0">
                  <a:pos x="312" y="50"/>
                </a:cxn>
                <a:cxn ang="0">
                  <a:pos x="295" y="50"/>
                </a:cxn>
                <a:cxn ang="0">
                  <a:pos x="282" y="49"/>
                </a:cxn>
              </a:cxnLst>
              <a:rect l="0" t="0" r="r" b="b"/>
              <a:pathLst>
                <a:path w="322" h="249">
                  <a:moveTo>
                    <a:pt x="282" y="49"/>
                  </a:moveTo>
                  <a:lnTo>
                    <a:pt x="266" y="42"/>
                  </a:lnTo>
                  <a:lnTo>
                    <a:pt x="196" y="40"/>
                  </a:lnTo>
                  <a:lnTo>
                    <a:pt x="181" y="16"/>
                  </a:lnTo>
                  <a:lnTo>
                    <a:pt x="171" y="1"/>
                  </a:lnTo>
                  <a:lnTo>
                    <a:pt x="155" y="0"/>
                  </a:lnTo>
                  <a:lnTo>
                    <a:pt x="129" y="13"/>
                  </a:lnTo>
                  <a:lnTo>
                    <a:pt x="95" y="8"/>
                  </a:lnTo>
                  <a:lnTo>
                    <a:pt x="86" y="19"/>
                  </a:lnTo>
                  <a:lnTo>
                    <a:pt x="66" y="4"/>
                  </a:lnTo>
                  <a:lnTo>
                    <a:pt x="26" y="18"/>
                  </a:lnTo>
                  <a:lnTo>
                    <a:pt x="10" y="34"/>
                  </a:lnTo>
                  <a:lnTo>
                    <a:pt x="22" y="60"/>
                  </a:lnTo>
                  <a:lnTo>
                    <a:pt x="45" y="93"/>
                  </a:lnTo>
                  <a:lnTo>
                    <a:pt x="35" y="117"/>
                  </a:lnTo>
                  <a:lnTo>
                    <a:pt x="0" y="138"/>
                  </a:lnTo>
                  <a:lnTo>
                    <a:pt x="0" y="167"/>
                  </a:lnTo>
                  <a:lnTo>
                    <a:pt x="0" y="181"/>
                  </a:lnTo>
                  <a:lnTo>
                    <a:pt x="20" y="194"/>
                  </a:lnTo>
                  <a:lnTo>
                    <a:pt x="57" y="181"/>
                  </a:lnTo>
                  <a:lnTo>
                    <a:pt x="92" y="211"/>
                  </a:lnTo>
                  <a:lnTo>
                    <a:pt x="68" y="229"/>
                  </a:lnTo>
                  <a:lnTo>
                    <a:pt x="68" y="243"/>
                  </a:lnTo>
                  <a:lnTo>
                    <a:pt x="95" y="249"/>
                  </a:lnTo>
                  <a:lnTo>
                    <a:pt x="117" y="243"/>
                  </a:lnTo>
                  <a:lnTo>
                    <a:pt x="123" y="230"/>
                  </a:lnTo>
                  <a:lnTo>
                    <a:pt x="154" y="217"/>
                  </a:lnTo>
                  <a:lnTo>
                    <a:pt x="187" y="214"/>
                  </a:lnTo>
                  <a:lnTo>
                    <a:pt x="216" y="206"/>
                  </a:lnTo>
                  <a:lnTo>
                    <a:pt x="235" y="176"/>
                  </a:lnTo>
                  <a:lnTo>
                    <a:pt x="235" y="144"/>
                  </a:lnTo>
                  <a:lnTo>
                    <a:pt x="226" y="135"/>
                  </a:lnTo>
                  <a:lnTo>
                    <a:pt x="216" y="135"/>
                  </a:lnTo>
                  <a:lnTo>
                    <a:pt x="201" y="145"/>
                  </a:lnTo>
                  <a:lnTo>
                    <a:pt x="181" y="145"/>
                  </a:lnTo>
                  <a:lnTo>
                    <a:pt x="182" y="142"/>
                  </a:lnTo>
                  <a:lnTo>
                    <a:pt x="197" y="135"/>
                  </a:lnTo>
                  <a:lnTo>
                    <a:pt x="213" y="126"/>
                  </a:lnTo>
                  <a:lnTo>
                    <a:pt x="231" y="102"/>
                  </a:lnTo>
                  <a:lnTo>
                    <a:pt x="247" y="98"/>
                  </a:lnTo>
                  <a:lnTo>
                    <a:pt x="268" y="114"/>
                  </a:lnTo>
                  <a:lnTo>
                    <a:pt x="282" y="109"/>
                  </a:lnTo>
                  <a:lnTo>
                    <a:pt x="322" y="73"/>
                  </a:lnTo>
                  <a:lnTo>
                    <a:pt x="316" y="73"/>
                  </a:lnTo>
                  <a:lnTo>
                    <a:pt x="308" y="67"/>
                  </a:lnTo>
                  <a:lnTo>
                    <a:pt x="312" y="60"/>
                  </a:lnTo>
                  <a:lnTo>
                    <a:pt x="312" y="50"/>
                  </a:lnTo>
                  <a:lnTo>
                    <a:pt x="295" y="50"/>
                  </a:lnTo>
                  <a:lnTo>
                    <a:pt x="282" y="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E3CB143-23F5-D748-BBA5-3F7F317F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3233"/>
              <a:ext cx="322" cy="249"/>
            </a:xfrm>
            <a:custGeom>
              <a:avLst/>
              <a:gdLst/>
              <a:ahLst/>
              <a:cxnLst>
                <a:cxn ang="0">
                  <a:pos x="282" y="49"/>
                </a:cxn>
                <a:cxn ang="0">
                  <a:pos x="266" y="42"/>
                </a:cxn>
                <a:cxn ang="0">
                  <a:pos x="196" y="40"/>
                </a:cxn>
                <a:cxn ang="0">
                  <a:pos x="181" y="16"/>
                </a:cxn>
                <a:cxn ang="0">
                  <a:pos x="171" y="1"/>
                </a:cxn>
                <a:cxn ang="0">
                  <a:pos x="155" y="0"/>
                </a:cxn>
                <a:cxn ang="0">
                  <a:pos x="129" y="13"/>
                </a:cxn>
                <a:cxn ang="0">
                  <a:pos x="95" y="8"/>
                </a:cxn>
                <a:cxn ang="0">
                  <a:pos x="86" y="19"/>
                </a:cxn>
                <a:cxn ang="0">
                  <a:pos x="66" y="4"/>
                </a:cxn>
                <a:cxn ang="0">
                  <a:pos x="26" y="18"/>
                </a:cxn>
                <a:cxn ang="0">
                  <a:pos x="10" y="34"/>
                </a:cxn>
                <a:cxn ang="0">
                  <a:pos x="22" y="60"/>
                </a:cxn>
                <a:cxn ang="0">
                  <a:pos x="45" y="93"/>
                </a:cxn>
                <a:cxn ang="0">
                  <a:pos x="35" y="117"/>
                </a:cxn>
                <a:cxn ang="0">
                  <a:pos x="0" y="138"/>
                </a:cxn>
                <a:cxn ang="0">
                  <a:pos x="0" y="167"/>
                </a:cxn>
                <a:cxn ang="0">
                  <a:pos x="0" y="181"/>
                </a:cxn>
                <a:cxn ang="0">
                  <a:pos x="20" y="194"/>
                </a:cxn>
                <a:cxn ang="0">
                  <a:pos x="57" y="181"/>
                </a:cxn>
                <a:cxn ang="0">
                  <a:pos x="92" y="211"/>
                </a:cxn>
                <a:cxn ang="0">
                  <a:pos x="68" y="229"/>
                </a:cxn>
                <a:cxn ang="0">
                  <a:pos x="68" y="243"/>
                </a:cxn>
                <a:cxn ang="0">
                  <a:pos x="95" y="249"/>
                </a:cxn>
                <a:cxn ang="0">
                  <a:pos x="117" y="243"/>
                </a:cxn>
                <a:cxn ang="0">
                  <a:pos x="123" y="230"/>
                </a:cxn>
                <a:cxn ang="0">
                  <a:pos x="154" y="217"/>
                </a:cxn>
                <a:cxn ang="0">
                  <a:pos x="187" y="214"/>
                </a:cxn>
                <a:cxn ang="0">
                  <a:pos x="216" y="206"/>
                </a:cxn>
                <a:cxn ang="0">
                  <a:pos x="235" y="176"/>
                </a:cxn>
                <a:cxn ang="0">
                  <a:pos x="235" y="144"/>
                </a:cxn>
                <a:cxn ang="0">
                  <a:pos x="226" y="135"/>
                </a:cxn>
                <a:cxn ang="0">
                  <a:pos x="216" y="135"/>
                </a:cxn>
                <a:cxn ang="0">
                  <a:pos x="201" y="145"/>
                </a:cxn>
                <a:cxn ang="0">
                  <a:pos x="181" y="145"/>
                </a:cxn>
                <a:cxn ang="0">
                  <a:pos x="182" y="142"/>
                </a:cxn>
                <a:cxn ang="0">
                  <a:pos x="197" y="135"/>
                </a:cxn>
                <a:cxn ang="0">
                  <a:pos x="213" y="126"/>
                </a:cxn>
                <a:cxn ang="0">
                  <a:pos x="231" y="102"/>
                </a:cxn>
                <a:cxn ang="0">
                  <a:pos x="247" y="98"/>
                </a:cxn>
                <a:cxn ang="0">
                  <a:pos x="268" y="114"/>
                </a:cxn>
                <a:cxn ang="0">
                  <a:pos x="282" y="109"/>
                </a:cxn>
                <a:cxn ang="0">
                  <a:pos x="322" y="73"/>
                </a:cxn>
                <a:cxn ang="0">
                  <a:pos x="316" y="73"/>
                </a:cxn>
                <a:cxn ang="0">
                  <a:pos x="308" y="67"/>
                </a:cxn>
                <a:cxn ang="0">
                  <a:pos x="312" y="60"/>
                </a:cxn>
                <a:cxn ang="0">
                  <a:pos x="312" y="50"/>
                </a:cxn>
                <a:cxn ang="0">
                  <a:pos x="295" y="50"/>
                </a:cxn>
                <a:cxn ang="0">
                  <a:pos x="282" y="49"/>
                </a:cxn>
              </a:cxnLst>
              <a:rect l="0" t="0" r="r" b="b"/>
              <a:pathLst>
                <a:path w="322" h="249">
                  <a:moveTo>
                    <a:pt x="282" y="49"/>
                  </a:moveTo>
                  <a:lnTo>
                    <a:pt x="266" y="42"/>
                  </a:lnTo>
                  <a:lnTo>
                    <a:pt x="196" y="40"/>
                  </a:lnTo>
                  <a:lnTo>
                    <a:pt x="181" y="16"/>
                  </a:lnTo>
                  <a:lnTo>
                    <a:pt x="171" y="1"/>
                  </a:lnTo>
                  <a:lnTo>
                    <a:pt x="155" y="0"/>
                  </a:lnTo>
                  <a:lnTo>
                    <a:pt x="129" y="13"/>
                  </a:lnTo>
                  <a:lnTo>
                    <a:pt x="95" y="8"/>
                  </a:lnTo>
                  <a:lnTo>
                    <a:pt x="86" y="19"/>
                  </a:lnTo>
                  <a:lnTo>
                    <a:pt x="66" y="4"/>
                  </a:lnTo>
                  <a:lnTo>
                    <a:pt x="26" y="18"/>
                  </a:lnTo>
                  <a:lnTo>
                    <a:pt x="10" y="34"/>
                  </a:lnTo>
                  <a:lnTo>
                    <a:pt x="22" y="60"/>
                  </a:lnTo>
                  <a:lnTo>
                    <a:pt x="45" y="93"/>
                  </a:lnTo>
                  <a:lnTo>
                    <a:pt x="35" y="117"/>
                  </a:lnTo>
                  <a:lnTo>
                    <a:pt x="0" y="138"/>
                  </a:lnTo>
                  <a:lnTo>
                    <a:pt x="0" y="167"/>
                  </a:lnTo>
                  <a:lnTo>
                    <a:pt x="0" y="181"/>
                  </a:lnTo>
                  <a:lnTo>
                    <a:pt x="20" y="194"/>
                  </a:lnTo>
                  <a:lnTo>
                    <a:pt x="57" y="181"/>
                  </a:lnTo>
                  <a:lnTo>
                    <a:pt x="92" y="211"/>
                  </a:lnTo>
                  <a:lnTo>
                    <a:pt x="68" y="229"/>
                  </a:lnTo>
                  <a:lnTo>
                    <a:pt x="68" y="243"/>
                  </a:lnTo>
                  <a:lnTo>
                    <a:pt x="95" y="249"/>
                  </a:lnTo>
                  <a:lnTo>
                    <a:pt x="117" y="243"/>
                  </a:lnTo>
                  <a:lnTo>
                    <a:pt x="123" y="230"/>
                  </a:lnTo>
                  <a:lnTo>
                    <a:pt x="154" y="217"/>
                  </a:lnTo>
                  <a:lnTo>
                    <a:pt x="187" y="214"/>
                  </a:lnTo>
                  <a:lnTo>
                    <a:pt x="216" y="206"/>
                  </a:lnTo>
                  <a:lnTo>
                    <a:pt x="235" y="176"/>
                  </a:lnTo>
                  <a:lnTo>
                    <a:pt x="235" y="144"/>
                  </a:lnTo>
                  <a:lnTo>
                    <a:pt x="226" y="135"/>
                  </a:lnTo>
                  <a:lnTo>
                    <a:pt x="216" y="135"/>
                  </a:lnTo>
                  <a:lnTo>
                    <a:pt x="201" y="145"/>
                  </a:lnTo>
                  <a:lnTo>
                    <a:pt x="181" y="145"/>
                  </a:lnTo>
                  <a:lnTo>
                    <a:pt x="182" y="142"/>
                  </a:lnTo>
                  <a:lnTo>
                    <a:pt x="197" y="135"/>
                  </a:lnTo>
                  <a:lnTo>
                    <a:pt x="213" y="126"/>
                  </a:lnTo>
                  <a:lnTo>
                    <a:pt x="231" y="102"/>
                  </a:lnTo>
                  <a:lnTo>
                    <a:pt x="247" y="98"/>
                  </a:lnTo>
                  <a:lnTo>
                    <a:pt x="268" y="114"/>
                  </a:lnTo>
                  <a:lnTo>
                    <a:pt x="282" y="109"/>
                  </a:lnTo>
                  <a:lnTo>
                    <a:pt x="322" y="73"/>
                  </a:lnTo>
                  <a:lnTo>
                    <a:pt x="316" y="73"/>
                  </a:lnTo>
                  <a:lnTo>
                    <a:pt x="308" y="67"/>
                  </a:lnTo>
                  <a:lnTo>
                    <a:pt x="312" y="60"/>
                  </a:lnTo>
                  <a:lnTo>
                    <a:pt x="312" y="50"/>
                  </a:lnTo>
                  <a:lnTo>
                    <a:pt x="295" y="50"/>
                  </a:lnTo>
                  <a:lnTo>
                    <a:pt x="282" y="4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EA26C79-50F6-A84D-979B-4E1051251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59"/>
              <a:ext cx="342" cy="222"/>
            </a:xfrm>
            <a:custGeom>
              <a:avLst/>
              <a:gdLst/>
              <a:ahLst/>
              <a:cxnLst>
                <a:cxn ang="0">
                  <a:pos x="1" y="146"/>
                </a:cxn>
                <a:cxn ang="0">
                  <a:pos x="77" y="169"/>
                </a:cxn>
                <a:cxn ang="0">
                  <a:pos x="114" y="202"/>
                </a:cxn>
                <a:cxn ang="0">
                  <a:pos x="137" y="222"/>
                </a:cxn>
                <a:cxn ang="0">
                  <a:pos x="139" y="218"/>
                </a:cxn>
                <a:cxn ang="0">
                  <a:pos x="128" y="202"/>
                </a:cxn>
                <a:cxn ang="0">
                  <a:pos x="133" y="190"/>
                </a:cxn>
                <a:cxn ang="0">
                  <a:pos x="149" y="180"/>
                </a:cxn>
                <a:cxn ang="0">
                  <a:pos x="244" y="194"/>
                </a:cxn>
                <a:cxn ang="0">
                  <a:pos x="260" y="187"/>
                </a:cxn>
                <a:cxn ang="0">
                  <a:pos x="266" y="169"/>
                </a:cxn>
                <a:cxn ang="0">
                  <a:pos x="231" y="151"/>
                </a:cxn>
                <a:cxn ang="0">
                  <a:pos x="234" y="148"/>
                </a:cxn>
                <a:cxn ang="0">
                  <a:pos x="238" y="148"/>
                </a:cxn>
                <a:cxn ang="0">
                  <a:pos x="266" y="151"/>
                </a:cxn>
                <a:cxn ang="0">
                  <a:pos x="278" y="146"/>
                </a:cxn>
                <a:cxn ang="0">
                  <a:pos x="299" y="146"/>
                </a:cxn>
                <a:cxn ang="0">
                  <a:pos x="342" y="131"/>
                </a:cxn>
                <a:cxn ang="0">
                  <a:pos x="328" y="118"/>
                </a:cxn>
                <a:cxn ang="0">
                  <a:pos x="307" y="108"/>
                </a:cxn>
                <a:cxn ang="0">
                  <a:pos x="301" y="59"/>
                </a:cxn>
                <a:cxn ang="0">
                  <a:pos x="278" y="52"/>
                </a:cxn>
                <a:cxn ang="0">
                  <a:pos x="268" y="34"/>
                </a:cxn>
                <a:cxn ang="0">
                  <a:pos x="218" y="47"/>
                </a:cxn>
                <a:cxn ang="0">
                  <a:pos x="187" y="4"/>
                </a:cxn>
                <a:cxn ang="0">
                  <a:pos x="165" y="0"/>
                </a:cxn>
                <a:cxn ang="0">
                  <a:pos x="150" y="40"/>
                </a:cxn>
                <a:cxn ang="0">
                  <a:pos x="133" y="49"/>
                </a:cxn>
                <a:cxn ang="0">
                  <a:pos x="112" y="34"/>
                </a:cxn>
                <a:cxn ang="0">
                  <a:pos x="93" y="50"/>
                </a:cxn>
                <a:cxn ang="0">
                  <a:pos x="86" y="76"/>
                </a:cxn>
                <a:cxn ang="0">
                  <a:pos x="66" y="81"/>
                </a:cxn>
                <a:cxn ang="0">
                  <a:pos x="3" y="102"/>
                </a:cxn>
                <a:cxn ang="0">
                  <a:pos x="14" y="114"/>
                </a:cxn>
                <a:cxn ang="0">
                  <a:pos x="0" y="131"/>
                </a:cxn>
                <a:cxn ang="0">
                  <a:pos x="1" y="146"/>
                </a:cxn>
              </a:cxnLst>
              <a:rect l="0" t="0" r="r" b="b"/>
              <a:pathLst>
                <a:path w="342" h="222">
                  <a:moveTo>
                    <a:pt x="1" y="146"/>
                  </a:moveTo>
                  <a:lnTo>
                    <a:pt x="77" y="169"/>
                  </a:lnTo>
                  <a:lnTo>
                    <a:pt x="114" y="202"/>
                  </a:lnTo>
                  <a:lnTo>
                    <a:pt x="137" y="222"/>
                  </a:lnTo>
                  <a:lnTo>
                    <a:pt x="139" y="218"/>
                  </a:lnTo>
                  <a:lnTo>
                    <a:pt x="128" y="202"/>
                  </a:lnTo>
                  <a:lnTo>
                    <a:pt x="133" y="190"/>
                  </a:lnTo>
                  <a:lnTo>
                    <a:pt x="149" y="180"/>
                  </a:lnTo>
                  <a:lnTo>
                    <a:pt x="244" y="194"/>
                  </a:lnTo>
                  <a:lnTo>
                    <a:pt x="260" y="187"/>
                  </a:lnTo>
                  <a:lnTo>
                    <a:pt x="266" y="169"/>
                  </a:lnTo>
                  <a:lnTo>
                    <a:pt x="231" y="151"/>
                  </a:lnTo>
                  <a:lnTo>
                    <a:pt x="234" y="148"/>
                  </a:lnTo>
                  <a:lnTo>
                    <a:pt x="238" y="148"/>
                  </a:lnTo>
                  <a:lnTo>
                    <a:pt x="266" y="151"/>
                  </a:lnTo>
                  <a:lnTo>
                    <a:pt x="278" y="146"/>
                  </a:lnTo>
                  <a:lnTo>
                    <a:pt x="299" y="146"/>
                  </a:lnTo>
                  <a:lnTo>
                    <a:pt x="342" y="131"/>
                  </a:lnTo>
                  <a:lnTo>
                    <a:pt x="328" y="118"/>
                  </a:lnTo>
                  <a:lnTo>
                    <a:pt x="307" y="108"/>
                  </a:lnTo>
                  <a:lnTo>
                    <a:pt x="301" y="59"/>
                  </a:lnTo>
                  <a:lnTo>
                    <a:pt x="278" y="52"/>
                  </a:lnTo>
                  <a:lnTo>
                    <a:pt x="268" y="34"/>
                  </a:lnTo>
                  <a:lnTo>
                    <a:pt x="218" y="47"/>
                  </a:lnTo>
                  <a:lnTo>
                    <a:pt x="187" y="4"/>
                  </a:lnTo>
                  <a:lnTo>
                    <a:pt x="165" y="0"/>
                  </a:lnTo>
                  <a:lnTo>
                    <a:pt x="150" y="40"/>
                  </a:lnTo>
                  <a:lnTo>
                    <a:pt x="133" y="49"/>
                  </a:lnTo>
                  <a:lnTo>
                    <a:pt x="112" y="34"/>
                  </a:lnTo>
                  <a:lnTo>
                    <a:pt x="93" y="50"/>
                  </a:lnTo>
                  <a:lnTo>
                    <a:pt x="86" y="76"/>
                  </a:lnTo>
                  <a:lnTo>
                    <a:pt x="66" y="81"/>
                  </a:lnTo>
                  <a:lnTo>
                    <a:pt x="3" y="102"/>
                  </a:lnTo>
                  <a:lnTo>
                    <a:pt x="14" y="114"/>
                  </a:lnTo>
                  <a:lnTo>
                    <a:pt x="0" y="131"/>
                  </a:lnTo>
                  <a:lnTo>
                    <a:pt x="1" y="1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AE4ADA2C-16A8-6745-97D9-F39C3AD7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59"/>
              <a:ext cx="342" cy="222"/>
            </a:xfrm>
            <a:custGeom>
              <a:avLst/>
              <a:gdLst/>
              <a:ahLst/>
              <a:cxnLst>
                <a:cxn ang="0">
                  <a:pos x="1" y="146"/>
                </a:cxn>
                <a:cxn ang="0">
                  <a:pos x="77" y="169"/>
                </a:cxn>
                <a:cxn ang="0">
                  <a:pos x="114" y="202"/>
                </a:cxn>
                <a:cxn ang="0">
                  <a:pos x="137" y="222"/>
                </a:cxn>
                <a:cxn ang="0">
                  <a:pos x="139" y="218"/>
                </a:cxn>
                <a:cxn ang="0">
                  <a:pos x="128" y="202"/>
                </a:cxn>
                <a:cxn ang="0">
                  <a:pos x="133" y="190"/>
                </a:cxn>
                <a:cxn ang="0">
                  <a:pos x="149" y="180"/>
                </a:cxn>
                <a:cxn ang="0">
                  <a:pos x="244" y="194"/>
                </a:cxn>
                <a:cxn ang="0">
                  <a:pos x="260" y="187"/>
                </a:cxn>
                <a:cxn ang="0">
                  <a:pos x="266" y="169"/>
                </a:cxn>
                <a:cxn ang="0">
                  <a:pos x="231" y="151"/>
                </a:cxn>
                <a:cxn ang="0">
                  <a:pos x="234" y="148"/>
                </a:cxn>
                <a:cxn ang="0">
                  <a:pos x="238" y="148"/>
                </a:cxn>
                <a:cxn ang="0">
                  <a:pos x="266" y="151"/>
                </a:cxn>
                <a:cxn ang="0">
                  <a:pos x="278" y="146"/>
                </a:cxn>
                <a:cxn ang="0">
                  <a:pos x="299" y="146"/>
                </a:cxn>
                <a:cxn ang="0">
                  <a:pos x="342" y="131"/>
                </a:cxn>
                <a:cxn ang="0">
                  <a:pos x="328" y="118"/>
                </a:cxn>
                <a:cxn ang="0">
                  <a:pos x="307" y="108"/>
                </a:cxn>
                <a:cxn ang="0">
                  <a:pos x="301" y="59"/>
                </a:cxn>
                <a:cxn ang="0">
                  <a:pos x="278" y="52"/>
                </a:cxn>
                <a:cxn ang="0">
                  <a:pos x="268" y="34"/>
                </a:cxn>
                <a:cxn ang="0">
                  <a:pos x="218" y="47"/>
                </a:cxn>
                <a:cxn ang="0">
                  <a:pos x="187" y="4"/>
                </a:cxn>
                <a:cxn ang="0">
                  <a:pos x="165" y="0"/>
                </a:cxn>
                <a:cxn ang="0">
                  <a:pos x="150" y="40"/>
                </a:cxn>
                <a:cxn ang="0">
                  <a:pos x="133" y="49"/>
                </a:cxn>
                <a:cxn ang="0">
                  <a:pos x="112" y="34"/>
                </a:cxn>
                <a:cxn ang="0">
                  <a:pos x="93" y="50"/>
                </a:cxn>
                <a:cxn ang="0">
                  <a:pos x="86" y="76"/>
                </a:cxn>
                <a:cxn ang="0">
                  <a:pos x="66" y="81"/>
                </a:cxn>
                <a:cxn ang="0">
                  <a:pos x="3" y="102"/>
                </a:cxn>
                <a:cxn ang="0">
                  <a:pos x="14" y="114"/>
                </a:cxn>
                <a:cxn ang="0">
                  <a:pos x="0" y="131"/>
                </a:cxn>
                <a:cxn ang="0">
                  <a:pos x="1" y="146"/>
                </a:cxn>
              </a:cxnLst>
              <a:rect l="0" t="0" r="r" b="b"/>
              <a:pathLst>
                <a:path w="342" h="222">
                  <a:moveTo>
                    <a:pt x="1" y="146"/>
                  </a:moveTo>
                  <a:lnTo>
                    <a:pt x="77" y="169"/>
                  </a:lnTo>
                  <a:lnTo>
                    <a:pt x="114" y="202"/>
                  </a:lnTo>
                  <a:lnTo>
                    <a:pt x="137" y="222"/>
                  </a:lnTo>
                  <a:lnTo>
                    <a:pt x="139" y="218"/>
                  </a:lnTo>
                  <a:lnTo>
                    <a:pt x="128" y="202"/>
                  </a:lnTo>
                  <a:lnTo>
                    <a:pt x="133" y="190"/>
                  </a:lnTo>
                  <a:lnTo>
                    <a:pt x="149" y="180"/>
                  </a:lnTo>
                  <a:lnTo>
                    <a:pt x="244" y="194"/>
                  </a:lnTo>
                  <a:lnTo>
                    <a:pt x="260" y="187"/>
                  </a:lnTo>
                  <a:lnTo>
                    <a:pt x="266" y="169"/>
                  </a:lnTo>
                  <a:lnTo>
                    <a:pt x="231" y="151"/>
                  </a:lnTo>
                  <a:lnTo>
                    <a:pt x="234" y="148"/>
                  </a:lnTo>
                  <a:lnTo>
                    <a:pt x="238" y="148"/>
                  </a:lnTo>
                  <a:lnTo>
                    <a:pt x="266" y="151"/>
                  </a:lnTo>
                  <a:lnTo>
                    <a:pt x="278" y="146"/>
                  </a:lnTo>
                  <a:lnTo>
                    <a:pt x="299" y="146"/>
                  </a:lnTo>
                  <a:lnTo>
                    <a:pt x="342" y="131"/>
                  </a:lnTo>
                  <a:lnTo>
                    <a:pt x="328" y="118"/>
                  </a:lnTo>
                  <a:lnTo>
                    <a:pt x="307" y="108"/>
                  </a:lnTo>
                  <a:lnTo>
                    <a:pt x="301" y="59"/>
                  </a:lnTo>
                  <a:lnTo>
                    <a:pt x="278" y="52"/>
                  </a:lnTo>
                  <a:lnTo>
                    <a:pt x="268" y="34"/>
                  </a:lnTo>
                  <a:lnTo>
                    <a:pt x="218" y="47"/>
                  </a:lnTo>
                  <a:lnTo>
                    <a:pt x="187" y="4"/>
                  </a:lnTo>
                  <a:lnTo>
                    <a:pt x="165" y="0"/>
                  </a:lnTo>
                  <a:lnTo>
                    <a:pt x="150" y="40"/>
                  </a:lnTo>
                  <a:lnTo>
                    <a:pt x="133" y="49"/>
                  </a:lnTo>
                  <a:lnTo>
                    <a:pt x="112" y="34"/>
                  </a:lnTo>
                  <a:lnTo>
                    <a:pt x="93" y="50"/>
                  </a:lnTo>
                  <a:lnTo>
                    <a:pt x="86" y="76"/>
                  </a:lnTo>
                  <a:lnTo>
                    <a:pt x="66" y="81"/>
                  </a:lnTo>
                  <a:lnTo>
                    <a:pt x="3" y="102"/>
                  </a:lnTo>
                  <a:lnTo>
                    <a:pt x="14" y="114"/>
                  </a:lnTo>
                  <a:lnTo>
                    <a:pt x="0" y="131"/>
                  </a:lnTo>
                  <a:lnTo>
                    <a:pt x="1" y="14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F80E3AD4-58FD-4B4F-A946-59BB465F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568"/>
              <a:ext cx="415" cy="194"/>
            </a:xfrm>
            <a:custGeom>
              <a:avLst/>
              <a:gdLst/>
              <a:ahLst/>
              <a:cxnLst>
                <a:cxn ang="0">
                  <a:pos x="238" y="194"/>
                </a:cxn>
                <a:cxn ang="0">
                  <a:pos x="229" y="186"/>
                </a:cxn>
                <a:cxn ang="0">
                  <a:pos x="213" y="185"/>
                </a:cxn>
                <a:cxn ang="0">
                  <a:pos x="202" y="167"/>
                </a:cxn>
                <a:cxn ang="0">
                  <a:pos x="192" y="171"/>
                </a:cxn>
                <a:cxn ang="0">
                  <a:pos x="177" y="165"/>
                </a:cxn>
                <a:cxn ang="0">
                  <a:pos x="171" y="147"/>
                </a:cxn>
                <a:cxn ang="0">
                  <a:pos x="155" y="147"/>
                </a:cxn>
                <a:cxn ang="0">
                  <a:pos x="98" y="119"/>
                </a:cxn>
                <a:cxn ang="0">
                  <a:pos x="82" y="128"/>
                </a:cxn>
                <a:cxn ang="0">
                  <a:pos x="62" y="126"/>
                </a:cxn>
                <a:cxn ang="0">
                  <a:pos x="58" y="110"/>
                </a:cxn>
                <a:cxn ang="0">
                  <a:pos x="21" y="93"/>
                </a:cxn>
                <a:cxn ang="0">
                  <a:pos x="0" y="73"/>
                </a:cxn>
                <a:cxn ang="0">
                  <a:pos x="7" y="64"/>
                </a:cxn>
                <a:cxn ang="0">
                  <a:pos x="24" y="52"/>
                </a:cxn>
                <a:cxn ang="0">
                  <a:pos x="87" y="55"/>
                </a:cxn>
                <a:cxn ang="0">
                  <a:pos x="121" y="64"/>
                </a:cxn>
                <a:cxn ang="0">
                  <a:pos x="167" y="53"/>
                </a:cxn>
                <a:cxn ang="0">
                  <a:pos x="202" y="53"/>
                </a:cxn>
                <a:cxn ang="0">
                  <a:pos x="207" y="43"/>
                </a:cxn>
                <a:cxn ang="0">
                  <a:pos x="207" y="3"/>
                </a:cxn>
                <a:cxn ang="0">
                  <a:pos x="211" y="0"/>
                </a:cxn>
                <a:cxn ang="0">
                  <a:pos x="230" y="14"/>
                </a:cxn>
                <a:cxn ang="0">
                  <a:pos x="238" y="11"/>
                </a:cxn>
                <a:cxn ang="0">
                  <a:pos x="265" y="11"/>
                </a:cxn>
                <a:cxn ang="0">
                  <a:pos x="290" y="1"/>
                </a:cxn>
                <a:cxn ang="0">
                  <a:pos x="315" y="9"/>
                </a:cxn>
                <a:cxn ang="0">
                  <a:pos x="324" y="14"/>
                </a:cxn>
                <a:cxn ang="0">
                  <a:pos x="341" y="6"/>
                </a:cxn>
                <a:cxn ang="0">
                  <a:pos x="368" y="19"/>
                </a:cxn>
                <a:cxn ang="0">
                  <a:pos x="403" y="3"/>
                </a:cxn>
                <a:cxn ang="0">
                  <a:pos x="415" y="31"/>
                </a:cxn>
                <a:cxn ang="0">
                  <a:pos x="390" y="76"/>
                </a:cxn>
                <a:cxn ang="0">
                  <a:pos x="393" y="87"/>
                </a:cxn>
                <a:cxn ang="0">
                  <a:pos x="400" y="89"/>
                </a:cxn>
                <a:cxn ang="0">
                  <a:pos x="385" y="131"/>
                </a:cxn>
                <a:cxn ang="0">
                  <a:pos x="368" y="140"/>
                </a:cxn>
                <a:cxn ang="0">
                  <a:pos x="347" y="126"/>
                </a:cxn>
                <a:cxn ang="0">
                  <a:pos x="328" y="142"/>
                </a:cxn>
                <a:cxn ang="0">
                  <a:pos x="321" y="168"/>
                </a:cxn>
                <a:cxn ang="0">
                  <a:pos x="301" y="172"/>
                </a:cxn>
                <a:cxn ang="0">
                  <a:pos x="238" y="194"/>
                </a:cxn>
              </a:cxnLst>
              <a:rect l="0" t="0" r="r" b="b"/>
              <a:pathLst>
                <a:path w="415" h="194">
                  <a:moveTo>
                    <a:pt x="238" y="194"/>
                  </a:moveTo>
                  <a:lnTo>
                    <a:pt x="229" y="186"/>
                  </a:lnTo>
                  <a:lnTo>
                    <a:pt x="213" y="185"/>
                  </a:lnTo>
                  <a:lnTo>
                    <a:pt x="202" y="167"/>
                  </a:lnTo>
                  <a:lnTo>
                    <a:pt x="192" y="171"/>
                  </a:lnTo>
                  <a:lnTo>
                    <a:pt x="177" y="165"/>
                  </a:lnTo>
                  <a:lnTo>
                    <a:pt x="171" y="147"/>
                  </a:lnTo>
                  <a:lnTo>
                    <a:pt x="155" y="147"/>
                  </a:lnTo>
                  <a:lnTo>
                    <a:pt x="98" y="119"/>
                  </a:lnTo>
                  <a:lnTo>
                    <a:pt x="82" y="128"/>
                  </a:lnTo>
                  <a:lnTo>
                    <a:pt x="62" y="126"/>
                  </a:lnTo>
                  <a:lnTo>
                    <a:pt x="58" y="110"/>
                  </a:lnTo>
                  <a:lnTo>
                    <a:pt x="21" y="93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24" y="52"/>
                  </a:lnTo>
                  <a:lnTo>
                    <a:pt x="87" y="55"/>
                  </a:lnTo>
                  <a:lnTo>
                    <a:pt x="121" y="64"/>
                  </a:lnTo>
                  <a:lnTo>
                    <a:pt x="167" y="53"/>
                  </a:lnTo>
                  <a:lnTo>
                    <a:pt x="202" y="53"/>
                  </a:lnTo>
                  <a:lnTo>
                    <a:pt x="207" y="4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30" y="14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0" y="1"/>
                  </a:lnTo>
                  <a:lnTo>
                    <a:pt x="315" y="9"/>
                  </a:lnTo>
                  <a:lnTo>
                    <a:pt x="324" y="14"/>
                  </a:lnTo>
                  <a:lnTo>
                    <a:pt x="341" y="6"/>
                  </a:lnTo>
                  <a:lnTo>
                    <a:pt x="368" y="19"/>
                  </a:lnTo>
                  <a:lnTo>
                    <a:pt x="403" y="3"/>
                  </a:lnTo>
                  <a:lnTo>
                    <a:pt x="415" y="31"/>
                  </a:lnTo>
                  <a:lnTo>
                    <a:pt x="390" y="76"/>
                  </a:lnTo>
                  <a:lnTo>
                    <a:pt x="393" y="87"/>
                  </a:lnTo>
                  <a:lnTo>
                    <a:pt x="400" y="89"/>
                  </a:lnTo>
                  <a:lnTo>
                    <a:pt x="385" y="131"/>
                  </a:lnTo>
                  <a:lnTo>
                    <a:pt x="368" y="140"/>
                  </a:lnTo>
                  <a:lnTo>
                    <a:pt x="347" y="126"/>
                  </a:lnTo>
                  <a:lnTo>
                    <a:pt x="328" y="142"/>
                  </a:lnTo>
                  <a:lnTo>
                    <a:pt x="321" y="168"/>
                  </a:lnTo>
                  <a:lnTo>
                    <a:pt x="301" y="172"/>
                  </a:lnTo>
                  <a:lnTo>
                    <a:pt x="238" y="1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C6C2CE9-9FDF-0E4C-9C0F-2545FDFE7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568"/>
              <a:ext cx="415" cy="194"/>
            </a:xfrm>
            <a:custGeom>
              <a:avLst/>
              <a:gdLst/>
              <a:ahLst/>
              <a:cxnLst>
                <a:cxn ang="0">
                  <a:pos x="238" y="194"/>
                </a:cxn>
                <a:cxn ang="0">
                  <a:pos x="229" y="186"/>
                </a:cxn>
                <a:cxn ang="0">
                  <a:pos x="213" y="185"/>
                </a:cxn>
                <a:cxn ang="0">
                  <a:pos x="202" y="167"/>
                </a:cxn>
                <a:cxn ang="0">
                  <a:pos x="192" y="171"/>
                </a:cxn>
                <a:cxn ang="0">
                  <a:pos x="177" y="165"/>
                </a:cxn>
                <a:cxn ang="0">
                  <a:pos x="171" y="147"/>
                </a:cxn>
                <a:cxn ang="0">
                  <a:pos x="155" y="147"/>
                </a:cxn>
                <a:cxn ang="0">
                  <a:pos x="98" y="119"/>
                </a:cxn>
                <a:cxn ang="0">
                  <a:pos x="82" y="128"/>
                </a:cxn>
                <a:cxn ang="0">
                  <a:pos x="62" y="126"/>
                </a:cxn>
                <a:cxn ang="0">
                  <a:pos x="58" y="110"/>
                </a:cxn>
                <a:cxn ang="0">
                  <a:pos x="21" y="93"/>
                </a:cxn>
                <a:cxn ang="0">
                  <a:pos x="0" y="73"/>
                </a:cxn>
                <a:cxn ang="0">
                  <a:pos x="7" y="64"/>
                </a:cxn>
                <a:cxn ang="0">
                  <a:pos x="24" y="52"/>
                </a:cxn>
                <a:cxn ang="0">
                  <a:pos x="87" y="55"/>
                </a:cxn>
                <a:cxn ang="0">
                  <a:pos x="121" y="64"/>
                </a:cxn>
                <a:cxn ang="0">
                  <a:pos x="167" y="53"/>
                </a:cxn>
                <a:cxn ang="0">
                  <a:pos x="202" y="53"/>
                </a:cxn>
                <a:cxn ang="0">
                  <a:pos x="207" y="43"/>
                </a:cxn>
                <a:cxn ang="0">
                  <a:pos x="207" y="3"/>
                </a:cxn>
                <a:cxn ang="0">
                  <a:pos x="211" y="0"/>
                </a:cxn>
                <a:cxn ang="0">
                  <a:pos x="230" y="14"/>
                </a:cxn>
                <a:cxn ang="0">
                  <a:pos x="238" y="11"/>
                </a:cxn>
                <a:cxn ang="0">
                  <a:pos x="265" y="11"/>
                </a:cxn>
                <a:cxn ang="0">
                  <a:pos x="290" y="1"/>
                </a:cxn>
                <a:cxn ang="0">
                  <a:pos x="315" y="9"/>
                </a:cxn>
                <a:cxn ang="0">
                  <a:pos x="324" y="14"/>
                </a:cxn>
                <a:cxn ang="0">
                  <a:pos x="341" y="6"/>
                </a:cxn>
                <a:cxn ang="0">
                  <a:pos x="368" y="19"/>
                </a:cxn>
                <a:cxn ang="0">
                  <a:pos x="403" y="3"/>
                </a:cxn>
                <a:cxn ang="0">
                  <a:pos x="415" y="31"/>
                </a:cxn>
                <a:cxn ang="0">
                  <a:pos x="390" y="76"/>
                </a:cxn>
                <a:cxn ang="0">
                  <a:pos x="393" y="87"/>
                </a:cxn>
                <a:cxn ang="0">
                  <a:pos x="400" y="89"/>
                </a:cxn>
                <a:cxn ang="0">
                  <a:pos x="385" y="131"/>
                </a:cxn>
                <a:cxn ang="0">
                  <a:pos x="368" y="140"/>
                </a:cxn>
                <a:cxn ang="0">
                  <a:pos x="347" y="126"/>
                </a:cxn>
                <a:cxn ang="0">
                  <a:pos x="328" y="142"/>
                </a:cxn>
                <a:cxn ang="0">
                  <a:pos x="321" y="168"/>
                </a:cxn>
                <a:cxn ang="0">
                  <a:pos x="301" y="172"/>
                </a:cxn>
                <a:cxn ang="0">
                  <a:pos x="238" y="194"/>
                </a:cxn>
              </a:cxnLst>
              <a:rect l="0" t="0" r="r" b="b"/>
              <a:pathLst>
                <a:path w="415" h="194">
                  <a:moveTo>
                    <a:pt x="238" y="194"/>
                  </a:moveTo>
                  <a:lnTo>
                    <a:pt x="229" y="186"/>
                  </a:lnTo>
                  <a:lnTo>
                    <a:pt x="213" y="185"/>
                  </a:lnTo>
                  <a:lnTo>
                    <a:pt x="202" y="167"/>
                  </a:lnTo>
                  <a:lnTo>
                    <a:pt x="192" y="171"/>
                  </a:lnTo>
                  <a:lnTo>
                    <a:pt x="177" y="165"/>
                  </a:lnTo>
                  <a:lnTo>
                    <a:pt x="171" y="147"/>
                  </a:lnTo>
                  <a:lnTo>
                    <a:pt x="155" y="147"/>
                  </a:lnTo>
                  <a:lnTo>
                    <a:pt x="98" y="119"/>
                  </a:lnTo>
                  <a:lnTo>
                    <a:pt x="82" y="128"/>
                  </a:lnTo>
                  <a:lnTo>
                    <a:pt x="62" y="126"/>
                  </a:lnTo>
                  <a:lnTo>
                    <a:pt x="58" y="110"/>
                  </a:lnTo>
                  <a:lnTo>
                    <a:pt x="21" y="93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24" y="52"/>
                  </a:lnTo>
                  <a:lnTo>
                    <a:pt x="87" y="55"/>
                  </a:lnTo>
                  <a:lnTo>
                    <a:pt x="121" y="64"/>
                  </a:lnTo>
                  <a:lnTo>
                    <a:pt x="167" y="53"/>
                  </a:lnTo>
                  <a:lnTo>
                    <a:pt x="202" y="53"/>
                  </a:lnTo>
                  <a:lnTo>
                    <a:pt x="207" y="4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30" y="14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0" y="1"/>
                  </a:lnTo>
                  <a:lnTo>
                    <a:pt x="315" y="9"/>
                  </a:lnTo>
                  <a:lnTo>
                    <a:pt x="324" y="14"/>
                  </a:lnTo>
                  <a:lnTo>
                    <a:pt x="341" y="6"/>
                  </a:lnTo>
                  <a:lnTo>
                    <a:pt x="368" y="19"/>
                  </a:lnTo>
                  <a:lnTo>
                    <a:pt x="403" y="3"/>
                  </a:lnTo>
                  <a:lnTo>
                    <a:pt x="415" y="31"/>
                  </a:lnTo>
                  <a:lnTo>
                    <a:pt x="390" y="76"/>
                  </a:lnTo>
                  <a:lnTo>
                    <a:pt x="393" y="87"/>
                  </a:lnTo>
                  <a:lnTo>
                    <a:pt x="400" y="89"/>
                  </a:lnTo>
                  <a:lnTo>
                    <a:pt x="385" y="131"/>
                  </a:lnTo>
                  <a:lnTo>
                    <a:pt x="368" y="140"/>
                  </a:lnTo>
                  <a:lnTo>
                    <a:pt x="347" y="126"/>
                  </a:lnTo>
                  <a:lnTo>
                    <a:pt x="328" y="142"/>
                  </a:lnTo>
                  <a:lnTo>
                    <a:pt x="321" y="168"/>
                  </a:lnTo>
                  <a:lnTo>
                    <a:pt x="301" y="172"/>
                  </a:lnTo>
                  <a:lnTo>
                    <a:pt x="238" y="19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DB9DB3E5-23A3-1345-96A5-D6FEA68CB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615"/>
              <a:ext cx="445" cy="402"/>
            </a:xfrm>
            <a:custGeom>
              <a:avLst/>
              <a:gdLst/>
              <a:ahLst/>
              <a:cxnLst>
                <a:cxn ang="0">
                  <a:pos x="35" y="151"/>
                </a:cxn>
                <a:cxn ang="0">
                  <a:pos x="30" y="168"/>
                </a:cxn>
                <a:cxn ang="0">
                  <a:pos x="32" y="176"/>
                </a:cxn>
                <a:cxn ang="0">
                  <a:pos x="45" y="183"/>
                </a:cxn>
                <a:cxn ang="0">
                  <a:pos x="57" y="225"/>
                </a:cxn>
                <a:cxn ang="0">
                  <a:pos x="73" y="246"/>
                </a:cxn>
                <a:cxn ang="0">
                  <a:pos x="79" y="264"/>
                </a:cxn>
                <a:cxn ang="0">
                  <a:pos x="98" y="281"/>
                </a:cxn>
                <a:cxn ang="0">
                  <a:pos x="88" y="306"/>
                </a:cxn>
                <a:cxn ang="0">
                  <a:pos x="93" y="329"/>
                </a:cxn>
                <a:cxn ang="0">
                  <a:pos x="129" y="365"/>
                </a:cxn>
                <a:cxn ang="0">
                  <a:pos x="142" y="359"/>
                </a:cxn>
                <a:cxn ang="0">
                  <a:pos x="166" y="360"/>
                </a:cxn>
                <a:cxn ang="0">
                  <a:pos x="193" y="396"/>
                </a:cxn>
                <a:cxn ang="0">
                  <a:pos x="206" y="402"/>
                </a:cxn>
                <a:cxn ang="0">
                  <a:pos x="235" y="394"/>
                </a:cxn>
                <a:cxn ang="0">
                  <a:pos x="243" y="359"/>
                </a:cxn>
                <a:cxn ang="0">
                  <a:pos x="267" y="345"/>
                </a:cxn>
                <a:cxn ang="0">
                  <a:pos x="274" y="327"/>
                </a:cxn>
                <a:cxn ang="0">
                  <a:pos x="264" y="312"/>
                </a:cxn>
                <a:cxn ang="0">
                  <a:pos x="279" y="297"/>
                </a:cxn>
                <a:cxn ang="0">
                  <a:pos x="272" y="278"/>
                </a:cxn>
                <a:cxn ang="0">
                  <a:pos x="283" y="261"/>
                </a:cxn>
                <a:cxn ang="0">
                  <a:pos x="291" y="225"/>
                </a:cxn>
                <a:cxn ang="0">
                  <a:pos x="294" y="230"/>
                </a:cxn>
                <a:cxn ang="0">
                  <a:pos x="308" y="238"/>
                </a:cxn>
                <a:cxn ang="0">
                  <a:pos x="330" y="225"/>
                </a:cxn>
                <a:cxn ang="0">
                  <a:pos x="374" y="205"/>
                </a:cxn>
                <a:cxn ang="0">
                  <a:pos x="399" y="205"/>
                </a:cxn>
                <a:cxn ang="0">
                  <a:pos x="431" y="191"/>
                </a:cxn>
                <a:cxn ang="0">
                  <a:pos x="429" y="176"/>
                </a:cxn>
                <a:cxn ang="0">
                  <a:pos x="445" y="159"/>
                </a:cxn>
                <a:cxn ang="0">
                  <a:pos x="433" y="146"/>
                </a:cxn>
                <a:cxn ang="0">
                  <a:pos x="424" y="139"/>
                </a:cxn>
                <a:cxn ang="0">
                  <a:pos x="408" y="137"/>
                </a:cxn>
                <a:cxn ang="0">
                  <a:pos x="397" y="119"/>
                </a:cxn>
                <a:cxn ang="0">
                  <a:pos x="390" y="123"/>
                </a:cxn>
                <a:cxn ang="0">
                  <a:pos x="372" y="118"/>
                </a:cxn>
                <a:cxn ang="0">
                  <a:pos x="366" y="100"/>
                </a:cxn>
                <a:cxn ang="0">
                  <a:pos x="352" y="100"/>
                </a:cxn>
                <a:cxn ang="0">
                  <a:pos x="294" y="72"/>
                </a:cxn>
                <a:cxn ang="0">
                  <a:pos x="277" y="81"/>
                </a:cxn>
                <a:cxn ang="0">
                  <a:pos x="260" y="78"/>
                </a:cxn>
                <a:cxn ang="0">
                  <a:pos x="253" y="63"/>
                </a:cxn>
                <a:cxn ang="0">
                  <a:pos x="215" y="45"/>
                </a:cxn>
                <a:cxn ang="0">
                  <a:pos x="195" y="26"/>
                </a:cxn>
                <a:cxn ang="0">
                  <a:pos x="202" y="17"/>
                </a:cxn>
                <a:cxn ang="0">
                  <a:pos x="221" y="4"/>
                </a:cxn>
                <a:cxn ang="0">
                  <a:pos x="210" y="0"/>
                </a:cxn>
                <a:cxn ang="0">
                  <a:pos x="151" y="4"/>
                </a:cxn>
                <a:cxn ang="0">
                  <a:pos x="87" y="14"/>
                </a:cxn>
                <a:cxn ang="0">
                  <a:pos x="74" y="36"/>
                </a:cxn>
                <a:cxn ang="0">
                  <a:pos x="82" y="41"/>
                </a:cxn>
                <a:cxn ang="0">
                  <a:pos x="82" y="61"/>
                </a:cxn>
                <a:cxn ang="0">
                  <a:pos x="45" y="93"/>
                </a:cxn>
                <a:cxn ang="0">
                  <a:pos x="9" y="87"/>
                </a:cxn>
                <a:cxn ang="0">
                  <a:pos x="0" y="113"/>
                </a:cxn>
                <a:cxn ang="0">
                  <a:pos x="24" y="119"/>
                </a:cxn>
                <a:cxn ang="0">
                  <a:pos x="35" y="151"/>
                </a:cxn>
              </a:cxnLst>
              <a:rect l="0" t="0" r="r" b="b"/>
              <a:pathLst>
                <a:path w="445" h="402">
                  <a:moveTo>
                    <a:pt x="35" y="151"/>
                  </a:moveTo>
                  <a:lnTo>
                    <a:pt x="30" y="168"/>
                  </a:lnTo>
                  <a:lnTo>
                    <a:pt x="32" y="176"/>
                  </a:lnTo>
                  <a:lnTo>
                    <a:pt x="45" y="183"/>
                  </a:lnTo>
                  <a:lnTo>
                    <a:pt x="57" y="225"/>
                  </a:lnTo>
                  <a:lnTo>
                    <a:pt x="73" y="246"/>
                  </a:lnTo>
                  <a:lnTo>
                    <a:pt x="79" y="264"/>
                  </a:lnTo>
                  <a:lnTo>
                    <a:pt x="98" y="281"/>
                  </a:lnTo>
                  <a:lnTo>
                    <a:pt x="88" y="306"/>
                  </a:lnTo>
                  <a:lnTo>
                    <a:pt x="93" y="329"/>
                  </a:lnTo>
                  <a:lnTo>
                    <a:pt x="129" y="365"/>
                  </a:lnTo>
                  <a:lnTo>
                    <a:pt x="142" y="359"/>
                  </a:lnTo>
                  <a:lnTo>
                    <a:pt x="166" y="360"/>
                  </a:lnTo>
                  <a:lnTo>
                    <a:pt x="193" y="396"/>
                  </a:lnTo>
                  <a:lnTo>
                    <a:pt x="206" y="402"/>
                  </a:lnTo>
                  <a:lnTo>
                    <a:pt x="235" y="394"/>
                  </a:lnTo>
                  <a:lnTo>
                    <a:pt x="243" y="359"/>
                  </a:lnTo>
                  <a:lnTo>
                    <a:pt x="267" y="345"/>
                  </a:lnTo>
                  <a:lnTo>
                    <a:pt x="274" y="327"/>
                  </a:lnTo>
                  <a:lnTo>
                    <a:pt x="264" y="312"/>
                  </a:lnTo>
                  <a:lnTo>
                    <a:pt x="279" y="297"/>
                  </a:lnTo>
                  <a:lnTo>
                    <a:pt x="272" y="278"/>
                  </a:lnTo>
                  <a:lnTo>
                    <a:pt x="283" y="261"/>
                  </a:lnTo>
                  <a:lnTo>
                    <a:pt x="291" y="225"/>
                  </a:lnTo>
                  <a:lnTo>
                    <a:pt x="294" y="230"/>
                  </a:lnTo>
                  <a:lnTo>
                    <a:pt x="308" y="238"/>
                  </a:lnTo>
                  <a:lnTo>
                    <a:pt x="330" y="225"/>
                  </a:lnTo>
                  <a:lnTo>
                    <a:pt x="374" y="205"/>
                  </a:lnTo>
                  <a:lnTo>
                    <a:pt x="399" y="205"/>
                  </a:lnTo>
                  <a:lnTo>
                    <a:pt x="431" y="191"/>
                  </a:lnTo>
                  <a:lnTo>
                    <a:pt x="429" y="176"/>
                  </a:lnTo>
                  <a:lnTo>
                    <a:pt x="445" y="159"/>
                  </a:lnTo>
                  <a:lnTo>
                    <a:pt x="433" y="146"/>
                  </a:lnTo>
                  <a:lnTo>
                    <a:pt x="424" y="139"/>
                  </a:lnTo>
                  <a:lnTo>
                    <a:pt x="408" y="137"/>
                  </a:lnTo>
                  <a:lnTo>
                    <a:pt x="397" y="119"/>
                  </a:lnTo>
                  <a:lnTo>
                    <a:pt x="390" y="123"/>
                  </a:lnTo>
                  <a:lnTo>
                    <a:pt x="372" y="118"/>
                  </a:lnTo>
                  <a:lnTo>
                    <a:pt x="366" y="100"/>
                  </a:lnTo>
                  <a:lnTo>
                    <a:pt x="352" y="100"/>
                  </a:lnTo>
                  <a:lnTo>
                    <a:pt x="294" y="72"/>
                  </a:lnTo>
                  <a:lnTo>
                    <a:pt x="277" y="81"/>
                  </a:lnTo>
                  <a:lnTo>
                    <a:pt x="260" y="78"/>
                  </a:lnTo>
                  <a:lnTo>
                    <a:pt x="253" y="63"/>
                  </a:lnTo>
                  <a:lnTo>
                    <a:pt x="215" y="45"/>
                  </a:lnTo>
                  <a:lnTo>
                    <a:pt x="195" y="26"/>
                  </a:lnTo>
                  <a:lnTo>
                    <a:pt x="202" y="17"/>
                  </a:lnTo>
                  <a:lnTo>
                    <a:pt x="221" y="4"/>
                  </a:lnTo>
                  <a:lnTo>
                    <a:pt x="210" y="0"/>
                  </a:lnTo>
                  <a:lnTo>
                    <a:pt x="151" y="4"/>
                  </a:lnTo>
                  <a:lnTo>
                    <a:pt x="87" y="14"/>
                  </a:lnTo>
                  <a:lnTo>
                    <a:pt x="74" y="36"/>
                  </a:lnTo>
                  <a:lnTo>
                    <a:pt x="82" y="41"/>
                  </a:lnTo>
                  <a:lnTo>
                    <a:pt x="82" y="61"/>
                  </a:lnTo>
                  <a:lnTo>
                    <a:pt x="45" y="93"/>
                  </a:lnTo>
                  <a:lnTo>
                    <a:pt x="9" y="87"/>
                  </a:lnTo>
                  <a:lnTo>
                    <a:pt x="0" y="113"/>
                  </a:lnTo>
                  <a:lnTo>
                    <a:pt x="24" y="119"/>
                  </a:lnTo>
                  <a:lnTo>
                    <a:pt x="35" y="1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AD4C37BE-CEFC-244D-B563-988345B1E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615"/>
              <a:ext cx="445" cy="402"/>
            </a:xfrm>
            <a:custGeom>
              <a:avLst/>
              <a:gdLst/>
              <a:ahLst/>
              <a:cxnLst>
                <a:cxn ang="0">
                  <a:pos x="35" y="151"/>
                </a:cxn>
                <a:cxn ang="0">
                  <a:pos x="30" y="168"/>
                </a:cxn>
                <a:cxn ang="0">
                  <a:pos x="32" y="176"/>
                </a:cxn>
                <a:cxn ang="0">
                  <a:pos x="45" y="183"/>
                </a:cxn>
                <a:cxn ang="0">
                  <a:pos x="57" y="225"/>
                </a:cxn>
                <a:cxn ang="0">
                  <a:pos x="73" y="246"/>
                </a:cxn>
                <a:cxn ang="0">
                  <a:pos x="79" y="264"/>
                </a:cxn>
                <a:cxn ang="0">
                  <a:pos x="98" y="281"/>
                </a:cxn>
                <a:cxn ang="0">
                  <a:pos x="88" y="306"/>
                </a:cxn>
                <a:cxn ang="0">
                  <a:pos x="93" y="329"/>
                </a:cxn>
                <a:cxn ang="0">
                  <a:pos x="129" y="365"/>
                </a:cxn>
                <a:cxn ang="0">
                  <a:pos x="142" y="359"/>
                </a:cxn>
                <a:cxn ang="0">
                  <a:pos x="166" y="360"/>
                </a:cxn>
                <a:cxn ang="0">
                  <a:pos x="193" y="396"/>
                </a:cxn>
                <a:cxn ang="0">
                  <a:pos x="206" y="402"/>
                </a:cxn>
                <a:cxn ang="0">
                  <a:pos x="235" y="394"/>
                </a:cxn>
                <a:cxn ang="0">
                  <a:pos x="243" y="359"/>
                </a:cxn>
                <a:cxn ang="0">
                  <a:pos x="267" y="345"/>
                </a:cxn>
                <a:cxn ang="0">
                  <a:pos x="274" y="327"/>
                </a:cxn>
                <a:cxn ang="0">
                  <a:pos x="264" y="312"/>
                </a:cxn>
                <a:cxn ang="0">
                  <a:pos x="279" y="297"/>
                </a:cxn>
                <a:cxn ang="0">
                  <a:pos x="272" y="278"/>
                </a:cxn>
                <a:cxn ang="0">
                  <a:pos x="283" y="261"/>
                </a:cxn>
                <a:cxn ang="0">
                  <a:pos x="291" y="225"/>
                </a:cxn>
                <a:cxn ang="0">
                  <a:pos x="294" y="230"/>
                </a:cxn>
                <a:cxn ang="0">
                  <a:pos x="308" y="238"/>
                </a:cxn>
                <a:cxn ang="0">
                  <a:pos x="330" y="225"/>
                </a:cxn>
                <a:cxn ang="0">
                  <a:pos x="374" y="205"/>
                </a:cxn>
                <a:cxn ang="0">
                  <a:pos x="399" y="205"/>
                </a:cxn>
                <a:cxn ang="0">
                  <a:pos x="431" y="191"/>
                </a:cxn>
                <a:cxn ang="0">
                  <a:pos x="429" y="176"/>
                </a:cxn>
                <a:cxn ang="0">
                  <a:pos x="445" y="159"/>
                </a:cxn>
                <a:cxn ang="0">
                  <a:pos x="433" y="146"/>
                </a:cxn>
                <a:cxn ang="0">
                  <a:pos x="424" y="139"/>
                </a:cxn>
                <a:cxn ang="0">
                  <a:pos x="408" y="137"/>
                </a:cxn>
                <a:cxn ang="0">
                  <a:pos x="397" y="119"/>
                </a:cxn>
                <a:cxn ang="0">
                  <a:pos x="390" y="123"/>
                </a:cxn>
                <a:cxn ang="0">
                  <a:pos x="372" y="118"/>
                </a:cxn>
                <a:cxn ang="0">
                  <a:pos x="366" y="100"/>
                </a:cxn>
                <a:cxn ang="0">
                  <a:pos x="352" y="100"/>
                </a:cxn>
                <a:cxn ang="0">
                  <a:pos x="294" y="72"/>
                </a:cxn>
                <a:cxn ang="0">
                  <a:pos x="277" y="81"/>
                </a:cxn>
                <a:cxn ang="0">
                  <a:pos x="260" y="78"/>
                </a:cxn>
                <a:cxn ang="0">
                  <a:pos x="253" y="63"/>
                </a:cxn>
                <a:cxn ang="0">
                  <a:pos x="215" y="45"/>
                </a:cxn>
                <a:cxn ang="0">
                  <a:pos x="195" y="26"/>
                </a:cxn>
                <a:cxn ang="0">
                  <a:pos x="202" y="17"/>
                </a:cxn>
                <a:cxn ang="0">
                  <a:pos x="221" y="4"/>
                </a:cxn>
                <a:cxn ang="0">
                  <a:pos x="210" y="0"/>
                </a:cxn>
                <a:cxn ang="0">
                  <a:pos x="151" y="4"/>
                </a:cxn>
                <a:cxn ang="0">
                  <a:pos x="87" y="14"/>
                </a:cxn>
                <a:cxn ang="0">
                  <a:pos x="74" y="36"/>
                </a:cxn>
                <a:cxn ang="0">
                  <a:pos x="82" y="41"/>
                </a:cxn>
                <a:cxn ang="0">
                  <a:pos x="82" y="61"/>
                </a:cxn>
                <a:cxn ang="0">
                  <a:pos x="45" y="93"/>
                </a:cxn>
                <a:cxn ang="0">
                  <a:pos x="9" y="87"/>
                </a:cxn>
                <a:cxn ang="0">
                  <a:pos x="0" y="113"/>
                </a:cxn>
                <a:cxn ang="0">
                  <a:pos x="24" y="119"/>
                </a:cxn>
                <a:cxn ang="0">
                  <a:pos x="35" y="151"/>
                </a:cxn>
              </a:cxnLst>
              <a:rect l="0" t="0" r="r" b="b"/>
              <a:pathLst>
                <a:path w="445" h="402">
                  <a:moveTo>
                    <a:pt x="35" y="151"/>
                  </a:moveTo>
                  <a:lnTo>
                    <a:pt x="30" y="168"/>
                  </a:lnTo>
                  <a:lnTo>
                    <a:pt x="32" y="176"/>
                  </a:lnTo>
                  <a:lnTo>
                    <a:pt x="45" y="183"/>
                  </a:lnTo>
                  <a:lnTo>
                    <a:pt x="57" y="225"/>
                  </a:lnTo>
                  <a:lnTo>
                    <a:pt x="73" y="246"/>
                  </a:lnTo>
                  <a:lnTo>
                    <a:pt x="79" y="264"/>
                  </a:lnTo>
                  <a:lnTo>
                    <a:pt x="98" y="281"/>
                  </a:lnTo>
                  <a:lnTo>
                    <a:pt x="88" y="306"/>
                  </a:lnTo>
                  <a:lnTo>
                    <a:pt x="93" y="329"/>
                  </a:lnTo>
                  <a:lnTo>
                    <a:pt x="129" y="365"/>
                  </a:lnTo>
                  <a:lnTo>
                    <a:pt x="142" y="359"/>
                  </a:lnTo>
                  <a:lnTo>
                    <a:pt x="166" y="360"/>
                  </a:lnTo>
                  <a:lnTo>
                    <a:pt x="193" y="396"/>
                  </a:lnTo>
                  <a:lnTo>
                    <a:pt x="206" y="402"/>
                  </a:lnTo>
                  <a:lnTo>
                    <a:pt x="235" y="394"/>
                  </a:lnTo>
                  <a:lnTo>
                    <a:pt x="243" y="359"/>
                  </a:lnTo>
                  <a:lnTo>
                    <a:pt x="267" y="345"/>
                  </a:lnTo>
                  <a:lnTo>
                    <a:pt x="274" y="327"/>
                  </a:lnTo>
                  <a:lnTo>
                    <a:pt x="264" y="312"/>
                  </a:lnTo>
                  <a:lnTo>
                    <a:pt x="279" y="297"/>
                  </a:lnTo>
                  <a:lnTo>
                    <a:pt x="272" y="278"/>
                  </a:lnTo>
                  <a:lnTo>
                    <a:pt x="283" y="261"/>
                  </a:lnTo>
                  <a:lnTo>
                    <a:pt x="291" y="225"/>
                  </a:lnTo>
                  <a:lnTo>
                    <a:pt x="294" y="230"/>
                  </a:lnTo>
                  <a:lnTo>
                    <a:pt x="308" y="238"/>
                  </a:lnTo>
                  <a:lnTo>
                    <a:pt x="330" y="225"/>
                  </a:lnTo>
                  <a:lnTo>
                    <a:pt x="374" y="205"/>
                  </a:lnTo>
                  <a:lnTo>
                    <a:pt x="399" y="205"/>
                  </a:lnTo>
                  <a:lnTo>
                    <a:pt x="431" y="191"/>
                  </a:lnTo>
                  <a:lnTo>
                    <a:pt x="429" y="176"/>
                  </a:lnTo>
                  <a:lnTo>
                    <a:pt x="445" y="159"/>
                  </a:lnTo>
                  <a:lnTo>
                    <a:pt x="433" y="146"/>
                  </a:lnTo>
                  <a:lnTo>
                    <a:pt x="424" y="139"/>
                  </a:lnTo>
                  <a:lnTo>
                    <a:pt x="408" y="137"/>
                  </a:lnTo>
                  <a:lnTo>
                    <a:pt x="397" y="119"/>
                  </a:lnTo>
                  <a:lnTo>
                    <a:pt x="390" y="123"/>
                  </a:lnTo>
                  <a:lnTo>
                    <a:pt x="372" y="118"/>
                  </a:lnTo>
                  <a:lnTo>
                    <a:pt x="366" y="100"/>
                  </a:lnTo>
                  <a:lnTo>
                    <a:pt x="352" y="100"/>
                  </a:lnTo>
                  <a:lnTo>
                    <a:pt x="294" y="72"/>
                  </a:lnTo>
                  <a:lnTo>
                    <a:pt x="277" y="81"/>
                  </a:lnTo>
                  <a:lnTo>
                    <a:pt x="260" y="78"/>
                  </a:lnTo>
                  <a:lnTo>
                    <a:pt x="253" y="63"/>
                  </a:lnTo>
                  <a:lnTo>
                    <a:pt x="215" y="45"/>
                  </a:lnTo>
                  <a:lnTo>
                    <a:pt x="195" y="26"/>
                  </a:lnTo>
                  <a:lnTo>
                    <a:pt x="202" y="17"/>
                  </a:lnTo>
                  <a:lnTo>
                    <a:pt x="221" y="4"/>
                  </a:lnTo>
                  <a:lnTo>
                    <a:pt x="210" y="0"/>
                  </a:lnTo>
                  <a:lnTo>
                    <a:pt x="151" y="4"/>
                  </a:lnTo>
                  <a:lnTo>
                    <a:pt x="87" y="14"/>
                  </a:lnTo>
                  <a:lnTo>
                    <a:pt x="74" y="36"/>
                  </a:lnTo>
                  <a:lnTo>
                    <a:pt x="82" y="41"/>
                  </a:lnTo>
                  <a:lnTo>
                    <a:pt x="82" y="61"/>
                  </a:lnTo>
                  <a:lnTo>
                    <a:pt x="45" y="93"/>
                  </a:lnTo>
                  <a:lnTo>
                    <a:pt x="9" y="87"/>
                  </a:lnTo>
                  <a:lnTo>
                    <a:pt x="0" y="113"/>
                  </a:lnTo>
                  <a:lnTo>
                    <a:pt x="24" y="119"/>
                  </a:lnTo>
                  <a:lnTo>
                    <a:pt x="35" y="15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92E5317F-0E44-8C41-825E-D386B18B9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728"/>
              <a:ext cx="419" cy="385"/>
            </a:xfrm>
            <a:custGeom>
              <a:avLst/>
              <a:gdLst/>
              <a:ahLst/>
              <a:cxnLst>
                <a:cxn ang="0">
                  <a:pos x="410" y="192"/>
                </a:cxn>
                <a:cxn ang="0">
                  <a:pos x="419" y="167"/>
                </a:cxn>
                <a:cxn ang="0">
                  <a:pos x="401" y="151"/>
                </a:cxn>
                <a:cxn ang="0">
                  <a:pos x="394" y="133"/>
                </a:cxn>
                <a:cxn ang="0">
                  <a:pos x="378" y="112"/>
                </a:cxn>
                <a:cxn ang="0">
                  <a:pos x="367" y="70"/>
                </a:cxn>
                <a:cxn ang="0">
                  <a:pos x="353" y="62"/>
                </a:cxn>
                <a:cxn ang="0">
                  <a:pos x="351" y="54"/>
                </a:cxn>
                <a:cxn ang="0">
                  <a:pos x="356" y="38"/>
                </a:cxn>
                <a:cxn ang="0">
                  <a:pos x="345" y="6"/>
                </a:cxn>
                <a:cxn ang="0">
                  <a:pos x="318" y="0"/>
                </a:cxn>
                <a:cxn ang="0">
                  <a:pos x="316" y="6"/>
                </a:cxn>
                <a:cxn ang="0">
                  <a:pos x="316" y="49"/>
                </a:cxn>
                <a:cxn ang="0">
                  <a:pos x="291" y="87"/>
                </a:cxn>
                <a:cxn ang="0">
                  <a:pos x="265" y="103"/>
                </a:cxn>
                <a:cxn ang="0">
                  <a:pos x="246" y="133"/>
                </a:cxn>
                <a:cxn ang="0">
                  <a:pos x="218" y="146"/>
                </a:cxn>
                <a:cxn ang="0">
                  <a:pos x="215" y="166"/>
                </a:cxn>
                <a:cxn ang="0">
                  <a:pos x="197" y="158"/>
                </a:cxn>
                <a:cxn ang="0">
                  <a:pos x="191" y="164"/>
                </a:cxn>
                <a:cxn ang="0">
                  <a:pos x="177" y="195"/>
                </a:cxn>
                <a:cxn ang="0">
                  <a:pos x="151" y="213"/>
                </a:cxn>
                <a:cxn ang="0">
                  <a:pos x="140" y="240"/>
                </a:cxn>
                <a:cxn ang="0">
                  <a:pos x="70" y="293"/>
                </a:cxn>
                <a:cxn ang="0">
                  <a:pos x="60" y="284"/>
                </a:cxn>
                <a:cxn ang="0">
                  <a:pos x="19" y="300"/>
                </a:cxn>
                <a:cxn ang="0">
                  <a:pos x="0" y="317"/>
                </a:cxn>
                <a:cxn ang="0">
                  <a:pos x="3" y="330"/>
                </a:cxn>
                <a:cxn ang="0">
                  <a:pos x="0" y="339"/>
                </a:cxn>
                <a:cxn ang="0">
                  <a:pos x="3" y="352"/>
                </a:cxn>
                <a:cxn ang="0">
                  <a:pos x="26" y="352"/>
                </a:cxn>
                <a:cxn ang="0">
                  <a:pos x="40" y="339"/>
                </a:cxn>
                <a:cxn ang="0">
                  <a:pos x="43" y="326"/>
                </a:cxn>
                <a:cxn ang="0">
                  <a:pos x="60" y="317"/>
                </a:cxn>
                <a:cxn ang="0">
                  <a:pos x="117" y="343"/>
                </a:cxn>
                <a:cxn ang="0">
                  <a:pos x="120" y="360"/>
                </a:cxn>
                <a:cxn ang="0">
                  <a:pos x="128" y="376"/>
                </a:cxn>
                <a:cxn ang="0">
                  <a:pos x="138" y="385"/>
                </a:cxn>
                <a:cxn ang="0">
                  <a:pos x="146" y="371"/>
                </a:cxn>
                <a:cxn ang="0">
                  <a:pos x="168" y="358"/>
                </a:cxn>
                <a:cxn ang="0">
                  <a:pos x="172" y="348"/>
                </a:cxn>
                <a:cxn ang="0">
                  <a:pos x="163" y="334"/>
                </a:cxn>
                <a:cxn ang="0">
                  <a:pos x="184" y="297"/>
                </a:cxn>
                <a:cxn ang="0">
                  <a:pos x="191" y="308"/>
                </a:cxn>
                <a:cxn ang="0">
                  <a:pos x="202" y="297"/>
                </a:cxn>
                <a:cxn ang="0">
                  <a:pos x="246" y="276"/>
                </a:cxn>
                <a:cxn ang="0">
                  <a:pos x="251" y="256"/>
                </a:cxn>
                <a:cxn ang="0">
                  <a:pos x="268" y="240"/>
                </a:cxn>
                <a:cxn ang="0">
                  <a:pos x="280" y="247"/>
                </a:cxn>
                <a:cxn ang="0">
                  <a:pos x="326" y="241"/>
                </a:cxn>
                <a:cxn ang="0">
                  <a:pos x="370" y="226"/>
                </a:cxn>
                <a:cxn ang="0">
                  <a:pos x="394" y="233"/>
                </a:cxn>
                <a:cxn ang="0">
                  <a:pos x="410" y="233"/>
                </a:cxn>
                <a:cxn ang="0">
                  <a:pos x="410" y="224"/>
                </a:cxn>
                <a:cxn ang="0">
                  <a:pos x="387" y="215"/>
                </a:cxn>
                <a:cxn ang="0">
                  <a:pos x="403" y="207"/>
                </a:cxn>
                <a:cxn ang="0">
                  <a:pos x="410" y="192"/>
                </a:cxn>
              </a:cxnLst>
              <a:rect l="0" t="0" r="r" b="b"/>
              <a:pathLst>
                <a:path w="419" h="385">
                  <a:moveTo>
                    <a:pt x="410" y="192"/>
                  </a:moveTo>
                  <a:lnTo>
                    <a:pt x="419" y="167"/>
                  </a:lnTo>
                  <a:lnTo>
                    <a:pt x="401" y="151"/>
                  </a:lnTo>
                  <a:lnTo>
                    <a:pt x="394" y="133"/>
                  </a:lnTo>
                  <a:lnTo>
                    <a:pt x="378" y="112"/>
                  </a:lnTo>
                  <a:lnTo>
                    <a:pt x="367" y="70"/>
                  </a:lnTo>
                  <a:lnTo>
                    <a:pt x="353" y="62"/>
                  </a:lnTo>
                  <a:lnTo>
                    <a:pt x="351" y="54"/>
                  </a:lnTo>
                  <a:lnTo>
                    <a:pt x="356" y="38"/>
                  </a:lnTo>
                  <a:lnTo>
                    <a:pt x="345" y="6"/>
                  </a:lnTo>
                  <a:lnTo>
                    <a:pt x="318" y="0"/>
                  </a:lnTo>
                  <a:lnTo>
                    <a:pt x="316" y="6"/>
                  </a:lnTo>
                  <a:lnTo>
                    <a:pt x="316" y="49"/>
                  </a:lnTo>
                  <a:lnTo>
                    <a:pt x="291" y="87"/>
                  </a:lnTo>
                  <a:lnTo>
                    <a:pt x="265" y="103"/>
                  </a:lnTo>
                  <a:lnTo>
                    <a:pt x="246" y="133"/>
                  </a:lnTo>
                  <a:lnTo>
                    <a:pt x="218" y="146"/>
                  </a:lnTo>
                  <a:lnTo>
                    <a:pt x="215" y="166"/>
                  </a:lnTo>
                  <a:lnTo>
                    <a:pt x="197" y="158"/>
                  </a:lnTo>
                  <a:lnTo>
                    <a:pt x="191" y="164"/>
                  </a:lnTo>
                  <a:lnTo>
                    <a:pt x="177" y="195"/>
                  </a:lnTo>
                  <a:lnTo>
                    <a:pt x="151" y="213"/>
                  </a:lnTo>
                  <a:lnTo>
                    <a:pt x="140" y="240"/>
                  </a:lnTo>
                  <a:lnTo>
                    <a:pt x="70" y="293"/>
                  </a:lnTo>
                  <a:lnTo>
                    <a:pt x="60" y="284"/>
                  </a:lnTo>
                  <a:lnTo>
                    <a:pt x="19" y="300"/>
                  </a:lnTo>
                  <a:lnTo>
                    <a:pt x="0" y="317"/>
                  </a:lnTo>
                  <a:lnTo>
                    <a:pt x="3" y="330"/>
                  </a:lnTo>
                  <a:lnTo>
                    <a:pt x="0" y="339"/>
                  </a:lnTo>
                  <a:lnTo>
                    <a:pt x="3" y="352"/>
                  </a:lnTo>
                  <a:lnTo>
                    <a:pt x="26" y="352"/>
                  </a:lnTo>
                  <a:lnTo>
                    <a:pt x="40" y="339"/>
                  </a:lnTo>
                  <a:lnTo>
                    <a:pt x="43" y="326"/>
                  </a:lnTo>
                  <a:lnTo>
                    <a:pt x="60" y="317"/>
                  </a:lnTo>
                  <a:lnTo>
                    <a:pt x="117" y="343"/>
                  </a:lnTo>
                  <a:lnTo>
                    <a:pt x="120" y="360"/>
                  </a:lnTo>
                  <a:lnTo>
                    <a:pt x="128" y="376"/>
                  </a:lnTo>
                  <a:lnTo>
                    <a:pt x="138" y="385"/>
                  </a:lnTo>
                  <a:lnTo>
                    <a:pt x="146" y="371"/>
                  </a:lnTo>
                  <a:lnTo>
                    <a:pt x="168" y="358"/>
                  </a:lnTo>
                  <a:lnTo>
                    <a:pt x="172" y="348"/>
                  </a:lnTo>
                  <a:lnTo>
                    <a:pt x="163" y="334"/>
                  </a:lnTo>
                  <a:lnTo>
                    <a:pt x="184" y="297"/>
                  </a:lnTo>
                  <a:lnTo>
                    <a:pt x="191" y="308"/>
                  </a:lnTo>
                  <a:lnTo>
                    <a:pt x="202" y="297"/>
                  </a:lnTo>
                  <a:lnTo>
                    <a:pt x="246" y="276"/>
                  </a:lnTo>
                  <a:lnTo>
                    <a:pt x="251" y="256"/>
                  </a:lnTo>
                  <a:lnTo>
                    <a:pt x="268" y="240"/>
                  </a:lnTo>
                  <a:lnTo>
                    <a:pt x="280" y="247"/>
                  </a:lnTo>
                  <a:lnTo>
                    <a:pt x="326" y="241"/>
                  </a:lnTo>
                  <a:lnTo>
                    <a:pt x="370" y="226"/>
                  </a:lnTo>
                  <a:lnTo>
                    <a:pt x="394" y="233"/>
                  </a:lnTo>
                  <a:lnTo>
                    <a:pt x="410" y="233"/>
                  </a:lnTo>
                  <a:lnTo>
                    <a:pt x="410" y="224"/>
                  </a:lnTo>
                  <a:lnTo>
                    <a:pt x="387" y="215"/>
                  </a:lnTo>
                  <a:lnTo>
                    <a:pt x="403" y="207"/>
                  </a:lnTo>
                  <a:lnTo>
                    <a:pt x="410" y="1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D28460B9-43A9-6C4A-BB8D-10BE3C83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728"/>
              <a:ext cx="419" cy="385"/>
            </a:xfrm>
            <a:custGeom>
              <a:avLst/>
              <a:gdLst/>
              <a:ahLst/>
              <a:cxnLst>
                <a:cxn ang="0">
                  <a:pos x="410" y="192"/>
                </a:cxn>
                <a:cxn ang="0">
                  <a:pos x="419" y="167"/>
                </a:cxn>
                <a:cxn ang="0">
                  <a:pos x="401" y="151"/>
                </a:cxn>
                <a:cxn ang="0">
                  <a:pos x="394" y="133"/>
                </a:cxn>
                <a:cxn ang="0">
                  <a:pos x="378" y="112"/>
                </a:cxn>
                <a:cxn ang="0">
                  <a:pos x="367" y="70"/>
                </a:cxn>
                <a:cxn ang="0">
                  <a:pos x="353" y="62"/>
                </a:cxn>
                <a:cxn ang="0">
                  <a:pos x="351" y="54"/>
                </a:cxn>
                <a:cxn ang="0">
                  <a:pos x="356" y="38"/>
                </a:cxn>
                <a:cxn ang="0">
                  <a:pos x="345" y="6"/>
                </a:cxn>
                <a:cxn ang="0">
                  <a:pos x="318" y="0"/>
                </a:cxn>
                <a:cxn ang="0">
                  <a:pos x="316" y="6"/>
                </a:cxn>
                <a:cxn ang="0">
                  <a:pos x="316" y="49"/>
                </a:cxn>
                <a:cxn ang="0">
                  <a:pos x="291" y="87"/>
                </a:cxn>
                <a:cxn ang="0">
                  <a:pos x="265" y="103"/>
                </a:cxn>
                <a:cxn ang="0">
                  <a:pos x="246" y="133"/>
                </a:cxn>
                <a:cxn ang="0">
                  <a:pos x="218" y="146"/>
                </a:cxn>
                <a:cxn ang="0">
                  <a:pos x="215" y="166"/>
                </a:cxn>
                <a:cxn ang="0">
                  <a:pos x="197" y="158"/>
                </a:cxn>
                <a:cxn ang="0">
                  <a:pos x="191" y="164"/>
                </a:cxn>
                <a:cxn ang="0">
                  <a:pos x="177" y="195"/>
                </a:cxn>
                <a:cxn ang="0">
                  <a:pos x="151" y="213"/>
                </a:cxn>
                <a:cxn ang="0">
                  <a:pos x="140" y="240"/>
                </a:cxn>
                <a:cxn ang="0">
                  <a:pos x="70" y="293"/>
                </a:cxn>
                <a:cxn ang="0">
                  <a:pos x="60" y="284"/>
                </a:cxn>
                <a:cxn ang="0">
                  <a:pos x="19" y="300"/>
                </a:cxn>
                <a:cxn ang="0">
                  <a:pos x="0" y="317"/>
                </a:cxn>
                <a:cxn ang="0">
                  <a:pos x="3" y="330"/>
                </a:cxn>
                <a:cxn ang="0">
                  <a:pos x="0" y="339"/>
                </a:cxn>
                <a:cxn ang="0">
                  <a:pos x="3" y="352"/>
                </a:cxn>
                <a:cxn ang="0">
                  <a:pos x="26" y="352"/>
                </a:cxn>
                <a:cxn ang="0">
                  <a:pos x="40" y="339"/>
                </a:cxn>
                <a:cxn ang="0">
                  <a:pos x="43" y="326"/>
                </a:cxn>
                <a:cxn ang="0">
                  <a:pos x="60" y="317"/>
                </a:cxn>
                <a:cxn ang="0">
                  <a:pos x="117" y="343"/>
                </a:cxn>
                <a:cxn ang="0">
                  <a:pos x="120" y="360"/>
                </a:cxn>
                <a:cxn ang="0">
                  <a:pos x="128" y="376"/>
                </a:cxn>
                <a:cxn ang="0">
                  <a:pos x="138" y="385"/>
                </a:cxn>
                <a:cxn ang="0">
                  <a:pos x="146" y="371"/>
                </a:cxn>
                <a:cxn ang="0">
                  <a:pos x="168" y="358"/>
                </a:cxn>
                <a:cxn ang="0">
                  <a:pos x="172" y="348"/>
                </a:cxn>
                <a:cxn ang="0">
                  <a:pos x="163" y="334"/>
                </a:cxn>
                <a:cxn ang="0">
                  <a:pos x="184" y="297"/>
                </a:cxn>
                <a:cxn ang="0">
                  <a:pos x="191" y="308"/>
                </a:cxn>
                <a:cxn ang="0">
                  <a:pos x="202" y="297"/>
                </a:cxn>
                <a:cxn ang="0">
                  <a:pos x="246" y="276"/>
                </a:cxn>
                <a:cxn ang="0">
                  <a:pos x="251" y="256"/>
                </a:cxn>
                <a:cxn ang="0">
                  <a:pos x="268" y="240"/>
                </a:cxn>
                <a:cxn ang="0">
                  <a:pos x="280" y="247"/>
                </a:cxn>
                <a:cxn ang="0">
                  <a:pos x="326" y="241"/>
                </a:cxn>
                <a:cxn ang="0">
                  <a:pos x="370" y="226"/>
                </a:cxn>
                <a:cxn ang="0">
                  <a:pos x="394" y="233"/>
                </a:cxn>
                <a:cxn ang="0">
                  <a:pos x="410" y="233"/>
                </a:cxn>
                <a:cxn ang="0">
                  <a:pos x="410" y="224"/>
                </a:cxn>
                <a:cxn ang="0">
                  <a:pos x="387" y="215"/>
                </a:cxn>
                <a:cxn ang="0">
                  <a:pos x="403" y="207"/>
                </a:cxn>
                <a:cxn ang="0">
                  <a:pos x="410" y="192"/>
                </a:cxn>
              </a:cxnLst>
              <a:rect l="0" t="0" r="r" b="b"/>
              <a:pathLst>
                <a:path w="419" h="385">
                  <a:moveTo>
                    <a:pt x="410" y="192"/>
                  </a:moveTo>
                  <a:lnTo>
                    <a:pt x="419" y="167"/>
                  </a:lnTo>
                  <a:lnTo>
                    <a:pt x="401" y="151"/>
                  </a:lnTo>
                  <a:lnTo>
                    <a:pt x="394" y="133"/>
                  </a:lnTo>
                  <a:lnTo>
                    <a:pt x="378" y="112"/>
                  </a:lnTo>
                  <a:lnTo>
                    <a:pt x="367" y="70"/>
                  </a:lnTo>
                  <a:lnTo>
                    <a:pt x="353" y="62"/>
                  </a:lnTo>
                  <a:lnTo>
                    <a:pt x="351" y="54"/>
                  </a:lnTo>
                  <a:lnTo>
                    <a:pt x="356" y="38"/>
                  </a:lnTo>
                  <a:lnTo>
                    <a:pt x="345" y="6"/>
                  </a:lnTo>
                  <a:lnTo>
                    <a:pt x="318" y="0"/>
                  </a:lnTo>
                  <a:lnTo>
                    <a:pt x="316" y="6"/>
                  </a:lnTo>
                  <a:lnTo>
                    <a:pt x="316" y="49"/>
                  </a:lnTo>
                  <a:lnTo>
                    <a:pt x="291" y="87"/>
                  </a:lnTo>
                  <a:lnTo>
                    <a:pt x="265" y="103"/>
                  </a:lnTo>
                  <a:lnTo>
                    <a:pt x="246" y="133"/>
                  </a:lnTo>
                  <a:lnTo>
                    <a:pt x="218" y="146"/>
                  </a:lnTo>
                  <a:lnTo>
                    <a:pt x="215" y="166"/>
                  </a:lnTo>
                  <a:lnTo>
                    <a:pt x="197" y="158"/>
                  </a:lnTo>
                  <a:lnTo>
                    <a:pt x="191" y="164"/>
                  </a:lnTo>
                  <a:lnTo>
                    <a:pt x="177" y="195"/>
                  </a:lnTo>
                  <a:lnTo>
                    <a:pt x="151" y="213"/>
                  </a:lnTo>
                  <a:lnTo>
                    <a:pt x="140" y="240"/>
                  </a:lnTo>
                  <a:lnTo>
                    <a:pt x="70" y="293"/>
                  </a:lnTo>
                  <a:lnTo>
                    <a:pt x="60" y="284"/>
                  </a:lnTo>
                  <a:lnTo>
                    <a:pt x="19" y="300"/>
                  </a:lnTo>
                  <a:lnTo>
                    <a:pt x="0" y="317"/>
                  </a:lnTo>
                  <a:lnTo>
                    <a:pt x="3" y="330"/>
                  </a:lnTo>
                  <a:lnTo>
                    <a:pt x="0" y="339"/>
                  </a:lnTo>
                  <a:lnTo>
                    <a:pt x="3" y="352"/>
                  </a:lnTo>
                  <a:lnTo>
                    <a:pt x="26" y="352"/>
                  </a:lnTo>
                  <a:lnTo>
                    <a:pt x="40" y="339"/>
                  </a:lnTo>
                  <a:lnTo>
                    <a:pt x="43" y="326"/>
                  </a:lnTo>
                  <a:lnTo>
                    <a:pt x="60" y="317"/>
                  </a:lnTo>
                  <a:lnTo>
                    <a:pt x="117" y="343"/>
                  </a:lnTo>
                  <a:lnTo>
                    <a:pt x="120" y="360"/>
                  </a:lnTo>
                  <a:lnTo>
                    <a:pt x="128" y="376"/>
                  </a:lnTo>
                  <a:lnTo>
                    <a:pt x="138" y="385"/>
                  </a:lnTo>
                  <a:lnTo>
                    <a:pt x="146" y="371"/>
                  </a:lnTo>
                  <a:lnTo>
                    <a:pt x="168" y="358"/>
                  </a:lnTo>
                  <a:lnTo>
                    <a:pt x="172" y="348"/>
                  </a:lnTo>
                  <a:lnTo>
                    <a:pt x="163" y="334"/>
                  </a:lnTo>
                  <a:lnTo>
                    <a:pt x="184" y="297"/>
                  </a:lnTo>
                  <a:lnTo>
                    <a:pt x="191" y="308"/>
                  </a:lnTo>
                  <a:lnTo>
                    <a:pt x="202" y="297"/>
                  </a:lnTo>
                  <a:lnTo>
                    <a:pt x="246" y="276"/>
                  </a:lnTo>
                  <a:lnTo>
                    <a:pt x="251" y="256"/>
                  </a:lnTo>
                  <a:lnTo>
                    <a:pt x="268" y="240"/>
                  </a:lnTo>
                  <a:lnTo>
                    <a:pt x="280" y="247"/>
                  </a:lnTo>
                  <a:lnTo>
                    <a:pt x="326" y="241"/>
                  </a:lnTo>
                  <a:lnTo>
                    <a:pt x="370" y="226"/>
                  </a:lnTo>
                  <a:lnTo>
                    <a:pt x="394" y="233"/>
                  </a:lnTo>
                  <a:lnTo>
                    <a:pt x="410" y="233"/>
                  </a:lnTo>
                  <a:lnTo>
                    <a:pt x="410" y="224"/>
                  </a:lnTo>
                  <a:lnTo>
                    <a:pt x="387" y="215"/>
                  </a:lnTo>
                  <a:lnTo>
                    <a:pt x="403" y="207"/>
                  </a:lnTo>
                  <a:lnTo>
                    <a:pt x="410" y="19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2ACF1A29-AA20-4442-B5E0-DEEA0276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3420"/>
              <a:ext cx="225" cy="287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32" y="244"/>
                </a:cxn>
                <a:cxn ang="0">
                  <a:pos x="63" y="287"/>
                </a:cxn>
                <a:cxn ang="0">
                  <a:pos x="112" y="273"/>
                </a:cxn>
                <a:cxn ang="0">
                  <a:pos x="146" y="267"/>
                </a:cxn>
                <a:cxn ang="0">
                  <a:pos x="186" y="287"/>
                </a:cxn>
                <a:cxn ang="0">
                  <a:pos x="200" y="270"/>
                </a:cxn>
                <a:cxn ang="0">
                  <a:pos x="196" y="258"/>
                </a:cxn>
                <a:cxn ang="0">
                  <a:pos x="200" y="242"/>
                </a:cxn>
                <a:cxn ang="0">
                  <a:pos x="173" y="175"/>
                </a:cxn>
                <a:cxn ang="0">
                  <a:pos x="211" y="162"/>
                </a:cxn>
                <a:cxn ang="0">
                  <a:pos x="225" y="131"/>
                </a:cxn>
                <a:cxn ang="0">
                  <a:pos x="205" y="98"/>
                </a:cxn>
                <a:cxn ang="0">
                  <a:pos x="211" y="85"/>
                </a:cxn>
                <a:cxn ang="0">
                  <a:pos x="188" y="54"/>
                </a:cxn>
                <a:cxn ang="0">
                  <a:pos x="171" y="35"/>
                </a:cxn>
                <a:cxn ang="0">
                  <a:pos x="179" y="19"/>
                </a:cxn>
                <a:cxn ang="0">
                  <a:pos x="169" y="3"/>
                </a:cxn>
                <a:cxn ang="0">
                  <a:pos x="147" y="6"/>
                </a:cxn>
                <a:cxn ang="0">
                  <a:pos x="131" y="0"/>
                </a:cxn>
                <a:cxn ang="0">
                  <a:pos x="114" y="12"/>
                </a:cxn>
                <a:cxn ang="0">
                  <a:pos x="89" y="17"/>
                </a:cxn>
                <a:cxn ang="0">
                  <a:pos x="76" y="10"/>
                </a:cxn>
                <a:cxn ang="0">
                  <a:pos x="34" y="42"/>
                </a:cxn>
                <a:cxn ang="0">
                  <a:pos x="17" y="42"/>
                </a:cxn>
                <a:cxn ang="0">
                  <a:pos x="17" y="67"/>
                </a:cxn>
                <a:cxn ang="0">
                  <a:pos x="7" y="81"/>
                </a:cxn>
                <a:cxn ang="0">
                  <a:pos x="20" y="111"/>
                </a:cxn>
                <a:cxn ang="0">
                  <a:pos x="4" y="136"/>
                </a:cxn>
                <a:cxn ang="0">
                  <a:pos x="13" y="150"/>
                </a:cxn>
                <a:cxn ang="0">
                  <a:pos x="24" y="178"/>
                </a:cxn>
                <a:cxn ang="0">
                  <a:pos x="0" y="224"/>
                </a:cxn>
                <a:cxn ang="0">
                  <a:pos x="3" y="235"/>
                </a:cxn>
                <a:cxn ang="0">
                  <a:pos x="10" y="236"/>
                </a:cxn>
              </a:cxnLst>
              <a:rect l="0" t="0" r="r" b="b"/>
              <a:pathLst>
                <a:path w="225" h="287">
                  <a:moveTo>
                    <a:pt x="10" y="236"/>
                  </a:moveTo>
                  <a:lnTo>
                    <a:pt x="32" y="244"/>
                  </a:lnTo>
                  <a:lnTo>
                    <a:pt x="63" y="287"/>
                  </a:lnTo>
                  <a:lnTo>
                    <a:pt x="112" y="273"/>
                  </a:lnTo>
                  <a:lnTo>
                    <a:pt x="146" y="267"/>
                  </a:lnTo>
                  <a:lnTo>
                    <a:pt x="186" y="287"/>
                  </a:lnTo>
                  <a:lnTo>
                    <a:pt x="200" y="270"/>
                  </a:lnTo>
                  <a:lnTo>
                    <a:pt x="196" y="258"/>
                  </a:lnTo>
                  <a:lnTo>
                    <a:pt x="200" y="242"/>
                  </a:lnTo>
                  <a:lnTo>
                    <a:pt x="173" y="175"/>
                  </a:lnTo>
                  <a:lnTo>
                    <a:pt x="211" y="162"/>
                  </a:lnTo>
                  <a:lnTo>
                    <a:pt x="225" y="131"/>
                  </a:lnTo>
                  <a:lnTo>
                    <a:pt x="205" y="98"/>
                  </a:lnTo>
                  <a:lnTo>
                    <a:pt x="211" y="85"/>
                  </a:lnTo>
                  <a:lnTo>
                    <a:pt x="188" y="54"/>
                  </a:lnTo>
                  <a:lnTo>
                    <a:pt x="171" y="35"/>
                  </a:lnTo>
                  <a:lnTo>
                    <a:pt x="179" y="19"/>
                  </a:lnTo>
                  <a:lnTo>
                    <a:pt x="169" y="3"/>
                  </a:lnTo>
                  <a:lnTo>
                    <a:pt x="147" y="6"/>
                  </a:lnTo>
                  <a:lnTo>
                    <a:pt x="131" y="0"/>
                  </a:lnTo>
                  <a:lnTo>
                    <a:pt x="114" y="12"/>
                  </a:lnTo>
                  <a:lnTo>
                    <a:pt x="89" y="17"/>
                  </a:lnTo>
                  <a:lnTo>
                    <a:pt x="76" y="10"/>
                  </a:lnTo>
                  <a:lnTo>
                    <a:pt x="34" y="42"/>
                  </a:lnTo>
                  <a:lnTo>
                    <a:pt x="17" y="42"/>
                  </a:lnTo>
                  <a:lnTo>
                    <a:pt x="17" y="67"/>
                  </a:lnTo>
                  <a:lnTo>
                    <a:pt x="7" y="81"/>
                  </a:lnTo>
                  <a:lnTo>
                    <a:pt x="20" y="111"/>
                  </a:lnTo>
                  <a:lnTo>
                    <a:pt x="4" y="136"/>
                  </a:lnTo>
                  <a:lnTo>
                    <a:pt x="13" y="150"/>
                  </a:lnTo>
                  <a:lnTo>
                    <a:pt x="24" y="178"/>
                  </a:lnTo>
                  <a:lnTo>
                    <a:pt x="0" y="224"/>
                  </a:lnTo>
                  <a:lnTo>
                    <a:pt x="3" y="235"/>
                  </a:lnTo>
                  <a:lnTo>
                    <a:pt x="10" y="2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F35EDBB9-894C-E347-8FC9-BB5DC5CE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3420"/>
              <a:ext cx="225" cy="287"/>
            </a:xfrm>
            <a:custGeom>
              <a:avLst/>
              <a:gdLst/>
              <a:ahLst/>
              <a:cxnLst>
                <a:cxn ang="0">
                  <a:pos x="10" y="236"/>
                </a:cxn>
                <a:cxn ang="0">
                  <a:pos x="32" y="244"/>
                </a:cxn>
                <a:cxn ang="0">
                  <a:pos x="63" y="287"/>
                </a:cxn>
                <a:cxn ang="0">
                  <a:pos x="112" y="273"/>
                </a:cxn>
                <a:cxn ang="0">
                  <a:pos x="146" y="267"/>
                </a:cxn>
                <a:cxn ang="0">
                  <a:pos x="186" y="287"/>
                </a:cxn>
                <a:cxn ang="0">
                  <a:pos x="200" y="270"/>
                </a:cxn>
                <a:cxn ang="0">
                  <a:pos x="196" y="258"/>
                </a:cxn>
                <a:cxn ang="0">
                  <a:pos x="200" y="242"/>
                </a:cxn>
                <a:cxn ang="0">
                  <a:pos x="173" y="175"/>
                </a:cxn>
                <a:cxn ang="0">
                  <a:pos x="211" y="162"/>
                </a:cxn>
                <a:cxn ang="0">
                  <a:pos x="225" y="131"/>
                </a:cxn>
                <a:cxn ang="0">
                  <a:pos x="205" y="98"/>
                </a:cxn>
                <a:cxn ang="0">
                  <a:pos x="211" y="85"/>
                </a:cxn>
                <a:cxn ang="0">
                  <a:pos x="188" y="54"/>
                </a:cxn>
                <a:cxn ang="0">
                  <a:pos x="171" y="35"/>
                </a:cxn>
                <a:cxn ang="0">
                  <a:pos x="179" y="19"/>
                </a:cxn>
                <a:cxn ang="0">
                  <a:pos x="169" y="3"/>
                </a:cxn>
                <a:cxn ang="0">
                  <a:pos x="147" y="6"/>
                </a:cxn>
                <a:cxn ang="0">
                  <a:pos x="131" y="0"/>
                </a:cxn>
                <a:cxn ang="0">
                  <a:pos x="114" y="12"/>
                </a:cxn>
                <a:cxn ang="0">
                  <a:pos x="89" y="17"/>
                </a:cxn>
                <a:cxn ang="0">
                  <a:pos x="76" y="10"/>
                </a:cxn>
                <a:cxn ang="0">
                  <a:pos x="34" y="42"/>
                </a:cxn>
                <a:cxn ang="0">
                  <a:pos x="17" y="42"/>
                </a:cxn>
                <a:cxn ang="0">
                  <a:pos x="17" y="67"/>
                </a:cxn>
                <a:cxn ang="0">
                  <a:pos x="7" y="81"/>
                </a:cxn>
                <a:cxn ang="0">
                  <a:pos x="20" y="111"/>
                </a:cxn>
                <a:cxn ang="0">
                  <a:pos x="4" y="136"/>
                </a:cxn>
                <a:cxn ang="0">
                  <a:pos x="13" y="150"/>
                </a:cxn>
                <a:cxn ang="0">
                  <a:pos x="24" y="178"/>
                </a:cxn>
                <a:cxn ang="0">
                  <a:pos x="0" y="224"/>
                </a:cxn>
                <a:cxn ang="0">
                  <a:pos x="3" y="235"/>
                </a:cxn>
                <a:cxn ang="0">
                  <a:pos x="10" y="236"/>
                </a:cxn>
              </a:cxnLst>
              <a:rect l="0" t="0" r="r" b="b"/>
              <a:pathLst>
                <a:path w="225" h="287">
                  <a:moveTo>
                    <a:pt x="10" y="236"/>
                  </a:moveTo>
                  <a:lnTo>
                    <a:pt x="32" y="244"/>
                  </a:lnTo>
                  <a:lnTo>
                    <a:pt x="63" y="287"/>
                  </a:lnTo>
                  <a:lnTo>
                    <a:pt x="112" y="273"/>
                  </a:lnTo>
                  <a:lnTo>
                    <a:pt x="146" y="267"/>
                  </a:lnTo>
                  <a:lnTo>
                    <a:pt x="186" y="287"/>
                  </a:lnTo>
                  <a:lnTo>
                    <a:pt x="200" y="270"/>
                  </a:lnTo>
                  <a:lnTo>
                    <a:pt x="196" y="258"/>
                  </a:lnTo>
                  <a:lnTo>
                    <a:pt x="200" y="242"/>
                  </a:lnTo>
                  <a:lnTo>
                    <a:pt x="173" y="175"/>
                  </a:lnTo>
                  <a:lnTo>
                    <a:pt x="211" y="162"/>
                  </a:lnTo>
                  <a:lnTo>
                    <a:pt x="225" y="131"/>
                  </a:lnTo>
                  <a:lnTo>
                    <a:pt x="205" y="98"/>
                  </a:lnTo>
                  <a:lnTo>
                    <a:pt x="211" y="85"/>
                  </a:lnTo>
                  <a:lnTo>
                    <a:pt x="188" y="54"/>
                  </a:lnTo>
                  <a:lnTo>
                    <a:pt x="171" y="35"/>
                  </a:lnTo>
                  <a:lnTo>
                    <a:pt x="179" y="19"/>
                  </a:lnTo>
                  <a:lnTo>
                    <a:pt x="169" y="3"/>
                  </a:lnTo>
                  <a:lnTo>
                    <a:pt x="147" y="6"/>
                  </a:lnTo>
                  <a:lnTo>
                    <a:pt x="131" y="0"/>
                  </a:lnTo>
                  <a:lnTo>
                    <a:pt x="114" y="12"/>
                  </a:lnTo>
                  <a:lnTo>
                    <a:pt x="89" y="17"/>
                  </a:lnTo>
                  <a:lnTo>
                    <a:pt x="76" y="10"/>
                  </a:lnTo>
                  <a:lnTo>
                    <a:pt x="34" y="42"/>
                  </a:lnTo>
                  <a:lnTo>
                    <a:pt x="17" y="42"/>
                  </a:lnTo>
                  <a:lnTo>
                    <a:pt x="17" y="67"/>
                  </a:lnTo>
                  <a:lnTo>
                    <a:pt x="7" y="81"/>
                  </a:lnTo>
                  <a:lnTo>
                    <a:pt x="20" y="111"/>
                  </a:lnTo>
                  <a:lnTo>
                    <a:pt x="4" y="136"/>
                  </a:lnTo>
                  <a:lnTo>
                    <a:pt x="13" y="150"/>
                  </a:lnTo>
                  <a:lnTo>
                    <a:pt x="24" y="178"/>
                  </a:lnTo>
                  <a:lnTo>
                    <a:pt x="0" y="224"/>
                  </a:lnTo>
                  <a:lnTo>
                    <a:pt x="3" y="235"/>
                  </a:lnTo>
                  <a:lnTo>
                    <a:pt x="10" y="23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1AA1C53C-0C5A-5C48-90A4-FFE09CEB6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3212"/>
              <a:ext cx="175" cy="27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2" y="1"/>
                </a:cxn>
                <a:cxn ang="0">
                  <a:pos x="63" y="26"/>
                </a:cxn>
                <a:cxn ang="0">
                  <a:pos x="28" y="49"/>
                </a:cxn>
                <a:cxn ang="0">
                  <a:pos x="6" y="55"/>
                </a:cxn>
                <a:cxn ang="0">
                  <a:pos x="1" y="81"/>
                </a:cxn>
                <a:cxn ang="0">
                  <a:pos x="12" y="94"/>
                </a:cxn>
                <a:cxn ang="0">
                  <a:pos x="6" y="116"/>
                </a:cxn>
                <a:cxn ang="0">
                  <a:pos x="16" y="134"/>
                </a:cxn>
                <a:cxn ang="0">
                  <a:pos x="0" y="143"/>
                </a:cxn>
                <a:cxn ang="0">
                  <a:pos x="16" y="172"/>
                </a:cxn>
                <a:cxn ang="0">
                  <a:pos x="54" y="174"/>
                </a:cxn>
                <a:cxn ang="0">
                  <a:pos x="66" y="195"/>
                </a:cxn>
                <a:cxn ang="0">
                  <a:pos x="53" y="221"/>
                </a:cxn>
                <a:cxn ang="0">
                  <a:pos x="56" y="235"/>
                </a:cxn>
                <a:cxn ang="0">
                  <a:pos x="53" y="238"/>
                </a:cxn>
                <a:cxn ang="0">
                  <a:pos x="77" y="251"/>
                </a:cxn>
                <a:cxn ang="0">
                  <a:pos x="104" y="244"/>
                </a:cxn>
                <a:cxn ang="0">
                  <a:pos x="116" y="251"/>
                </a:cxn>
                <a:cxn ang="0">
                  <a:pos x="121" y="267"/>
                </a:cxn>
                <a:cxn ang="0">
                  <a:pos x="127" y="273"/>
                </a:cxn>
                <a:cxn ang="0">
                  <a:pos x="132" y="264"/>
                </a:cxn>
                <a:cxn ang="0">
                  <a:pos x="131" y="258"/>
                </a:cxn>
                <a:cxn ang="0">
                  <a:pos x="142" y="251"/>
                </a:cxn>
                <a:cxn ang="0">
                  <a:pos x="171" y="265"/>
                </a:cxn>
                <a:cxn ang="0">
                  <a:pos x="175" y="227"/>
                </a:cxn>
                <a:cxn ang="0">
                  <a:pos x="165" y="219"/>
                </a:cxn>
                <a:cxn ang="0">
                  <a:pos x="162" y="182"/>
                </a:cxn>
                <a:cxn ang="0">
                  <a:pos x="151" y="169"/>
                </a:cxn>
                <a:cxn ang="0">
                  <a:pos x="137" y="172"/>
                </a:cxn>
                <a:cxn ang="0">
                  <a:pos x="125" y="161"/>
                </a:cxn>
                <a:cxn ang="0">
                  <a:pos x="104" y="143"/>
                </a:cxn>
                <a:cxn ang="0">
                  <a:pos x="112" y="130"/>
                </a:cxn>
                <a:cxn ang="0">
                  <a:pos x="114" y="114"/>
                </a:cxn>
                <a:cxn ang="0">
                  <a:pos x="121" y="81"/>
                </a:cxn>
                <a:cxn ang="0">
                  <a:pos x="121" y="55"/>
                </a:cxn>
                <a:cxn ang="0">
                  <a:pos x="136" y="27"/>
                </a:cxn>
                <a:cxn ang="0">
                  <a:pos x="127" y="22"/>
                </a:cxn>
                <a:cxn ang="0">
                  <a:pos x="116" y="0"/>
                </a:cxn>
              </a:cxnLst>
              <a:rect l="0" t="0" r="r" b="b"/>
              <a:pathLst>
                <a:path w="175" h="273">
                  <a:moveTo>
                    <a:pt x="116" y="0"/>
                  </a:moveTo>
                  <a:lnTo>
                    <a:pt x="102" y="1"/>
                  </a:lnTo>
                  <a:lnTo>
                    <a:pt x="63" y="26"/>
                  </a:lnTo>
                  <a:lnTo>
                    <a:pt x="28" y="49"/>
                  </a:lnTo>
                  <a:lnTo>
                    <a:pt x="6" y="55"/>
                  </a:lnTo>
                  <a:lnTo>
                    <a:pt x="1" y="81"/>
                  </a:lnTo>
                  <a:lnTo>
                    <a:pt x="12" y="94"/>
                  </a:lnTo>
                  <a:lnTo>
                    <a:pt x="6" y="116"/>
                  </a:lnTo>
                  <a:lnTo>
                    <a:pt x="16" y="134"/>
                  </a:lnTo>
                  <a:lnTo>
                    <a:pt x="0" y="143"/>
                  </a:lnTo>
                  <a:lnTo>
                    <a:pt x="16" y="172"/>
                  </a:lnTo>
                  <a:lnTo>
                    <a:pt x="54" y="174"/>
                  </a:lnTo>
                  <a:lnTo>
                    <a:pt x="66" y="195"/>
                  </a:lnTo>
                  <a:lnTo>
                    <a:pt x="53" y="221"/>
                  </a:lnTo>
                  <a:lnTo>
                    <a:pt x="56" y="235"/>
                  </a:lnTo>
                  <a:lnTo>
                    <a:pt x="53" y="238"/>
                  </a:lnTo>
                  <a:lnTo>
                    <a:pt x="77" y="251"/>
                  </a:lnTo>
                  <a:lnTo>
                    <a:pt x="104" y="244"/>
                  </a:lnTo>
                  <a:lnTo>
                    <a:pt x="116" y="251"/>
                  </a:lnTo>
                  <a:lnTo>
                    <a:pt x="121" y="267"/>
                  </a:lnTo>
                  <a:lnTo>
                    <a:pt x="127" y="273"/>
                  </a:lnTo>
                  <a:lnTo>
                    <a:pt x="132" y="264"/>
                  </a:lnTo>
                  <a:lnTo>
                    <a:pt x="131" y="258"/>
                  </a:lnTo>
                  <a:lnTo>
                    <a:pt x="142" y="251"/>
                  </a:lnTo>
                  <a:lnTo>
                    <a:pt x="171" y="265"/>
                  </a:lnTo>
                  <a:lnTo>
                    <a:pt x="175" y="227"/>
                  </a:lnTo>
                  <a:lnTo>
                    <a:pt x="165" y="219"/>
                  </a:lnTo>
                  <a:lnTo>
                    <a:pt x="162" y="182"/>
                  </a:lnTo>
                  <a:lnTo>
                    <a:pt x="151" y="169"/>
                  </a:lnTo>
                  <a:lnTo>
                    <a:pt x="137" y="172"/>
                  </a:lnTo>
                  <a:lnTo>
                    <a:pt x="125" y="161"/>
                  </a:lnTo>
                  <a:lnTo>
                    <a:pt x="104" y="143"/>
                  </a:lnTo>
                  <a:lnTo>
                    <a:pt x="112" y="130"/>
                  </a:lnTo>
                  <a:lnTo>
                    <a:pt x="114" y="114"/>
                  </a:lnTo>
                  <a:lnTo>
                    <a:pt x="121" y="81"/>
                  </a:lnTo>
                  <a:lnTo>
                    <a:pt x="121" y="55"/>
                  </a:lnTo>
                  <a:lnTo>
                    <a:pt x="136" y="27"/>
                  </a:lnTo>
                  <a:lnTo>
                    <a:pt x="127" y="2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73BE0C35-E075-D44D-9670-39B15A73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3212"/>
              <a:ext cx="175" cy="27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2" y="1"/>
                </a:cxn>
                <a:cxn ang="0">
                  <a:pos x="63" y="26"/>
                </a:cxn>
                <a:cxn ang="0">
                  <a:pos x="28" y="49"/>
                </a:cxn>
                <a:cxn ang="0">
                  <a:pos x="6" y="55"/>
                </a:cxn>
                <a:cxn ang="0">
                  <a:pos x="1" y="81"/>
                </a:cxn>
                <a:cxn ang="0">
                  <a:pos x="12" y="94"/>
                </a:cxn>
                <a:cxn ang="0">
                  <a:pos x="6" y="116"/>
                </a:cxn>
                <a:cxn ang="0">
                  <a:pos x="16" y="134"/>
                </a:cxn>
                <a:cxn ang="0">
                  <a:pos x="0" y="143"/>
                </a:cxn>
                <a:cxn ang="0">
                  <a:pos x="16" y="172"/>
                </a:cxn>
                <a:cxn ang="0">
                  <a:pos x="54" y="174"/>
                </a:cxn>
                <a:cxn ang="0">
                  <a:pos x="66" y="195"/>
                </a:cxn>
                <a:cxn ang="0">
                  <a:pos x="53" y="221"/>
                </a:cxn>
                <a:cxn ang="0">
                  <a:pos x="56" y="235"/>
                </a:cxn>
                <a:cxn ang="0">
                  <a:pos x="53" y="238"/>
                </a:cxn>
                <a:cxn ang="0">
                  <a:pos x="77" y="251"/>
                </a:cxn>
                <a:cxn ang="0">
                  <a:pos x="104" y="244"/>
                </a:cxn>
                <a:cxn ang="0">
                  <a:pos x="116" y="251"/>
                </a:cxn>
                <a:cxn ang="0">
                  <a:pos x="121" y="267"/>
                </a:cxn>
                <a:cxn ang="0">
                  <a:pos x="127" y="273"/>
                </a:cxn>
                <a:cxn ang="0">
                  <a:pos x="132" y="264"/>
                </a:cxn>
                <a:cxn ang="0">
                  <a:pos x="131" y="258"/>
                </a:cxn>
                <a:cxn ang="0">
                  <a:pos x="142" y="251"/>
                </a:cxn>
                <a:cxn ang="0">
                  <a:pos x="171" y="265"/>
                </a:cxn>
                <a:cxn ang="0">
                  <a:pos x="175" y="227"/>
                </a:cxn>
                <a:cxn ang="0">
                  <a:pos x="165" y="219"/>
                </a:cxn>
                <a:cxn ang="0">
                  <a:pos x="162" y="182"/>
                </a:cxn>
                <a:cxn ang="0">
                  <a:pos x="151" y="169"/>
                </a:cxn>
                <a:cxn ang="0">
                  <a:pos x="137" y="172"/>
                </a:cxn>
                <a:cxn ang="0">
                  <a:pos x="125" y="161"/>
                </a:cxn>
                <a:cxn ang="0">
                  <a:pos x="104" y="143"/>
                </a:cxn>
                <a:cxn ang="0">
                  <a:pos x="112" y="130"/>
                </a:cxn>
                <a:cxn ang="0">
                  <a:pos x="114" y="114"/>
                </a:cxn>
                <a:cxn ang="0">
                  <a:pos x="121" y="81"/>
                </a:cxn>
                <a:cxn ang="0">
                  <a:pos x="121" y="55"/>
                </a:cxn>
                <a:cxn ang="0">
                  <a:pos x="136" y="27"/>
                </a:cxn>
                <a:cxn ang="0">
                  <a:pos x="127" y="22"/>
                </a:cxn>
                <a:cxn ang="0">
                  <a:pos x="116" y="0"/>
                </a:cxn>
              </a:cxnLst>
              <a:rect l="0" t="0" r="r" b="b"/>
              <a:pathLst>
                <a:path w="175" h="273">
                  <a:moveTo>
                    <a:pt x="116" y="0"/>
                  </a:moveTo>
                  <a:lnTo>
                    <a:pt x="102" y="1"/>
                  </a:lnTo>
                  <a:lnTo>
                    <a:pt x="63" y="26"/>
                  </a:lnTo>
                  <a:lnTo>
                    <a:pt x="28" y="49"/>
                  </a:lnTo>
                  <a:lnTo>
                    <a:pt x="6" y="55"/>
                  </a:lnTo>
                  <a:lnTo>
                    <a:pt x="1" y="81"/>
                  </a:lnTo>
                  <a:lnTo>
                    <a:pt x="12" y="94"/>
                  </a:lnTo>
                  <a:lnTo>
                    <a:pt x="6" y="116"/>
                  </a:lnTo>
                  <a:lnTo>
                    <a:pt x="16" y="134"/>
                  </a:lnTo>
                  <a:lnTo>
                    <a:pt x="0" y="143"/>
                  </a:lnTo>
                  <a:lnTo>
                    <a:pt x="16" y="172"/>
                  </a:lnTo>
                  <a:lnTo>
                    <a:pt x="54" y="174"/>
                  </a:lnTo>
                  <a:lnTo>
                    <a:pt x="66" y="195"/>
                  </a:lnTo>
                  <a:lnTo>
                    <a:pt x="53" y="221"/>
                  </a:lnTo>
                  <a:lnTo>
                    <a:pt x="56" y="235"/>
                  </a:lnTo>
                  <a:lnTo>
                    <a:pt x="53" y="238"/>
                  </a:lnTo>
                  <a:lnTo>
                    <a:pt x="77" y="251"/>
                  </a:lnTo>
                  <a:lnTo>
                    <a:pt x="104" y="244"/>
                  </a:lnTo>
                  <a:lnTo>
                    <a:pt x="116" y="251"/>
                  </a:lnTo>
                  <a:lnTo>
                    <a:pt x="121" y="267"/>
                  </a:lnTo>
                  <a:lnTo>
                    <a:pt x="127" y="273"/>
                  </a:lnTo>
                  <a:lnTo>
                    <a:pt x="132" y="264"/>
                  </a:lnTo>
                  <a:lnTo>
                    <a:pt x="131" y="258"/>
                  </a:lnTo>
                  <a:lnTo>
                    <a:pt x="142" y="251"/>
                  </a:lnTo>
                  <a:lnTo>
                    <a:pt x="171" y="265"/>
                  </a:lnTo>
                  <a:lnTo>
                    <a:pt x="175" y="227"/>
                  </a:lnTo>
                  <a:lnTo>
                    <a:pt x="165" y="219"/>
                  </a:lnTo>
                  <a:lnTo>
                    <a:pt x="162" y="182"/>
                  </a:lnTo>
                  <a:lnTo>
                    <a:pt x="151" y="169"/>
                  </a:lnTo>
                  <a:lnTo>
                    <a:pt x="137" y="172"/>
                  </a:lnTo>
                  <a:lnTo>
                    <a:pt x="125" y="161"/>
                  </a:lnTo>
                  <a:lnTo>
                    <a:pt x="104" y="143"/>
                  </a:lnTo>
                  <a:lnTo>
                    <a:pt x="112" y="130"/>
                  </a:lnTo>
                  <a:lnTo>
                    <a:pt x="114" y="114"/>
                  </a:lnTo>
                  <a:lnTo>
                    <a:pt x="121" y="81"/>
                  </a:lnTo>
                  <a:lnTo>
                    <a:pt x="121" y="55"/>
                  </a:lnTo>
                  <a:lnTo>
                    <a:pt x="136" y="27"/>
                  </a:lnTo>
                  <a:lnTo>
                    <a:pt x="127" y="2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26880BE4-5E30-E34B-BD21-D2EE333F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258"/>
              <a:ext cx="363" cy="329"/>
            </a:xfrm>
            <a:custGeom>
              <a:avLst/>
              <a:gdLst/>
              <a:ahLst/>
              <a:cxnLst>
                <a:cxn ang="0">
                  <a:pos x="348" y="80"/>
                </a:cxn>
                <a:cxn ang="0">
                  <a:pos x="363" y="60"/>
                </a:cxn>
                <a:cxn ang="0">
                  <a:pos x="358" y="52"/>
                </a:cxn>
                <a:cxn ang="0">
                  <a:pos x="349" y="42"/>
                </a:cxn>
                <a:cxn ang="0">
                  <a:pos x="353" y="31"/>
                </a:cxn>
                <a:cxn ang="0">
                  <a:pos x="317" y="0"/>
                </a:cxn>
                <a:cxn ang="0">
                  <a:pos x="302" y="14"/>
                </a:cxn>
                <a:cxn ang="0">
                  <a:pos x="303" y="27"/>
                </a:cxn>
                <a:cxn ang="0">
                  <a:pos x="268" y="27"/>
                </a:cxn>
                <a:cxn ang="0">
                  <a:pos x="233" y="44"/>
                </a:cxn>
                <a:cxn ang="0">
                  <a:pos x="221" y="42"/>
                </a:cxn>
                <a:cxn ang="0">
                  <a:pos x="196" y="57"/>
                </a:cxn>
                <a:cxn ang="0">
                  <a:pos x="166" y="44"/>
                </a:cxn>
                <a:cxn ang="0">
                  <a:pos x="139" y="47"/>
                </a:cxn>
                <a:cxn ang="0">
                  <a:pos x="136" y="60"/>
                </a:cxn>
                <a:cxn ang="0">
                  <a:pos x="147" y="81"/>
                </a:cxn>
                <a:cxn ang="0">
                  <a:pos x="127" y="93"/>
                </a:cxn>
                <a:cxn ang="0">
                  <a:pos x="107" y="101"/>
                </a:cxn>
                <a:cxn ang="0">
                  <a:pos x="92" y="119"/>
                </a:cxn>
                <a:cxn ang="0">
                  <a:pos x="89" y="124"/>
                </a:cxn>
                <a:cxn ang="0">
                  <a:pos x="86" y="156"/>
                </a:cxn>
                <a:cxn ang="0">
                  <a:pos x="88" y="184"/>
                </a:cxn>
                <a:cxn ang="0">
                  <a:pos x="128" y="160"/>
                </a:cxn>
                <a:cxn ang="0">
                  <a:pos x="130" y="165"/>
                </a:cxn>
                <a:cxn ang="0">
                  <a:pos x="127" y="172"/>
                </a:cxn>
                <a:cxn ang="0">
                  <a:pos x="84" y="227"/>
                </a:cxn>
                <a:cxn ang="0">
                  <a:pos x="26" y="276"/>
                </a:cxn>
                <a:cxn ang="0">
                  <a:pos x="0" y="309"/>
                </a:cxn>
                <a:cxn ang="0">
                  <a:pos x="19" y="324"/>
                </a:cxn>
                <a:cxn ang="0">
                  <a:pos x="26" y="320"/>
                </a:cxn>
                <a:cxn ang="0">
                  <a:pos x="53" y="320"/>
                </a:cxn>
                <a:cxn ang="0">
                  <a:pos x="78" y="311"/>
                </a:cxn>
                <a:cxn ang="0">
                  <a:pos x="103" y="319"/>
                </a:cxn>
                <a:cxn ang="0">
                  <a:pos x="112" y="324"/>
                </a:cxn>
                <a:cxn ang="0">
                  <a:pos x="130" y="316"/>
                </a:cxn>
                <a:cxn ang="0">
                  <a:pos x="156" y="329"/>
                </a:cxn>
                <a:cxn ang="0">
                  <a:pos x="191" y="312"/>
                </a:cxn>
                <a:cxn ang="0">
                  <a:pos x="183" y="297"/>
                </a:cxn>
                <a:cxn ang="0">
                  <a:pos x="199" y="273"/>
                </a:cxn>
                <a:cxn ang="0">
                  <a:pos x="186" y="243"/>
                </a:cxn>
                <a:cxn ang="0">
                  <a:pos x="196" y="229"/>
                </a:cxn>
                <a:cxn ang="0">
                  <a:pos x="196" y="204"/>
                </a:cxn>
                <a:cxn ang="0">
                  <a:pos x="212" y="204"/>
                </a:cxn>
                <a:cxn ang="0">
                  <a:pos x="255" y="172"/>
                </a:cxn>
                <a:cxn ang="0">
                  <a:pos x="268" y="179"/>
                </a:cxn>
                <a:cxn ang="0">
                  <a:pos x="293" y="174"/>
                </a:cxn>
                <a:cxn ang="0">
                  <a:pos x="310" y="160"/>
                </a:cxn>
                <a:cxn ang="0">
                  <a:pos x="326" y="168"/>
                </a:cxn>
                <a:cxn ang="0">
                  <a:pos x="348" y="165"/>
                </a:cxn>
                <a:cxn ang="0">
                  <a:pos x="340" y="124"/>
                </a:cxn>
                <a:cxn ang="0">
                  <a:pos x="349" y="107"/>
                </a:cxn>
                <a:cxn ang="0">
                  <a:pos x="348" y="80"/>
                </a:cxn>
              </a:cxnLst>
              <a:rect l="0" t="0" r="r" b="b"/>
              <a:pathLst>
                <a:path w="363" h="329">
                  <a:moveTo>
                    <a:pt x="348" y="80"/>
                  </a:moveTo>
                  <a:lnTo>
                    <a:pt x="363" y="60"/>
                  </a:lnTo>
                  <a:lnTo>
                    <a:pt x="358" y="52"/>
                  </a:lnTo>
                  <a:lnTo>
                    <a:pt x="349" y="42"/>
                  </a:lnTo>
                  <a:lnTo>
                    <a:pt x="353" y="31"/>
                  </a:lnTo>
                  <a:lnTo>
                    <a:pt x="317" y="0"/>
                  </a:lnTo>
                  <a:lnTo>
                    <a:pt x="302" y="14"/>
                  </a:lnTo>
                  <a:lnTo>
                    <a:pt x="303" y="27"/>
                  </a:lnTo>
                  <a:lnTo>
                    <a:pt x="268" y="27"/>
                  </a:lnTo>
                  <a:lnTo>
                    <a:pt x="233" y="44"/>
                  </a:lnTo>
                  <a:lnTo>
                    <a:pt x="221" y="42"/>
                  </a:lnTo>
                  <a:lnTo>
                    <a:pt x="196" y="57"/>
                  </a:lnTo>
                  <a:lnTo>
                    <a:pt x="166" y="44"/>
                  </a:lnTo>
                  <a:lnTo>
                    <a:pt x="139" y="47"/>
                  </a:lnTo>
                  <a:lnTo>
                    <a:pt x="136" y="60"/>
                  </a:lnTo>
                  <a:lnTo>
                    <a:pt x="147" y="81"/>
                  </a:lnTo>
                  <a:lnTo>
                    <a:pt x="127" y="93"/>
                  </a:lnTo>
                  <a:lnTo>
                    <a:pt x="107" y="101"/>
                  </a:lnTo>
                  <a:lnTo>
                    <a:pt x="92" y="119"/>
                  </a:lnTo>
                  <a:lnTo>
                    <a:pt x="89" y="124"/>
                  </a:lnTo>
                  <a:lnTo>
                    <a:pt x="86" y="156"/>
                  </a:lnTo>
                  <a:lnTo>
                    <a:pt x="88" y="184"/>
                  </a:lnTo>
                  <a:lnTo>
                    <a:pt x="128" y="160"/>
                  </a:lnTo>
                  <a:lnTo>
                    <a:pt x="130" y="165"/>
                  </a:lnTo>
                  <a:lnTo>
                    <a:pt x="127" y="172"/>
                  </a:lnTo>
                  <a:lnTo>
                    <a:pt x="84" y="227"/>
                  </a:lnTo>
                  <a:lnTo>
                    <a:pt x="26" y="276"/>
                  </a:lnTo>
                  <a:lnTo>
                    <a:pt x="0" y="309"/>
                  </a:lnTo>
                  <a:lnTo>
                    <a:pt x="19" y="324"/>
                  </a:lnTo>
                  <a:lnTo>
                    <a:pt x="26" y="320"/>
                  </a:lnTo>
                  <a:lnTo>
                    <a:pt x="53" y="320"/>
                  </a:lnTo>
                  <a:lnTo>
                    <a:pt x="78" y="311"/>
                  </a:lnTo>
                  <a:lnTo>
                    <a:pt x="103" y="319"/>
                  </a:lnTo>
                  <a:lnTo>
                    <a:pt x="112" y="324"/>
                  </a:lnTo>
                  <a:lnTo>
                    <a:pt x="130" y="316"/>
                  </a:lnTo>
                  <a:lnTo>
                    <a:pt x="156" y="329"/>
                  </a:lnTo>
                  <a:lnTo>
                    <a:pt x="191" y="312"/>
                  </a:lnTo>
                  <a:lnTo>
                    <a:pt x="183" y="297"/>
                  </a:lnTo>
                  <a:lnTo>
                    <a:pt x="199" y="273"/>
                  </a:lnTo>
                  <a:lnTo>
                    <a:pt x="186" y="243"/>
                  </a:lnTo>
                  <a:lnTo>
                    <a:pt x="196" y="229"/>
                  </a:lnTo>
                  <a:lnTo>
                    <a:pt x="196" y="204"/>
                  </a:lnTo>
                  <a:lnTo>
                    <a:pt x="212" y="204"/>
                  </a:lnTo>
                  <a:lnTo>
                    <a:pt x="255" y="172"/>
                  </a:lnTo>
                  <a:lnTo>
                    <a:pt x="268" y="179"/>
                  </a:lnTo>
                  <a:lnTo>
                    <a:pt x="293" y="174"/>
                  </a:lnTo>
                  <a:lnTo>
                    <a:pt x="310" y="160"/>
                  </a:lnTo>
                  <a:lnTo>
                    <a:pt x="326" y="168"/>
                  </a:lnTo>
                  <a:lnTo>
                    <a:pt x="348" y="165"/>
                  </a:lnTo>
                  <a:lnTo>
                    <a:pt x="340" y="124"/>
                  </a:lnTo>
                  <a:lnTo>
                    <a:pt x="349" y="107"/>
                  </a:lnTo>
                  <a:lnTo>
                    <a:pt x="348" y="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A6A86379-0D7C-F04A-A472-EE6BB73C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258"/>
              <a:ext cx="363" cy="329"/>
            </a:xfrm>
            <a:custGeom>
              <a:avLst/>
              <a:gdLst/>
              <a:ahLst/>
              <a:cxnLst>
                <a:cxn ang="0">
                  <a:pos x="348" y="80"/>
                </a:cxn>
                <a:cxn ang="0">
                  <a:pos x="363" y="60"/>
                </a:cxn>
                <a:cxn ang="0">
                  <a:pos x="358" y="52"/>
                </a:cxn>
                <a:cxn ang="0">
                  <a:pos x="349" y="42"/>
                </a:cxn>
                <a:cxn ang="0">
                  <a:pos x="353" y="31"/>
                </a:cxn>
                <a:cxn ang="0">
                  <a:pos x="317" y="0"/>
                </a:cxn>
                <a:cxn ang="0">
                  <a:pos x="302" y="14"/>
                </a:cxn>
                <a:cxn ang="0">
                  <a:pos x="303" y="27"/>
                </a:cxn>
                <a:cxn ang="0">
                  <a:pos x="268" y="27"/>
                </a:cxn>
                <a:cxn ang="0">
                  <a:pos x="233" y="44"/>
                </a:cxn>
                <a:cxn ang="0">
                  <a:pos x="221" y="42"/>
                </a:cxn>
                <a:cxn ang="0">
                  <a:pos x="196" y="57"/>
                </a:cxn>
                <a:cxn ang="0">
                  <a:pos x="166" y="44"/>
                </a:cxn>
                <a:cxn ang="0">
                  <a:pos x="139" y="47"/>
                </a:cxn>
                <a:cxn ang="0">
                  <a:pos x="136" y="60"/>
                </a:cxn>
                <a:cxn ang="0">
                  <a:pos x="147" y="81"/>
                </a:cxn>
                <a:cxn ang="0">
                  <a:pos x="127" y="93"/>
                </a:cxn>
                <a:cxn ang="0">
                  <a:pos x="107" y="101"/>
                </a:cxn>
                <a:cxn ang="0">
                  <a:pos x="92" y="119"/>
                </a:cxn>
                <a:cxn ang="0">
                  <a:pos x="89" y="124"/>
                </a:cxn>
                <a:cxn ang="0">
                  <a:pos x="86" y="156"/>
                </a:cxn>
                <a:cxn ang="0">
                  <a:pos x="88" y="184"/>
                </a:cxn>
                <a:cxn ang="0">
                  <a:pos x="128" y="160"/>
                </a:cxn>
                <a:cxn ang="0">
                  <a:pos x="130" y="165"/>
                </a:cxn>
                <a:cxn ang="0">
                  <a:pos x="127" y="172"/>
                </a:cxn>
                <a:cxn ang="0">
                  <a:pos x="84" y="227"/>
                </a:cxn>
                <a:cxn ang="0">
                  <a:pos x="26" y="276"/>
                </a:cxn>
                <a:cxn ang="0">
                  <a:pos x="0" y="309"/>
                </a:cxn>
                <a:cxn ang="0">
                  <a:pos x="19" y="324"/>
                </a:cxn>
                <a:cxn ang="0">
                  <a:pos x="26" y="320"/>
                </a:cxn>
                <a:cxn ang="0">
                  <a:pos x="53" y="320"/>
                </a:cxn>
                <a:cxn ang="0">
                  <a:pos x="78" y="311"/>
                </a:cxn>
                <a:cxn ang="0">
                  <a:pos x="103" y="319"/>
                </a:cxn>
                <a:cxn ang="0">
                  <a:pos x="112" y="324"/>
                </a:cxn>
                <a:cxn ang="0">
                  <a:pos x="130" y="316"/>
                </a:cxn>
                <a:cxn ang="0">
                  <a:pos x="156" y="329"/>
                </a:cxn>
                <a:cxn ang="0">
                  <a:pos x="191" y="312"/>
                </a:cxn>
                <a:cxn ang="0">
                  <a:pos x="183" y="297"/>
                </a:cxn>
                <a:cxn ang="0">
                  <a:pos x="199" y="273"/>
                </a:cxn>
                <a:cxn ang="0">
                  <a:pos x="186" y="243"/>
                </a:cxn>
                <a:cxn ang="0">
                  <a:pos x="196" y="229"/>
                </a:cxn>
                <a:cxn ang="0">
                  <a:pos x="196" y="204"/>
                </a:cxn>
                <a:cxn ang="0">
                  <a:pos x="212" y="204"/>
                </a:cxn>
                <a:cxn ang="0">
                  <a:pos x="255" y="172"/>
                </a:cxn>
                <a:cxn ang="0">
                  <a:pos x="268" y="179"/>
                </a:cxn>
                <a:cxn ang="0">
                  <a:pos x="293" y="174"/>
                </a:cxn>
                <a:cxn ang="0">
                  <a:pos x="310" y="160"/>
                </a:cxn>
                <a:cxn ang="0">
                  <a:pos x="326" y="168"/>
                </a:cxn>
                <a:cxn ang="0">
                  <a:pos x="348" y="165"/>
                </a:cxn>
                <a:cxn ang="0">
                  <a:pos x="340" y="124"/>
                </a:cxn>
                <a:cxn ang="0">
                  <a:pos x="349" y="107"/>
                </a:cxn>
                <a:cxn ang="0">
                  <a:pos x="348" y="80"/>
                </a:cxn>
              </a:cxnLst>
              <a:rect l="0" t="0" r="r" b="b"/>
              <a:pathLst>
                <a:path w="363" h="329">
                  <a:moveTo>
                    <a:pt x="348" y="80"/>
                  </a:moveTo>
                  <a:lnTo>
                    <a:pt x="363" y="60"/>
                  </a:lnTo>
                  <a:lnTo>
                    <a:pt x="358" y="52"/>
                  </a:lnTo>
                  <a:lnTo>
                    <a:pt x="349" y="42"/>
                  </a:lnTo>
                  <a:lnTo>
                    <a:pt x="353" y="31"/>
                  </a:lnTo>
                  <a:lnTo>
                    <a:pt x="317" y="0"/>
                  </a:lnTo>
                  <a:lnTo>
                    <a:pt x="302" y="14"/>
                  </a:lnTo>
                  <a:lnTo>
                    <a:pt x="303" y="27"/>
                  </a:lnTo>
                  <a:lnTo>
                    <a:pt x="268" y="27"/>
                  </a:lnTo>
                  <a:lnTo>
                    <a:pt x="233" y="44"/>
                  </a:lnTo>
                  <a:lnTo>
                    <a:pt x="221" y="42"/>
                  </a:lnTo>
                  <a:lnTo>
                    <a:pt x="196" y="57"/>
                  </a:lnTo>
                  <a:lnTo>
                    <a:pt x="166" y="44"/>
                  </a:lnTo>
                  <a:lnTo>
                    <a:pt x="139" y="47"/>
                  </a:lnTo>
                  <a:lnTo>
                    <a:pt x="136" y="60"/>
                  </a:lnTo>
                  <a:lnTo>
                    <a:pt x="147" y="81"/>
                  </a:lnTo>
                  <a:lnTo>
                    <a:pt x="127" y="93"/>
                  </a:lnTo>
                  <a:lnTo>
                    <a:pt x="107" y="101"/>
                  </a:lnTo>
                  <a:lnTo>
                    <a:pt x="92" y="119"/>
                  </a:lnTo>
                  <a:lnTo>
                    <a:pt x="89" y="124"/>
                  </a:lnTo>
                  <a:lnTo>
                    <a:pt x="86" y="156"/>
                  </a:lnTo>
                  <a:lnTo>
                    <a:pt x="88" y="184"/>
                  </a:lnTo>
                  <a:lnTo>
                    <a:pt x="128" y="160"/>
                  </a:lnTo>
                  <a:lnTo>
                    <a:pt x="130" y="165"/>
                  </a:lnTo>
                  <a:lnTo>
                    <a:pt x="127" y="172"/>
                  </a:lnTo>
                  <a:lnTo>
                    <a:pt x="84" y="227"/>
                  </a:lnTo>
                  <a:lnTo>
                    <a:pt x="26" y="276"/>
                  </a:lnTo>
                  <a:lnTo>
                    <a:pt x="0" y="309"/>
                  </a:lnTo>
                  <a:lnTo>
                    <a:pt x="19" y="324"/>
                  </a:lnTo>
                  <a:lnTo>
                    <a:pt x="26" y="320"/>
                  </a:lnTo>
                  <a:lnTo>
                    <a:pt x="53" y="320"/>
                  </a:lnTo>
                  <a:lnTo>
                    <a:pt x="78" y="311"/>
                  </a:lnTo>
                  <a:lnTo>
                    <a:pt x="103" y="319"/>
                  </a:lnTo>
                  <a:lnTo>
                    <a:pt x="112" y="324"/>
                  </a:lnTo>
                  <a:lnTo>
                    <a:pt x="130" y="316"/>
                  </a:lnTo>
                  <a:lnTo>
                    <a:pt x="156" y="329"/>
                  </a:lnTo>
                  <a:lnTo>
                    <a:pt x="191" y="312"/>
                  </a:lnTo>
                  <a:lnTo>
                    <a:pt x="183" y="297"/>
                  </a:lnTo>
                  <a:lnTo>
                    <a:pt x="199" y="273"/>
                  </a:lnTo>
                  <a:lnTo>
                    <a:pt x="186" y="243"/>
                  </a:lnTo>
                  <a:lnTo>
                    <a:pt x="196" y="229"/>
                  </a:lnTo>
                  <a:lnTo>
                    <a:pt x="196" y="204"/>
                  </a:lnTo>
                  <a:lnTo>
                    <a:pt x="212" y="204"/>
                  </a:lnTo>
                  <a:lnTo>
                    <a:pt x="255" y="172"/>
                  </a:lnTo>
                  <a:lnTo>
                    <a:pt x="268" y="179"/>
                  </a:lnTo>
                  <a:lnTo>
                    <a:pt x="293" y="174"/>
                  </a:lnTo>
                  <a:lnTo>
                    <a:pt x="310" y="160"/>
                  </a:lnTo>
                  <a:lnTo>
                    <a:pt x="326" y="168"/>
                  </a:lnTo>
                  <a:lnTo>
                    <a:pt x="348" y="165"/>
                  </a:lnTo>
                  <a:lnTo>
                    <a:pt x="340" y="124"/>
                  </a:lnTo>
                  <a:lnTo>
                    <a:pt x="349" y="107"/>
                  </a:lnTo>
                  <a:lnTo>
                    <a:pt x="348" y="8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B7282C04-9439-E146-9AE7-5B76AD34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159"/>
              <a:ext cx="134" cy="197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7" y="134"/>
                </a:cxn>
                <a:cxn ang="0">
                  <a:pos x="7" y="108"/>
                </a:cxn>
                <a:cxn ang="0">
                  <a:pos x="20" y="80"/>
                </a:cxn>
                <a:cxn ang="0">
                  <a:pos x="13" y="76"/>
                </a:cxn>
                <a:cxn ang="0">
                  <a:pos x="1" y="53"/>
                </a:cxn>
                <a:cxn ang="0">
                  <a:pos x="1" y="28"/>
                </a:cxn>
                <a:cxn ang="0">
                  <a:pos x="10" y="17"/>
                </a:cxn>
                <a:cxn ang="0">
                  <a:pos x="26" y="22"/>
                </a:cxn>
                <a:cxn ang="0">
                  <a:pos x="45" y="0"/>
                </a:cxn>
                <a:cxn ang="0">
                  <a:pos x="67" y="19"/>
                </a:cxn>
                <a:cxn ang="0">
                  <a:pos x="92" y="30"/>
                </a:cxn>
                <a:cxn ang="0">
                  <a:pos x="110" y="61"/>
                </a:cxn>
                <a:cxn ang="0">
                  <a:pos x="134" y="65"/>
                </a:cxn>
                <a:cxn ang="0">
                  <a:pos x="134" y="100"/>
                </a:cxn>
                <a:cxn ang="0">
                  <a:pos x="79" y="146"/>
                </a:cxn>
                <a:cxn ang="0">
                  <a:pos x="90" y="176"/>
                </a:cxn>
                <a:cxn ang="0">
                  <a:pos x="82" y="187"/>
                </a:cxn>
                <a:cxn ang="0">
                  <a:pos x="60" y="185"/>
                </a:cxn>
                <a:cxn ang="0">
                  <a:pos x="39" y="197"/>
                </a:cxn>
                <a:cxn ang="0">
                  <a:pos x="30" y="180"/>
                </a:cxn>
                <a:cxn ang="0">
                  <a:pos x="16" y="167"/>
                </a:cxn>
                <a:cxn ang="0">
                  <a:pos x="0" y="167"/>
                </a:cxn>
              </a:cxnLst>
              <a:rect l="0" t="0" r="r" b="b"/>
              <a:pathLst>
                <a:path w="134" h="197">
                  <a:moveTo>
                    <a:pt x="0" y="167"/>
                  </a:moveTo>
                  <a:lnTo>
                    <a:pt x="7" y="134"/>
                  </a:lnTo>
                  <a:lnTo>
                    <a:pt x="7" y="108"/>
                  </a:lnTo>
                  <a:lnTo>
                    <a:pt x="20" y="80"/>
                  </a:lnTo>
                  <a:lnTo>
                    <a:pt x="13" y="76"/>
                  </a:lnTo>
                  <a:lnTo>
                    <a:pt x="1" y="53"/>
                  </a:lnTo>
                  <a:lnTo>
                    <a:pt x="1" y="28"/>
                  </a:lnTo>
                  <a:lnTo>
                    <a:pt x="10" y="17"/>
                  </a:lnTo>
                  <a:lnTo>
                    <a:pt x="26" y="22"/>
                  </a:lnTo>
                  <a:lnTo>
                    <a:pt x="45" y="0"/>
                  </a:lnTo>
                  <a:lnTo>
                    <a:pt x="67" y="19"/>
                  </a:lnTo>
                  <a:lnTo>
                    <a:pt x="92" y="30"/>
                  </a:lnTo>
                  <a:lnTo>
                    <a:pt x="110" y="61"/>
                  </a:lnTo>
                  <a:lnTo>
                    <a:pt x="134" y="65"/>
                  </a:lnTo>
                  <a:lnTo>
                    <a:pt x="134" y="100"/>
                  </a:lnTo>
                  <a:lnTo>
                    <a:pt x="79" y="146"/>
                  </a:lnTo>
                  <a:lnTo>
                    <a:pt x="90" y="176"/>
                  </a:lnTo>
                  <a:lnTo>
                    <a:pt x="82" y="187"/>
                  </a:lnTo>
                  <a:lnTo>
                    <a:pt x="60" y="185"/>
                  </a:lnTo>
                  <a:lnTo>
                    <a:pt x="39" y="197"/>
                  </a:lnTo>
                  <a:lnTo>
                    <a:pt x="30" y="180"/>
                  </a:lnTo>
                  <a:lnTo>
                    <a:pt x="16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F7B3141C-A21F-5A40-AE74-97A9AEC7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159"/>
              <a:ext cx="134" cy="197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7" y="134"/>
                </a:cxn>
                <a:cxn ang="0">
                  <a:pos x="7" y="108"/>
                </a:cxn>
                <a:cxn ang="0">
                  <a:pos x="20" y="80"/>
                </a:cxn>
                <a:cxn ang="0">
                  <a:pos x="13" y="76"/>
                </a:cxn>
                <a:cxn ang="0">
                  <a:pos x="1" y="53"/>
                </a:cxn>
                <a:cxn ang="0">
                  <a:pos x="1" y="28"/>
                </a:cxn>
                <a:cxn ang="0">
                  <a:pos x="10" y="17"/>
                </a:cxn>
                <a:cxn ang="0">
                  <a:pos x="26" y="22"/>
                </a:cxn>
                <a:cxn ang="0">
                  <a:pos x="45" y="0"/>
                </a:cxn>
                <a:cxn ang="0">
                  <a:pos x="67" y="19"/>
                </a:cxn>
                <a:cxn ang="0">
                  <a:pos x="92" y="30"/>
                </a:cxn>
                <a:cxn ang="0">
                  <a:pos x="110" y="61"/>
                </a:cxn>
                <a:cxn ang="0">
                  <a:pos x="134" y="65"/>
                </a:cxn>
                <a:cxn ang="0">
                  <a:pos x="134" y="100"/>
                </a:cxn>
                <a:cxn ang="0">
                  <a:pos x="79" y="146"/>
                </a:cxn>
                <a:cxn ang="0">
                  <a:pos x="90" y="176"/>
                </a:cxn>
                <a:cxn ang="0">
                  <a:pos x="82" y="187"/>
                </a:cxn>
                <a:cxn ang="0">
                  <a:pos x="60" y="185"/>
                </a:cxn>
                <a:cxn ang="0">
                  <a:pos x="39" y="197"/>
                </a:cxn>
                <a:cxn ang="0">
                  <a:pos x="30" y="180"/>
                </a:cxn>
                <a:cxn ang="0">
                  <a:pos x="16" y="167"/>
                </a:cxn>
                <a:cxn ang="0">
                  <a:pos x="0" y="167"/>
                </a:cxn>
              </a:cxnLst>
              <a:rect l="0" t="0" r="r" b="b"/>
              <a:pathLst>
                <a:path w="134" h="197">
                  <a:moveTo>
                    <a:pt x="0" y="167"/>
                  </a:moveTo>
                  <a:lnTo>
                    <a:pt x="7" y="134"/>
                  </a:lnTo>
                  <a:lnTo>
                    <a:pt x="7" y="108"/>
                  </a:lnTo>
                  <a:lnTo>
                    <a:pt x="20" y="80"/>
                  </a:lnTo>
                  <a:lnTo>
                    <a:pt x="13" y="76"/>
                  </a:lnTo>
                  <a:lnTo>
                    <a:pt x="1" y="53"/>
                  </a:lnTo>
                  <a:lnTo>
                    <a:pt x="1" y="28"/>
                  </a:lnTo>
                  <a:lnTo>
                    <a:pt x="10" y="17"/>
                  </a:lnTo>
                  <a:lnTo>
                    <a:pt x="26" y="22"/>
                  </a:lnTo>
                  <a:lnTo>
                    <a:pt x="45" y="0"/>
                  </a:lnTo>
                  <a:lnTo>
                    <a:pt x="67" y="19"/>
                  </a:lnTo>
                  <a:lnTo>
                    <a:pt x="92" y="30"/>
                  </a:lnTo>
                  <a:lnTo>
                    <a:pt x="110" y="61"/>
                  </a:lnTo>
                  <a:lnTo>
                    <a:pt x="134" y="65"/>
                  </a:lnTo>
                  <a:lnTo>
                    <a:pt x="134" y="100"/>
                  </a:lnTo>
                  <a:lnTo>
                    <a:pt x="79" y="146"/>
                  </a:lnTo>
                  <a:lnTo>
                    <a:pt x="90" y="176"/>
                  </a:lnTo>
                  <a:lnTo>
                    <a:pt x="82" y="187"/>
                  </a:lnTo>
                  <a:lnTo>
                    <a:pt x="60" y="185"/>
                  </a:lnTo>
                  <a:lnTo>
                    <a:pt x="39" y="197"/>
                  </a:lnTo>
                  <a:lnTo>
                    <a:pt x="30" y="180"/>
                  </a:lnTo>
                  <a:lnTo>
                    <a:pt x="16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476396C8-746A-3240-BCD4-EDA8229D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3031"/>
              <a:ext cx="351" cy="251"/>
            </a:xfrm>
            <a:custGeom>
              <a:avLst/>
              <a:gdLst/>
              <a:ahLst/>
              <a:cxnLst>
                <a:cxn ang="0">
                  <a:pos x="207" y="251"/>
                </a:cxn>
                <a:cxn ang="0">
                  <a:pos x="191" y="244"/>
                </a:cxn>
                <a:cxn ang="0">
                  <a:pos x="121" y="242"/>
                </a:cxn>
                <a:cxn ang="0">
                  <a:pos x="106" y="218"/>
                </a:cxn>
                <a:cxn ang="0">
                  <a:pos x="96" y="203"/>
                </a:cxn>
                <a:cxn ang="0">
                  <a:pos x="80" y="201"/>
                </a:cxn>
                <a:cxn ang="0">
                  <a:pos x="54" y="215"/>
                </a:cxn>
                <a:cxn ang="0">
                  <a:pos x="20" y="210"/>
                </a:cxn>
                <a:cxn ang="0">
                  <a:pos x="17" y="190"/>
                </a:cxn>
                <a:cxn ang="0">
                  <a:pos x="34" y="165"/>
                </a:cxn>
                <a:cxn ang="0">
                  <a:pos x="34" y="147"/>
                </a:cxn>
                <a:cxn ang="0">
                  <a:pos x="20" y="143"/>
                </a:cxn>
                <a:cxn ang="0">
                  <a:pos x="0" y="136"/>
                </a:cxn>
                <a:cxn ang="0">
                  <a:pos x="0" y="133"/>
                </a:cxn>
                <a:cxn ang="0">
                  <a:pos x="11" y="126"/>
                </a:cxn>
                <a:cxn ang="0">
                  <a:pos x="27" y="133"/>
                </a:cxn>
                <a:cxn ang="0">
                  <a:pos x="34" y="129"/>
                </a:cxn>
                <a:cxn ang="0">
                  <a:pos x="39" y="124"/>
                </a:cxn>
                <a:cxn ang="0">
                  <a:pos x="5" y="86"/>
                </a:cxn>
                <a:cxn ang="0">
                  <a:pos x="11" y="67"/>
                </a:cxn>
                <a:cxn ang="0">
                  <a:pos x="74" y="55"/>
                </a:cxn>
                <a:cxn ang="0">
                  <a:pos x="82" y="62"/>
                </a:cxn>
                <a:cxn ang="0">
                  <a:pos x="78" y="69"/>
                </a:cxn>
                <a:cxn ang="0">
                  <a:pos x="87" y="78"/>
                </a:cxn>
                <a:cxn ang="0">
                  <a:pos x="156" y="74"/>
                </a:cxn>
                <a:cxn ang="0">
                  <a:pos x="178" y="78"/>
                </a:cxn>
                <a:cxn ang="0">
                  <a:pos x="223" y="78"/>
                </a:cxn>
                <a:cxn ang="0">
                  <a:pos x="276" y="40"/>
                </a:cxn>
                <a:cxn ang="0">
                  <a:pos x="323" y="34"/>
                </a:cxn>
                <a:cxn ang="0">
                  <a:pos x="337" y="22"/>
                </a:cxn>
                <a:cxn ang="0">
                  <a:pos x="327" y="7"/>
                </a:cxn>
                <a:cxn ang="0">
                  <a:pos x="337" y="0"/>
                </a:cxn>
                <a:cxn ang="0">
                  <a:pos x="351" y="26"/>
                </a:cxn>
                <a:cxn ang="0">
                  <a:pos x="320" y="136"/>
                </a:cxn>
                <a:cxn ang="0">
                  <a:pos x="314" y="187"/>
                </a:cxn>
                <a:cxn ang="0">
                  <a:pos x="274" y="224"/>
                </a:cxn>
                <a:cxn ang="0">
                  <a:pos x="262" y="242"/>
                </a:cxn>
                <a:cxn ang="0">
                  <a:pos x="254" y="246"/>
                </a:cxn>
                <a:cxn ang="0">
                  <a:pos x="229" y="223"/>
                </a:cxn>
                <a:cxn ang="0">
                  <a:pos x="224" y="224"/>
                </a:cxn>
                <a:cxn ang="0">
                  <a:pos x="234" y="236"/>
                </a:cxn>
                <a:cxn ang="0">
                  <a:pos x="207" y="251"/>
                </a:cxn>
              </a:cxnLst>
              <a:rect l="0" t="0" r="r" b="b"/>
              <a:pathLst>
                <a:path w="351" h="251">
                  <a:moveTo>
                    <a:pt x="207" y="251"/>
                  </a:moveTo>
                  <a:lnTo>
                    <a:pt x="191" y="244"/>
                  </a:lnTo>
                  <a:lnTo>
                    <a:pt x="121" y="242"/>
                  </a:lnTo>
                  <a:lnTo>
                    <a:pt x="106" y="218"/>
                  </a:lnTo>
                  <a:lnTo>
                    <a:pt x="96" y="203"/>
                  </a:lnTo>
                  <a:lnTo>
                    <a:pt x="80" y="201"/>
                  </a:lnTo>
                  <a:lnTo>
                    <a:pt x="54" y="215"/>
                  </a:lnTo>
                  <a:lnTo>
                    <a:pt x="20" y="210"/>
                  </a:lnTo>
                  <a:lnTo>
                    <a:pt x="17" y="190"/>
                  </a:lnTo>
                  <a:lnTo>
                    <a:pt x="34" y="165"/>
                  </a:lnTo>
                  <a:lnTo>
                    <a:pt x="34" y="147"/>
                  </a:lnTo>
                  <a:lnTo>
                    <a:pt x="20" y="143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11" y="126"/>
                  </a:lnTo>
                  <a:lnTo>
                    <a:pt x="27" y="133"/>
                  </a:lnTo>
                  <a:lnTo>
                    <a:pt x="34" y="129"/>
                  </a:lnTo>
                  <a:lnTo>
                    <a:pt x="39" y="124"/>
                  </a:lnTo>
                  <a:lnTo>
                    <a:pt x="5" y="86"/>
                  </a:lnTo>
                  <a:lnTo>
                    <a:pt x="11" y="67"/>
                  </a:lnTo>
                  <a:lnTo>
                    <a:pt x="74" y="55"/>
                  </a:lnTo>
                  <a:lnTo>
                    <a:pt x="82" y="62"/>
                  </a:lnTo>
                  <a:lnTo>
                    <a:pt x="78" y="69"/>
                  </a:lnTo>
                  <a:lnTo>
                    <a:pt x="87" y="78"/>
                  </a:lnTo>
                  <a:lnTo>
                    <a:pt x="156" y="74"/>
                  </a:lnTo>
                  <a:lnTo>
                    <a:pt x="178" y="78"/>
                  </a:lnTo>
                  <a:lnTo>
                    <a:pt x="223" y="78"/>
                  </a:lnTo>
                  <a:lnTo>
                    <a:pt x="276" y="40"/>
                  </a:lnTo>
                  <a:lnTo>
                    <a:pt x="323" y="34"/>
                  </a:lnTo>
                  <a:lnTo>
                    <a:pt x="337" y="22"/>
                  </a:lnTo>
                  <a:lnTo>
                    <a:pt x="327" y="7"/>
                  </a:lnTo>
                  <a:lnTo>
                    <a:pt x="337" y="0"/>
                  </a:lnTo>
                  <a:lnTo>
                    <a:pt x="351" y="26"/>
                  </a:lnTo>
                  <a:lnTo>
                    <a:pt x="320" y="136"/>
                  </a:lnTo>
                  <a:lnTo>
                    <a:pt x="314" y="187"/>
                  </a:lnTo>
                  <a:lnTo>
                    <a:pt x="274" y="224"/>
                  </a:lnTo>
                  <a:lnTo>
                    <a:pt x="262" y="242"/>
                  </a:lnTo>
                  <a:lnTo>
                    <a:pt x="254" y="246"/>
                  </a:lnTo>
                  <a:lnTo>
                    <a:pt x="229" y="223"/>
                  </a:lnTo>
                  <a:lnTo>
                    <a:pt x="224" y="224"/>
                  </a:lnTo>
                  <a:lnTo>
                    <a:pt x="234" y="236"/>
                  </a:lnTo>
                  <a:lnTo>
                    <a:pt x="207" y="2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B0B828A3-7FEF-BF4E-A14C-F39CD28F4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3031"/>
              <a:ext cx="351" cy="251"/>
            </a:xfrm>
            <a:custGeom>
              <a:avLst/>
              <a:gdLst/>
              <a:ahLst/>
              <a:cxnLst>
                <a:cxn ang="0">
                  <a:pos x="207" y="251"/>
                </a:cxn>
                <a:cxn ang="0">
                  <a:pos x="191" y="244"/>
                </a:cxn>
                <a:cxn ang="0">
                  <a:pos x="121" y="242"/>
                </a:cxn>
                <a:cxn ang="0">
                  <a:pos x="106" y="218"/>
                </a:cxn>
                <a:cxn ang="0">
                  <a:pos x="96" y="203"/>
                </a:cxn>
                <a:cxn ang="0">
                  <a:pos x="80" y="201"/>
                </a:cxn>
                <a:cxn ang="0">
                  <a:pos x="54" y="215"/>
                </a:cxn>
                <a:cxn ang="0">
                  <a:pos x="20" y="210"/>
                </a:cxn>
                <a:cxn ang="0">
                  <a:pos x="17" y="190"/>
                </a:cxn>
                <a:cxn ang="0">
                  <a:pos x="34" y="165"/>
                </a:cxn>
                <a:cxn ang="0">
                  <a:pos x="34" y="147"/>
                </a:cxn>
                <a:cxn ang="0">
                  <a:pos x="20" y="143"/>
                </a:cxn>
                <a:cxn ang="0">
                  <a:pos x="0" y="136"/>
                </a:cxn>
                <a:cxn ang="0">
                  <a:pos x="0" y="133"/>
                </a:cxn>
                <a:cxn ang="0">
                  <a:pos x="11" y="126"/>
                </a:cxn>
                <a:cxn ang="0">
                  <a:pos x="27" y="133"/>
                </a:cxn>
                <a:cxn ang="0">
                  <a:pos x="34" y="129"/>
                </a:cxn>
                <a:cxn ang="0">
                  <a:pos x="39" y="124"/>
                </a:cxn>
                <a:cxn ang="0">
                  <a:pos x="5" y="86"/>
                </a:cxn>
                <a:cxn ang="0">
                  <a:pos x="11" y="67"/>
                </a:cxn>
                <a:cxn ang="0">
                  <a:pos x="74" y="55"/>
                </a:cxn>
                <a:cxn ang="0">
                  <a:pos x="82" y="62"/>
                </a:cxn>
                <a:cxn ang="0">
                  <a:pos x="78" y="69"/>
                </a:cxn>
                <a:cxn ang="0">
                  <a:pos x="87" y="78"/>
                </a:cxn>
                <a:cxn ang="0">
                  <a:pos x="156" y="74"/>
                </a:cxn>
                <a:cxn ang="0">
                  <a:pos x="178" y="78"/>
                </a:cxn>
                <a:cxn ang="0">
                  <a:pos x="223" y="78"/>
                </a:cxn>
                <a:cxn ang="0">
                  <a:pos x="276" y="40"/>
                </a:cxn>
                <a:cxn ang="0">
                  <a:pos x="323" y="34"/>
                </a:cxn>
                <a:cxn ang="0">
                  <a:pos x="337" y="22"/>
                </a:cxn>
                <a:cxn ang="0">
                  <a:pos x="327" y="7"/>
                </a:cxn>
                <a:cxn ang="0">
                  <a:pos x="337" y="0"/>
                </a:cxn>
                <a:cxn ang="0">
                  <a:pos x="351" y="26"/>
                </a:cxn>
                <a:cxn ang="0">
                  <a:pos x="320" y="136"/>
                </a:cxn>
                <a:cxn ang="0">
                  <a:pos x="314" y="187"/>
                </a:cxn>
                <a:cxn ang="0">
                  <a:pos x="274" y="224"/>
                </a:cxn>
                <a:cxn ang="0">
                  <a:pos x="262" y="242"/>
                </a:cxn>
                <a:cxn ang="0">
                  <a:pos x="254" y="246"/>
                </a:cxn>
                <a:cxn ang="0">
                  <a:pos x="229" y="223"/>
                </a:cxn>
                <a:cxn ang="0">
                  <a:pos x="224" y="224"/>
                </a:cxn>
                <a:cxn ang="0">
                  <a:pos x="234" y="236"/>
                </a:cxn>
                <a:cxn ang="0">
                  <a:pos x="207" y="251"/>
                </a:cxn>
              </a:cxnLst>
              <a:rect l="0" t="0" r="r" b="b"/>
              <a:pathLst>
                <a:path w="351" h="251">
                  <a:moveTo>
                    <a:pt x="207" y="251"/>
                  </a:moveTo>
                  <a:lnTo>
                    <a:pt x="191" y="244"/>
                  </a:lnTo>
                  <a:lnTo>
                    <a:pt x="121" y="242"/>
                  </a:lnTo>
                  <a:lnTo>
                    <a:pt x="106" y="218"/>
                  </a:lnTo>
                  <a:lnTo>
                    <a:pt x="96" y="203"/>
                  </a:lnTo>
                  <a:lnTo>
                    <a:pt x="80" y="201"/>
                  </a:lnTo>
                  <a:lnTo>
                    <a:pt x="54" y="215"/>
                  </a:lnTo>
                  <a:lnTo>
                    <a:pt x="20" y="210"/>
                  </a:lnTo>
                  <a:lnTo>
                    <a:pt x="17" y="190"/>
                  </a:lnTo>
                  <a:lnTo>
                    <a:pt x="34" y="165"/>
                  </a:lnTo>
                  <a:lnTo>
                    <a:pt x="34" y="147"/>
                  </a:lnTo>
                  <a:lnTo>
                    <a:pt x="20" y="143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11" y="126"/>
                  </a:lnTo>
                  <a:lnTo>
                    <a:pt x="27" y="133"/>
                  </a:lnTo>
                  <a:lnTo>
                    <a:pt x="34" y="129"/>
                  </a:lnTo>
                  <a:lnTo>
                    <a:pt x="39" y="124"/>
                  </a:lnTo>
                  <a:lnTo>
                    <a:pt x="5" y="86"/>
                  </a:lnTo>
                  <a:lnTo>
                    <a:pt x="11" y="67"/>
                  </a:lnTo>
                  <a:lnTo>
                    <a:pt x="74" y="55"/>
                  </a:lnTo>
                  <a:lnTo>
                    <a:pt x="82" y="62"/>
                  </a:lnTo>
                  <a:lnTo>
                    <a:pt x="78" y="69"/>
                  </a:lnTo>
                  <a:lnTo>
                    <a:pt x="87" y="78"/>
                  </a:lnTo>
                  <a:lnTo>
                    <a:pt x="156" y="74"/>
                  </a:lnTo>
                  <a:lnTo>
                    <a:pt x="178" y="78"/>
                  </a:lnTo>
                  <a:lnTo>
                    <a:pt x="223" y="78"/>
                  </a:lnTo>
                  <a:lnTo>
                    <a:pt x="276" y="40"/>
                  </a:lnTo>
                  <a:lnTo>
                    <a:pt x="323" y="34"/>
                  </a:lnTo>
                  <a:lnTo>
                    <a:pt x="337" y="22"/>
                  </a:lnTo>
                  <a:lnTo>
                    <a:pt x="327" y="7"/>
                  </a:lnTo>
                  <a:lnTo>
                    <a:pt x="337" y="0"/>
                  </a:lnTo>
                  <a:lnTo>
                    <a:pt x="351" y="26"/>
                  </a:lnTo>
                  <a:lnTo>
                    <a:pt x="320" y="136"/>
                  </a:lnTo>
                  <a:lnTo>
                    <a:pt x="314" y="187"/>
                  </a:lnTo>
                  <a:lnTo>
                    <a:pt x="274" y="224"/>
                  </a:lnTo>
                  <a:lnTo>
                    <a:pt x="262" y="242"/>
                  </a:lnTo>
                  <a:lnTo>
                    <a:pt x="254" y="246"/>
                  </a:lnTo>
                  <a:lnTo>
                    <a:pt x="229" y="223"/>
                  </a:lnTo>
                  <a:lnTo>
                    <a:pt x="224" y="224"/>
                  </a:lnTo>
                  <a:lnTo>
                    <a:pt x="234" y="236"/>
                  </a:lnTo>
                  <a:lnTo>
                    <a:pt x="207" y="25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394DB76F-758A-8E48-9A71-B31764C9A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886"/>
              <a:ext cx="403" cy="225"/>
            </a:xfrm>
            <a:custGeom>
              <a:avLst/>
              <a:gdLst/>
              <a:ahLst/>
              <a:cxnLst>
                <a:cxn ang="0">
                  <a:pos x="76" y="211"/>
                </a:cxn>
                <a:cxn ang="0">
                  <a:pos x="139" y="200"/>
                </a:cxn>
                <a:cxn ang="0">
                  <a:pos x="147" y="206"/>
                </a:cxn>
                <a:cxn ang="0">
                  <a:pos x="143" y="215"/>
                </a:cxn>
                <a:cxn ang="0">
                  <a:pos x="152" y="225"/>
                </a:cxn>
                <a:cxn ang="0">
                  <a:pos x="221" y="219"/>
                </a:cxn>
                <a:cxn ang="0">
                  <a:pos x="243" y="225"/>
                </a:cxn>
                <a:cxn ang="0">
                  <a:pos x="288" y="225"/>
                </a:cxn>
                <a:cxn ang="0">
                  <a:pos x="341" y="185"/>
                </a:cxn>
                <a:cxn ang="0">
                  <a:pos x="388" y="179"/>
                </a:cxn>
                <a:cxn ang="0">
                  <a:pos x="403" y="169"/>
                </a:cxn>
                <a:cxn ang="0">
                  <a:pos x="393" y="151"/>
                </a:cxn>
                <a:cxn ang="0">
                  <a:pos x="403" y="144"/>
                </a:cxn>
                <a:cxn ang="0">
                  <a:pos x="397" y="110"/>
                </a:cxn>
                <a:cxn ang="0">
                  <a:pos x="385" y="75"/>
                </a:cxn>
                <a:cxn ang="0">
                  <a:pos x="293" y="18"/>
                </a:cxn>
                <a:cxn ang="0">
                  <a:pos x="258" y="11"/>
                </a:cxn>
                <a:cxn ang="0">
                  <a:pos x="203" y="0"/>
                </a:cxn>
                <a:cxn ang="0">
                  <a:pos x="194" y="3"/>
                </a:cxn>
                <a:cxn ang="0">
                  <a:pos x="161" y="3"/>
                </a:cxn>
                <a:cxn ang="0">
                  <a:pos x="88" y="9"/>
                </a:cxn>
                <a:cxn ang="0">
                  <a:pos x="47" y="84"/>
                </a:cxn>
                <a:cxn ang="0">
                  <a:pos x="36" y="77"/>
                </a:cxn>
                <a:cxn ang="0">
                  <a:pos x="20" y="98"/>
                </a:cxn>
                <a:cxn ang="0">
                  <a:pos x="0" y="101"/>
                </a:cxn>
                <a:cxn ang="0">
                  <a:pos x="9" y="139"/>
                </a:cxn>
                <a:cxn ang="0">
                  <a:pos x="22" y="151"/>
                </a:cxn>
                <a:cxn ang="0">
                  <a:pos x="19" y="169"/>
                </a:cxn>
                <a:cxn ang="0">
                  <a:pos x="24" y="185"/>
                </a:cxn>
                <a:cxn ang="0">
                  <a:pos x="51" y="187"/>
                </a:cxn>
                <a:cxn ang="0">
                  <a:pos x="76" y="211"/>
                </a:cxn>
              </a:cxnLst>
              <a:rect l="0" t="0" r="r" b="b"/>
              <a:pathLst>
                <a:path w="403" h="225">
                  <a:moveTo>
                    <a:pt x="76" y="211"/>
                  </a:moveTo>
                  <a:lnTo>
                    <a:pt x="139" y="200"/>
                  </a:lnTo>
                  <a:lnTo>
                    <a:pt x="147" y="206"/>
                  </a:lnTo>
                  <a:lnTo>
                    <a:pt x="143" y="215"/>
                  </a:lnTo>
                  <a:lnTo>
                    <a:pt x="152" y="225"/>
                  </a:lnTo>
                  <a:lnTo>
                    <a:pt x="221" y="219"/>
                  </a:lnTo>
                  <a:lnTo>
                    <a:pt x="243" y="225"/>
                  </a:lnTo>
                  <a:lnTo>
                    <a:pt x="288" y="225"/>
                  </a:lnTo>
                  <a:lnTo>
                    <a:pt x="341" y="185"/>
                  </a:lnTo>
                  <a:lnTo>
                    <a:pt x="388" y="179"/>
                  </a:lnTo>
                  <a:lnTo>
                    <a:pt x="403" y="169"/>
                  </a:lnTo>
                  <a:lnTo>
                    <a:pt x="393" y="151"/>
                  </a:lnTo>
                  <a:lnTo>
                    <a:pt x="403" y="144"/>
                  </a:lnTo>
                  <a:lnTo>
                    <a:pt x="397" y="110"/>
                  </a:lnTo>
                  <a:lnTo>
                    <a:pt x="385" y="75"/>
                  </a:lnTo>
                  <a:lnTo>
                    <a:pt x="293" y="18"/>
                  </a:lnTo>
                  <a:lnTo>
                    <a:pt x="258" y="11"/>
                  </a:lnTo>
                  <a:lnTo>
                    <a:pt x="203" y="0"/>
                  </a:lnTo>
                  <a:lnTo>
                    <a:pt x="194" y="3"/>
                  </a:lnTo>
                  <a:lnTo>
                    <a:pt x="161" y="3"/>
                  </a:lnTo>
                  <a:lnTo>
                    <a:pt x="88" y="9"/>
                  </a:lnTo>
                  <a:lnTo>
                    <a:pt x="47" y="84"/>
                  </a:lnTo>
                  <a:lnTo>
                    <a:pt x="36" y="77"/>
                  </a:lnTo>
                  <a:lnTo>
                    <a:pt x="20" y="98"/>
                  </a:lnTo>
                  <a:lnTo>
                    <a:pt x="0" y="101"/>
                  </a:lnTo>
                  <a:lnTo>
                    <a:pt x="9" y="139"/>
                  </a:lnTo>
                  <a:lnTo>
                    <a:pt x="22" y="151"/>
                  </a:lnTo>
                  <a:lnTo>
                    <a:pt x="19" y="169"/>
                  </a:lnTo>
                  <a:lnTo>
                    <a:pt x="24" y="185"/>
                  </a:lnTo>
                  <a:lnTo>
                    <a:pt x="51" y="187"/>
                  </a:lnTo>
                  <a:lnTo>
                    <a:pt x="76" y="2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370C6883-9BB5-6E42-A5D6-0A47910F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886"/>
              <a:ext cx="403" cy="225"/>
            </a:xfrm>
            <a:custGeom>
              <a:avLst/>
              <a:gdLst/>
              <a:ahLst/>
              <a:cxnLst>
                <a:cxn ang="0">
                  <a:pos x="76" y="211"/>
                </a:cxn>
                <a:cxn ang="0">
                  <a:pos x="139" y="200"/>
                </a:cxn>
                <a:cxn ang="0">
                  <a:pos x="147" y="206"/>
                </a:cxn>
                <a:cxn ang="0">
                  <a:pos x="143" y="215"/>
                </a:cxn>
                <a:cxn ang="0">
                  <a:pos x="152" y="225"/>
                </a:cxn>
                <a:cxn ang="0">
                  <a:pos x="221" y="219"/>
                </a:cxn>
                <a:cxn ang="0">
                  <a:pos x="243" y="225"/>
                </a:cxn>
                <a:cxn ang="0">
                  <a:pos x="288" y="225"/>
                </a:cxn>
                <a:cxn ang="0">
                  <a:pos x="341" y="185"/>
                </a:cxn>
                <a:cxn ang="0">
                  <a:pos x="388" y="179"/>
                </a:cxn>
                <a:cxn ang="0">
                  <a:pos x="403" y="169"/>
                </a:cxn>
                <a:cxn ang="0">
                  <a:pos x="393" y="151"/>
                </a:cxn>
                <a:cxn ang="0">
                  <a:pos x="403" y="144"/>
                </a:cxn>
                <a:cxn ang="0">
                  <a:pos x="397" y="110"/>
                </a:cxn>
                <a:cxn ang="0">
                  <a:pos x="385" y="75"/>
                </a:cxn>
                <a:cxn ang="0">
                  <a:pos x="293" y="18"/>
                </a:cxn>
                <a:cxn ang="0">
                  <a:pos x="258" y="11"/>
                </a:cxn>
                <a:cxn ang="0">
                  <a:pos x="203" y="0"/>
                </a:cxn>
                <a:cxn ang="0">
                  <a:pos x="194" y="3"/>
                </a:cxn>
                <a:cxn ang="0">
                  <a:pos x="161" y="3"/>
                </a:cxn>
                <a:cxn ang="0">
                  <a:pos x="88" y="9"/>
                </a:cxn>
                <a:cxn ang="0">
                  <a:pos x="47" y="84"/>
                </a:cxn>
                <a:cxn ang="0">
                  <a:pos x="36" y="77"/>
                </a:cxn>
                <a:cxn ang="0">
                  <a:pos x="20" y="98"/>
                </a:cxn>
                <a:cxn ang="0">
                  <a:pos x="0" y="101"/>
                </a:cxn>
                <a:cxn ang="0">
                  <a:pos x="9" y="139"/>
                </a:cxn>
                <a:cxn ang="0">
                  <a:pos x="22" y="151"/>
                </a:cxn>
                <a:cxn ang="0">
                  <a:pos x="19" y="169"/>
                </a:cxn>
                <a:cxn ang="0">
                  <a:pos x="24" y="185"/>
                </a:cxn>
                <a:cxn ang="0">
                  <a:pos x="51" y="187"/>
                </a:cxn>
                <a:cxn ang="0">
                  <a:pos x="76" y="211"/>
                </a:cxn>
              </a:cxnLst>
              <a:rect l="0" t="0" r="r" b="b"/>
              <a:pathLst>
                <a:path w="403" h="225">
                  <a:moveTo>
                    <a:pt x="76" y="211"/>
                  </a:moveTo>
                  <a:lnTo>
                    <a:pt x="139" y="200"/>
                  </a:lnTo>
                  <a:lnTo>
                    <a:pt x="147" y="206"/>
                  </a:lnTo>
                  <a:lnTo>
                    <a:pt x="143" y="215"/>
                  </a:lnTo>
                  <a:lnTo>
                    <a:pt x="152" y="225"/>
                  </a:lnTo>
                  <a:lnTo>
                    <a:pt x="221" y="219"/>
                  </a:lnTo>
                  <a:lnTo>
                    <a:pt x="243" y="225"/>
                  </a:lnTo>
                  <a:lnTo>
                    <a:pt x="288" y="225"/>
                  </a:lnTo>
                  <a:lnTo>
                    <a:pt x="341" y="185"/>
                  </a:lnTo>
                  <a:lnTo>
                    <a:pt x="388" y="179"/>
                  </a:lnTo>
                  <a:lnTo>
                    <a:pt x="403" y="169"/>
                  </a:lnTo>
                  <a:lnTo>
                    <a:pt x="393" y="151"/>
                  </a:lnTo>
                  <a:lnTo>
                    <a:pt x="403" y="144"/>
                  </a:lnTo>
                  <a:lnTo>
                    <a:pt x="397" y="110"/>
                  </a:lnTo>
                  <a:lnTo>
                    <a:pt x="385" y="75"/>
                  </a:lnTo>
                  <a:lnTo>
                    <a:pt x="293" y="18"/>
                  </a:lnTo>
                  <a:lnTo>
                    <a:pt x="258" y="11"/>
                  </a:lnTo>
                  <a:lnTo>
                    <a:pt x="203" y="0"/>
                  </a:lnTo>
                  <a:lnTo>
                    <a:pt x="194" y="3"/>
                  </a:lnTo>
                  <a:lnTo>
                    <a:pt x="161" y="3"/>
                  </a:lnTo>
                  <a:lnTo>
                    <a:pt x="88" y="9"/>
                  </a:lnTo>
                  <a:lnTo>
                    <a:pt x="47" y="84"/>
                  </a:lnTo>
                  <a:lnTo>
                    <a:pt x="36" y="77"/>
                  </a:lnTo>
                  <a:lnTo>
                    <a:pt x="20" y="98"/>
                  </a:lnTo>
                  <a:lnTo>
                    <a:pt x="0" y="101"/>
                  </a:lnTo>
                  <a:lnTo>
                    <a:pt x="9" y="139"/>
                  </a:lnTo>
                  <a:lnTo>
                    <a:pt x="22" y="151"/>
                  </a:lnTo>
                  <a:lnTo>
                    <a:pt x="19" y="169"/>
                  </a:lnTo>
                  <a:lnTo>
                    <a:pt x="24" y="185"/>
                  </a:lnTo>
                  <a:lnTo>
                    <a:pt x="51" y="187"/>
                  </a:lnTo>
                  <a:lnTo>
                    <a:pt x="76" y="21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53AE88B4-C96E-8942-9D23-CF6E800F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2656"/>
              <a:ext cx="298" cy="375"/>
            </a:xfrm>
            <a:custGeom>
              <a:avLst/>
              <a:gdLst/>
              <a:ahLst/>
              <a:cxnLst>
                <a:cxn ang="0">
                  <a:pos x="102" y="375"/>
                </a:cxn>
                <a:cxn ang="0">
                  <a:pos x="151" y="366"/>
                </a:cxn>
                <a:cxn ang="0">
                  <a:pos x="220" y="368"/>
                </a:cxn>
                <a:cxn ang="0">
                  <a:pos x="236" y="350"/>
                </a:cxn>
                <a:cxn ang="0">
                  <a:pos x="254" y="333"/>
                </a:cxn>
                <a:cxn ang="0">
                  <a:pos x="259" y="332"/>
                </a:cxn>
                <a:cxn ang="0">
                  <a:pos x="282" y="329"/>
                </a:cxn>
                <a:cxn ang="0">
                  <a:pos x="298" y="307"/>
                </a:cxn>
                <a:cxn ang="0">
                  <a:pos x="280" y="310"/>
                </a:cxn>
                <a:cxn ang="0">
                  <a:pos x="266" y="299"/>
                </a:cxn>
                <a:cxn ang="0">
                  <a:pos x="239" y="276"/>
                </a:cxn>
                <a:cxn ang="0">
                  <a:pos x="221" y="279"/>
                </a:cxn>
                <a:cxn ang="0">
                  <a:pos x="214" y="274"/>
                </a:cxn>
                <a:cxn ang="0">
                  <a:pos x="288" y="187"/>
                </a:cxn>
                <a:cxn ang="0">
                  <a:pos x="286" y="136"/>
                </a:cxn>
                <a:cxn ang="0">
                  <a:pos x="244" y="64"/>
                </a:cxn>
                <a:cxn ang="0">
                  <a:pos x="193" y="26"/>
                </a:cxn>
                <a:cxn ang="0">
                  <a:pos x="184" y="31"/>
                </a:cxn>
                <a:cxn ang="0">
                  <a:pos x="180" y="54"/>
                </a:cxn>
                <a:cxn ang="0">
                  <a:pos x="176" y="65"/>
                </a:cxn>
                <a:cxn ang="0">
                  <a:pos x="166" y="61"/>
                </a:cxn>
                <a:cxn ang="0">
                  <a:pos x="159" y="47"/>
                </a:cxn>
                <a:cxn ang="0">
                  <a:pos x="157" y="18"/>
                </a:cxn>
                <a:cxn ang="0">
                  <a:pos x="129" y="0"/>
                </a:cxn>
                <a:cxn ang="0">
                  <a:pos x="112" y="13"/>
                </a:cxn>
                <a:cxn ang="0">
                  <a:pos x="93" y="18"/>
                </a:cxn>
                <a:cxn ang="0">
                  <a:pos x="90" y="21"/>
                </a:cxn>
                <a:cxn ang="0">
                  <a:pos x="102" y="31"/>
                </a:cxn>
                <a:cxn ang="0">
                  <a:pos x="82" y="45"/>
                </a:cxn>
                <a:cxn ang="0">
                  <a:pos x="76" y="54"/>
                </a:cxn>
                <a:cxn ang="0">
                  <a:pos x="55" y="59"/>
                </a:cxn>
                <a:cxn ang="0">
                  <a:pos x="46" y="54"/>
                </a:cxn>
                <a:cxn ang="0">
                  <a:pos x="42" y="45"/>
                </a:cxn>
                <a:cxn ang="0">
                  <a:pos x="23" y="36"/>
                </a:cxn>
                <a:cxn ang="0">
                  <a:pos x="10" y="47"/>
                </a:cxn>
                <a:cxn ang="0">
                  <a:pos x="5" y="70"/>
                </a:cxn>
                <a:cxn ang="0">
                  <a:pos x="0" y="88"/>
                </a:cxn>
                <a:cxn ang="0">
                  <a:pos x="10" y="114"/>
                </a:cxn>
                <a:cxn ang="0">
                  <a:pos x="9" y="141"/>
                </a:cxn>
                <a:cxn ang="0">
                  <a:pos x="39" y="145"/>
                </a:cxn>
                <a:cxn ang="0">
                  <a:pos x="42" y="150"/>
                </a:cxn>
                <a:cxn ang="0">
                  <a:pos x="21" y="174"/>
                </a:cxn>
                <a:cxn ang="0">
                  <a:pos x="32" y="215"/>
                </a:cxn>
                <a:cxn ang="0">
                  <a:pos x="14" y="243"/>
                </a:cxn>
                <a:cxn ang="0">
                  <a:pos x="9" y="270"/>
                </a:cxn>
                <a:cxn ang="0">
                  <a:pos x="43" y="317"/>
                </a:cxn>
                <a:cxn ang="0">
                  <a:pos x="48" y="330"/>
                </a:cxn>
                <a:cxn ang="0">
                  <a:pos x="104" y="350"/>
                </a:cxn>
                <a:cxn ang="0">
                  <a:pos x="112" y="357"/>
                </a:cxn>
                <a:cxn ang="0">
                  <a:pos x="101" y="371"/>
                </a:cxn>
                <a:cxn ang="0">
                  <a:pos x="102" y="375"/>
                </a:cxn>
              </a:cxnLst>
              <a:rect l="0" t="0" r="r" b="b"/>
              <a:pathLst>
                <a:path w="298" h="375">
                  <a:moveTo>
                    <a:pt x="102" y="375"/>
                  </a:moveTo>
                  <a:lnTo>
                    <a:pt x="151" y="366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4" y="333"/>
                  </a:lnTo>
                  <a:lnTo>
                    <a:pt x="259" y="332"/>
                  </a:lnTo>
                  <a:lnTo>
                    <a:pt x="282" y="329"/>
                  </a:lnTo>
                  <a:lnTo>
                    <a:pt x="298" y="307"/>
                  </a:lnTo>
                  <a:lnTo>
                    <a:pt x="280" y="310"/>
                  </a:lnTo>
                  <a:lnTo>
                    <a:pt x="266" y="299"/>
                  </a:lnTo>
                  <a:lnTo>
                    <a:pt x="239" y="276"/>
                  </a:lnTo>
                  <a:lnTo>
                    <a:pt x="221" y="279"/>
                  </a:lnTo>
                  <a:lnTo>
                    <a:pt x="214" y="274"/>
                  </a:lnTo>
                  <a:lnTo>
                    <a:pt x="288" y="187"/>
                  </a:lnTo>
                  <a:lnTo>
                    <a:pt x="286" y="136"/>
                  </a:lnTo>
                  <a:lnTo>
                    <a:pt x="244" y="64"/>
                  </a:lnTo>
                  <a:lnTo>
                    <a:pt x="193" y="26"/>
                  </a:lnTo>
                  <a:lnTo>
                    <a:pt x="184" y="31"/>
                  </a:lnTo>
                  <a:lnTo>
                    <a:pt x="180" y="54"/>
                  </a:lnTo>
                  <a:lnTo>
                    <a:pt x="176" y="65"/>
                  </a:lnTo>
                  <a:lnTo>
                    <a:pt x="166" y="61"/>
                  </a:lnTo>
                  <a:lnTo>
                    <a:pt x="159" y="47"/>
                  </a:lnTo>
                  <a:lnTo>
                    <a:pt x="157" y="18"/>
                  </a:lnTo>
                  <a:lnTo>
                    <a:pt x="129" y="0"/>
                  </a:lnTo>
                  <a:lnTo>
                    <a:pt x="112" y="13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102" y="31"/>
                  </a:lnTo>
                  <a:lnTo>
                    <a:pt x="82" y="45"/>
                  </a:lnTo>
                  <a:lnTo>
                    <a:pt x="76" y="54"/>
                  </a:lnTo>
                  <a:lnTo>
                    <a:pt x="55" y="59"/>
                  </a:lnTo>
                  <a:lnTo>
                    <a:pt x="46" y="54"/>
                  </a:lnTo>
                  <a:lnTo>
                    <a:pt x="42" y="45"/>
                  </a:lnTo>
                  <a:lnTo>
                    <a:pt x="23" y="36"/>
                  </a:lnTo>
                  <a:lnTo>
                    <a:pt x="10" y="47"/>
                  </a:lnTo>
                  <a:lnTo>
                    <a:pt x="5" y="70"/>
                  </a:lnTo>
                  <a:lnTo>
                    <a:pt x="0" y="88"/>
                  </a:lnTo>
                  <a:lnTo>
                    <a:pt x="10" y="114"/>
                  </a:lnTo>
                  <a:lnTo>
                    <a:pt x="9" y="141"/>
                  </a:lnTo>
                  <a:lnTo>
                    <a:pt x="39" y="145"/>
                  </a:lnTo>
                  <a:lnTo>
                    <a:pt x="42" y="150"/>
                  </a:lnTo>
                  <a:lnTo>
                    <a:pt x="21" y="174"/>
                  </a:lnTo>
                  <a:lnTo>
                    <a:pt x="32" y="215"/>
                  </a:lnTo>
                  <a:lnTo>
                    <a:pt x="14" y="243"/>
                  </a:lnTo>
                  <a:lnTo>
                    <a:pt x="9" y="270"/>
                  </a:lnTo>
                  <a:lnTo>
                    <a:pt x="43" y="317"/>
                  </a:lnTo>
                  <a:lnTo>
                    <a:pt x="48" y="330"/>
                  </a:lnTo>
                  <a:lnTo>
                    <a:pt x="104" y="350"/>
                  </a:lnTo>
                  <a:lnTo>
                    <a:pt x="112" y="357"/>
                  </a:lnTo>
                  <a:lnTo>
                    <a:pt x="101" y="371"/>
                  </a:lnTo>
                  <a:lnTo>
                    <a:pt x="102" y="3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19BCDB18-CD04-8540-8D13-38F13375E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2656"/>
              <a:ext cx="298" cy="375"/>
            </a:xfrm>
            <a:custGeom>
              <a:avLst/>
              <a:gdLst/>
              <a:ahLst/>
              <a:cxnLst>
                <a:cxn ang="0">
                  <a:pos x="102" y="375"/>
                </a:cxn>
                <a:cxn ang="0">
                  <a:pos x="151" y="366"/>
                </a:cxn>
                <a:cxn ang="0">
                  <a:pos x="220" y="368"/>
                </a:cxn>
                <a:cxn ang="0">
                  <a:pos x="236" y="350"/>
                </a:cxn>
                <a:cxn ang="0">
                  <a:pos x="254" y="333"/>
                </a:cxn>
                <a:cxn ang="0">
                  <a:pos x="259" y="332"/>
                </a:cxn>
                <a:cxn ang="0">
                  <a:pos x="282" y="329"/>
                </a:cxn>
                <a:cxn ang="0">
                  <a:pos x="298" y="307"/>
                </a:cxn>
                <a:cxn ang="0">
                  <a:pos x="280" y="310"/>
                </a:cxn>
                <a:cxn ang="0">
                  <a:pos x="266" y="299"/>
                </a:cxn>
                <a:cxn ang="0">
                  <a:pos x="239" y="276"/>
                </a:cxn>
                <a:cxn ang="0">
                  <a:pos x="221" y="279"/>
                </a:cxn>
                <a:cxn ang="0">
                  <a:pos x="214" y="274"/>
                </a:cxn>
                <a:cxn ang="0">
                  <a:pos x="288" y="187"/>
                </a:cxn>
                <a:cxn ang="0">
                  <a:pos x="286" y="136"/>
                </a:cxn>
                <a:cxn ang="0">
                  <a:pos x="244" y="64"/>
                </a:cxn>
                <a:cxn ang="0">
                  <a:pos x="193" y="26"/>
                </a:cxn>
                <a:cxn ang="0">
                  <a:pos x="184" y="31"/>
                </a:cxn>
                <a:cxn ang="0">
                  <a:pos x="180" y="54"/>
                </a:cxn>
                <a:cxn ang="0">
                  <a:pos x="176" y="65"/>
                </a:cxn>
                <a:cxn ang="0">
                  <a:pos x="166" y="61"/>
                </a:cxn>
                <a:cxn ang="0">
                  <a:pos x="159" y="47"/>
                </a:cxn>
                <a:cxn ang="0">
                  <a:pos x="157" y="18"/>
                </a:cxn>
                <a:cxn ang="0">
                  <a:pos x="129" y="0"/>
                </a:cxn>
                <a:cxn ang="0">
                  <a:pos x="112" y="13"/>
                </a:cxn>
                <a:cxn ang="0">
                  <a:pos x="93" y="18"/>
                </a:cxn>
                <a:cxn ang="0">
                  <a:pos x="90" y="21"/>
                </a:cxn>
                <a:cxn ang="0">
                  <a:pos x="102" y="31"/>
                </a:cxn>
                <a:cxn ang="0">
                  <a:pos x="82" y="45"/>
                </a:cxn>
                <a:cxn ang="0">
                  <a:pos x="76" y="54"/>
                </a:cxn>
                <a:cxn ang="0">
                  <a:pos x="55" y="59"/>
                </a:cxn>
                <a:cxn ang="0">
                  <a:pos x="46" y="54"/>
                </a:cxn>
                <a:cxn ang="0">
                  <a:pos x="42" y="45"/>
                </a:cxn>
                <a:cxn ang="0">
                  <a:pos x="23" y="36"/>
                </a:cxn>
                <a:cxn ang="0">
                  <a:pos x="10" y="47"/>
                </a:cxn>
                <a:cxn ang="0">
                  <a:pos x="5" y="70"/>
                </a:cxn>
                <a:cxn ang="0">
                  <a:pos x="0" y="88"/>
                </a:cxn>
                <a:cxn ang="0">
                  <a:pos x="10" y="114"/>
                </a:cxn>
                <a:cxn ang="0">
                  <a:pos x="9" y="141"/>
                </a:cxn>
                <a:cxn ang="0">
                  <a:pos x="39" y="145"/>
                </a:cxn>
                <a:cxn ang="0">
                  <a:pos x="42" y="150"/>
                </a:cxn>
                <a:cxn ang="0">
                  <a:pos x="21" y="174"/>
                </a:cxn>
                <a:cxn ang="0">
                  <a:pos x="32" y="215"/>
                </a:cxn>
                <a:cxn ang="0">
                  <a:pos x="14" y="243"/>
                </a:cxn>
                <a:cxn ang="0">
                  <a:pos x="9" y="270"/>
                </a:cxn>
                <a:cxn ang="0">
                  <a:pos x="43" y="317"/>
                </a:cxn>
                <a:cxn ang="0">
                  <a:pos x="48" y="330"/>
                </a:cxn>
                <a:cxn ang="0">
                  <a:pos x="104" y="350"/>
                </a:cxn>
                <a:cxn ang="0">
                  <a:pos x="112" y="357"/>
                </a:cxn>
                <a:cxn ang="0">
                  <a:pos x="101" y="371"/>
                </a:cxn>
                <a:cxn ang="0">
                  <a:pos x="102" y="375"/>
                </a:cxn>
              </a:cxnLst>
              <a:rect l="0" t="0" r="r" b="b"/>
              <a:pathLst>
                <a:path w="298" h="375">
                  <a:moveTo>
                    <a:pt x="102" y="375"/>
                  </a:moveTo>
                  <a:lnTo>
                    <a:pt x="151" y="366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4" y="333"/>
                  </a:lnTo>
                  <a:lnTo>
                    <a:pt x="259" y="332"/>
                  </a:lnTo>
                  <a:lnTo>
                    <a:pt x="282" y="329"/>
                  </a:lnTo>
                  <a:lnTo>
                    <a:pt x="298" y="307"/>
                  </a:lnTo>
                  <a:lnTo>
                    <a:pt x="280" y="310"/>
                  </a:lnTo>
                  <a:lnTo>
                    <a:pt x="266" y="299"/>
                  </a:lnTo>
                  <a:lnTo>
                    <a:pt x="239" y="276"/>
                  </a:lnTo>
                  <a:lnTo>
                    <a:pt x="221" y="279"/>
                  </a:lnTo>
                  <a:lnTo>
                    <a:pt x="214" y="274"/>
                  </a:lnTo>
                  <a:lnTo>
                    <a:pt x="288" y="187"/>
                  </a:lnTo>
                  <a:lnTo>
                    <a:pt x="286" y="136"/>
                  </a:lnTo>
                  <a:lnTo>
                    <a:pt x="244" y="64"/>
                  </a:lnTo>
                  <a:lnTo>
                    <a:pt x="193" y="26"/>
                  </a:lnTo>
                  <a:lnTo>
                    <a:pt x="184" y="31"/>
                  </a:lnTo>
                  <a:lnTo>
                    <a:pt x="180" y="54"/>
                  </a:lnTo>
                  <a:lnTo>
                    <a:pt x="176" y="65"/>
                  </a:lnTo>
                  <a:lnTo>
                    <a:pt x="166" y="61"/>
                  </a:lnTo>
                  <a:lnTo>
                    <a:pt x="159" y="47"/>
                  </a:lnTo>
                  <a:lnTo>
                    <a:pt x="157" y="18"/>
                  </a:lnTo>
                  <a:lnTo>
                    <a:pt x="129" y="0"/>
                  </a:lnTo>
                  <a:lnTo>
                    <a:pt x="112" y="13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102" y="31"/>
                  </a:lnTo>
                  <a:lnTo>
                    <a:pt x="82" y="45"/>
                  </a:lnTo>
                  <a:lnTo>
                    <a:pt x="76" y="54"/>
                  </a:lnTo>
                  <a:lnTo>
                    <a:pt x="55" y="59"/>
                  </a:lnTo>
                  <a:lnTo>
                    <a:pt x="46" y="54"/>
                  </a:lnTo>
                  <a:lnTo>
                    <a:pt x="42" y="45"/>
                  </a:lnTo>
                  <a:lnTo>
                    <a:pt x="23" y="36"/>
                  </a:lnTo>
                  <a:lnTo>
                    <a:pt x="10" y="47"/>
                  </a:lnTo>
                  <a:lnTo>
                    <a:pt x="5" y="70"/>
                  </a:lnTo>
                  <a:lnTo>
                    <a:pt x="0" y="88"/>
                  </a:lnTo>
                  <a:lnTo>
                    <a:pt x="10" y="114"/>
                  </a:lnTo>
                  <a:lnTo>
                    <a:pt x="9" y="141"/>
                  </a:lnTo>
                  <a:lnTo>
                    <a:pt x="39" y="145"/>
                  </a:lnTo>
                  <a:lnTo>
                    <a:pt x="42" y="150"/>
                  </a:lnTo>
                  <a:lnTo>
                    <a:pt x="21" y="174"/>
                  </a:lnTo>
                  <a:lnTo>
                    <a:pt x="32" y="215"/>
                  </a:lnTo>
                  <a:lnTo>
                    <a:pt x="14" y="243"/>
                  </a:lnTo>
                  <a:lnTo>
                    <a:pt x="9" y="270"/>
                  </a:lnTo>
                  <a:lnTo>
                    <a:pt x="43" y="317"/>
                  </a:lnTo>
                  <a:lnTo>
                    <a:pt x="48" y="330"/>
                  </a:lnTo>
                  <a:lnTo>
                    <a:pt x="104" y="350"/>
                  </a:lnTo>
                  <a:lnTo>
                    <a:pt x="112" y="357"/>
                  </a:lnTo>
                  <a:lnTo>
                    <a:pt x="101" y="371"/>
                  </a:lnTo>
                  <a:lnTo>
                    <a:pt x="102" y="37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FCCD8F43-41B5-BC49-BA84-9BA0E78B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779"/>
              <a:ext cx="129" cy="73"/>
            </a:xfrm>
            <a:custGeom>
              <a:avLst/>
              <a:gdLst/>
              <a:ahLst/>
              <a:cxnLst>
                <a:cxn ang="0">
                  <a:pos x="108" y="7"/>
                </a:cxn>
                <a:cxn ang="0">
                  <a:pos x="92" y="12"/>
                </a:cxn>
                <a:cxn ang="0">
                  <a:pos x="61" y="0"/>
                </a:cxn>
                <a:cxn ang="0">
                  <a:pos x="40" y="19"/>
                </a:cxn>
                <a:cxn ang="0">
                  <a:pos x="15" y="27"/>
                </a:cxn>
                <a:cxn ang="0">
                  <a:pos x="0" y="41"/>
                </a:cxn>
                <a:cxn ang="0">
                  <a:pos x="9" y="41"/>
                </a:cxn>
                <a:cxn ang="0">
                  <a:pos x="50" y="61"/>
                </a:cxn>
                <a:cxn ang="0">
                  <a:pos x="81" y="73"/>
                </a:cxn>
                <a:cxn ang="0">
                  <a:pos x="99" y="61"/>
                </a:cxn>
                <a:cxn ang="0">
                  <a:pos x="102" y="50"/>
                </a:cxn>
                <a:cxn ang="0">
                  <a:pos x="129" y="31"/>
                </a:cxn>
                <a:cxn ang="0">
                  <a:pos x="108" y="7"/>
                </a:cxn>
              </a:cxnLst>
              <a:rect l="0" t="0" r="r" b="b"/>
              <a:pathLst>
                <a:path w="129" h="73">
                  <a:moveTo>
                    <a:pt x="108" y="7"/>
                  </a:moveTo>
                  <a:lnTo>
                    <a:pt x="92" y="12"/>
                  </a:lnTo>
                  <a:lnTo>
                    <a:pt x="61" y="0"/>
                  </a:lnTo>
                  <a:lnTo>
                    <a:pt x="40" y="19"/>
                  </a:lnTo>
                  <a:lnTo>
                    <a:pt x="15" y="2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50" y="61"/>
                  </a:lnTo>
                  <a:lnTo>
                    <a:pt x="81" y="73"/>
                  </a:lnTo>
                  <a:lnTo>
                    <a:pt x="99" y="61"/>
                  </a:lnTo>
                  <a:lnTo>
                    <a:pt x="102" y="50"/>
                  </a:lnTo>
                  <a:lnTo>
                    <a:pt x="129" y="31"/>
                  </a:lnTo>
                  <a:lnTo>
                    <a:pt x="108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B2484905-232D-014F-B6E2-C12053C0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779"/>
              <a:ext cx="129" cy="73"/>
            </a:xfrm>
            <a:custGeom>
              <a:avLst/>
              <a:gdLst/>
              <a:ahLst/>
              <a:cxnLst>
                <a:cxn ang="0">
                  <a:pos x="108" y="7"/>
                </a:cxn>
                <a:cxn ang="0">
                  <a:pos x="92" y="12"/>
                </a:cxn>
                <a:cxn ang="0">
                  <a:pos x="61" y="0"/>
                </a:cxn>
                <a:cxn ang="0">
                  <a:pos x="40" y="19"/>
                </a:cxn>
                <a:cxn ang="0">
                  <a:pos x="15" y="27"/>
                </a:cxn>
                <a:cxn ang="0">
                  <a:pos x="0" y="41"/>
                </a:cxn>
                <a:cxn ang="0">
                  <a:pos x="9" y="41"/>
                </a:cxn>
                <a:cxn ang="0">
                  <a:pos x="50" y="61"/>
                </a:cxn>
                <a:cxn ang="0">
                  <a:pos x="81" y="73"/>
                </a:cxn>
                <a:cxn ang="0">
                  <a:pos x="99" y="61"/>
                </a:cxn>
                <a:cxn ang="0">
                  <a:pos x="102" y="50"/>
                </a:cxn>
                <a:cxn ang="0">
                  <a:pos x="129" y="31"/>
                </a:cxn>
                <a:cxn ang="0">
                  <a:pos x="108" y="7"/>
                </a:cxn>
              </a:cxnLst>
              <a:rect l="0" t="0" r="r" b="b"/>
              <a:pathLst>
                <a:path w="129" h="73">
                  <a:moveTo>
                    <a:pt x="108" y="7"/>
                  </a:moveTo>
                  <a:lnTo>
                    <a:pt x="92" y="12"/>
                  </a:lnTo>
                  <a:lnTo>
                    <a:pt x="61" y="0"/>
                  </a:lnTo>
                  <a:lnTo>
                    <a:pt x="40" y="19"/>
                  </a:lnTo>
                  <a:lnTo>
                    <a:pt x="15" y="2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50" y="61"/>
                  </a:lnTo>
                  <a:lnTo>
                    <a:pt x="81" y="73"/>
                  </a:lnTo>
                  <a:lnTo>
                    <a:pt x="99" y="61"/>
                  </a:lnTo>
                  <a:lnTo>
                    <a:pt x="102" y="50"/>
                  </a:lnTo>
                  <a:lnTo>
                    <a:pt x="129" y="31"/>
                  </a:lnTo>
                  <a:lnTo>
                    <a:pt x="108" y="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34CA78FE-DC49-AC4F-93AD-140AD7EF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086"/>
              <a:ext cx="254" cy="247"/>
            </a:xfrm>
            <a:custGeom>
              <a:avLst/>
              <a:gdLst/>
              <a:ahLst/>
              <a:cxnLst>
                <a:cxn ang="0">
                  <a:pos x="254" y="141"/>
                </a:cxn>
                <a:cxn ang="0">
                  <a:pos x="244" y="123"/>
                </a:cxn>
                <a:cxn ang="0">
                  <a:pos x="246" y="122"/>
                </a:cxn>
                <a:cxn ang="0">
                  <a:pos x="237" y="104"/>
                </a:cxn>
                <a:cxn ang="0">
                  <a:pos x="229" y="59"/>
                </a:cxn>
                <a:cxn ang="0">
                  <a:pos x="195" y="0"/>
                </a:cxn>
                <a:cxn ang="0">
                  <a:pos x="140" y="4"/>
                </a:cxn>
                <a:cxn ang="0">
                  <a:pos x="131" y="22"/>
                </a:cxn>
                <a:cxn ang="0">
                  <a:pos x="109" y="64"/>
                </a:cxn>
                <a:cxn ang="0">
                  <a:pos x="109" y="87"/>
                </a:cxn>
                <a:cxn ang="0">
                  <a:pos x="109" y="90"/>
                </a:cxn>
                <a:cxn ang="0">
                  <a:pos x="87" y="90"/>
                </a:cxn>
                <a:cxn ang="0">
                  <a:pos x="31" y="117"/>
                </a:cxn>
                <a:cxn ang="0">
                  <a:pos x="8" y="122"/>
                </a:cxn>
                <a:cxn ang="0">
                  <a:pos x="0" y="159"/>
                </a:cxn>
                <a:cxn ang="0">
                  <a:pos x="2" y="164"/>
                </a:cxn>
                <a:cxn ang="0">
                  <a:pos x="24" y="159"/>
                </a:cxn>
                <a:cxn ang="0">
                  <a:pos x="65" y="178"/>
                </a:cxn>
                <a:cxn ang="0">
                  <a:pos x="140" y="227"/>
                </a:cxn>
                <a:cxn ang="0">
                  <a:pos x="144" y="224"/>
                </a:cxn>
                <a:cxn ang="0">
                  <a:pos x="175" y="225"/>
                </a:cxn>
                <a:cxn ang="0">
                  <a:pos x="200" y="247"/>
                </a:cxn>
                <a:cxn ang="0">
                  <a:pos x="218" y="242"/>
                </a:cxn>
                <a:cxn ang="0">
                  <a:pos x="215" y="237"/>
                </a:cxn>
                <a:cxn ang="0">
                  <a:pos x="225" y="227"/>
                </a:cxn>
                <a:cxn ang="0">
                  <a:pos x="218" y="217"/>
                </a:cxn>
                <a:cxn ang="0">
                  <a:pos x="227" y="187"/>
                </a:cxn>
                <a:cxn ang="0">
                  <a:pos x="254" y="141"/>
                </a:cxn>
              </a:cxnLst>
              <a:rect l="0" t="0" r="r" b="b"/>
              <a:pathLst>
                <a:path w="254" h="247">
                  <a:moveTo>
                    <a:pt x="254" y="141"/>
                  </a:moveTo>
                  <a:lnTo>
                    <a:pt x="244" y="123"/>
                  </a:lnTo>
                  <a:lnTo>
                    <a:pt x="246" y="122"/>
                  </a:lnTo>
                  <a:lnTo>
                    <a:pt x="237" y="104"/>
                  </a:lnTo>
                  <a:lnTo>
                    <a:pt x="229" y="59"/>
                  </a:lnTo>
                  <a:lnTo>
                    <a:pt x="195" y="0"/>
                  </a:lnTo>
                  <a:lnTo>
                    <a:pt x="140" y="4"/>
                  </a:lnTo>
                  <a:lnTo>
                    <a:pt x="131" y="22"/>
                  </a:lnTo>
                  <a:lnTo>
                    <a:pt x="109" y="64"/>
                  </a:lnTo>
                  <a:lnTo>
                    <a:pt x="109" y="87"/>
                  </a:lnTo>
                  <a:lnTo>
                    <a:pt x="109" y="90"/>
                  </a:lnTo>
                  <a:lnTo>
                    <a:pt x="87" y="90"/>
                  </a:lnTo>
                  <a:lnTo>
                    <a:pt x="31" y="117"/>
                  </a:lnTo>
                  <a:lnTo>
                    <a:pt x="8" y="122"/>
                  </a:lnTo>
                  <a:lnTo>
                    <a:pt x="0" y="159"/>
                  </a:lnTo>
                  <a:lnTo>
                    <a:pt x="2" y="164"/>
                  </a:lnTo>
                  <a:lnTo>
                    <a:pt x="24" y="159"/>
                  </a:lnTo>
                  <a:lnTo>
                    <a:pt x="65" y="178"/>
                  </a:lnTo>
                  <a:lnTo>
                    <a:pt x="140" y="227"/>
                  </a:lnTo>
                  <a:lnTo>
                    <a:pt x="144" y="224"/>
                  </a:lnTo>
                  <a:lnTo>
                    <a:pt x="175" y="225"/>
                  </a:lnTo>
                  <a:lnTo>
                    <a:pt x="200" y="247"/>
                  </a:lnTo>
                  <a:lnTo>
                    <a:pt x="218" y="242"/>
                  </a:lnTo>
                  <a:lnTo>
                    <a:pt x="215" y="237"/>
                  </a:lnTo>
                  <a:lnTo>
                    <a:pt x="225" y="227"/>
                  </a:lnTo>
                  <a:lnTo>
                    <a:pt x="218" y="217"/>
                  </a:lnTo>
                  <a:lnTo>
                    <a:pt x="227" y="187"/>
                  </a:lnTo>
                  <a:lnTo>
                    <a:pt x="254" y="1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5FB7E70D-616F-F14F-A631-5265E30B9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086"/>
              <a:ext cx="254" cy="247"/>
            </a:xfrm>
            <a:custGeom>
              <a:avLst/>
              <a:gdLst/>
              <a:ahLst/>
              <a:cxnLst>
                <a:cxn ang="0">
                  <a:pos x="254" y="141"/>
                </a:cxn>
                <a:cxn ang="0">
                  <a:pos x="244" y="123"/>
                </a:cxn>
                <a:cxn ang="0">
                  <a:pos x="246" y="122"/>
                </a:cxn>
                <a:cxn ang="0">
                  <a:pos x="237" y="104"/>
                </a:cxn>
                <a:cxn ang="0">
                  <a:pos x="229" y="59"/>
                </a:cxn>
                <a:cxn ang="0">
                  <a:pos x="195" y="0"/>
                </a:cxn>
                <a:cxn ang="0">
                  <a:pos x="140" y="4"/>
                </a:cxn>
                <a:cxn ang="0">
                  <a:pos x="131" y="22"/>
                </a:cxn>
                <a:cxn ang="0">
                  <a:pos x="109" y="64"/>
                </a:cxn>
                <a:cxn ang="0">
                  <a:pos x="109" y="87"/>
                </a:cxn>
                <a:cxn ang="0">
                  <a:pos x="109" y="90"/>
                </a:cxn>
                <a:cxn ang="0">
                  <a:pos x="87" y="90"/>
                </a:cxn>
                <a:cxn ang="0">
                  <a:pos x="31" y="117"/>
                </a:cxn>
                <a:cxn ang="0">
                  <a:pos x="8" y="122"/>
                </a:cxn>
                <a:cxn ang="0">
                  <a:pos x="0" y="159"/>
                </a:cxn>
                <a:cxn ang="0">
                  <a:pos x="2" y="164"/>
                </a:cxn>
                <a:cxn ang="0">
                  <a:pos x="24" y="159"/>
                </a:cxn>
                <a:cxn ang="0">
                  <a:pos x="65" y="178"/>
                </a:cxn>
                <a:cxn ang="0">
                  <a:pos x="140" y="227"/>
                </a:cxn>
                <a:cxn ang="0">
                  <a:pos x="144" y="224"/>
                </a:cxn>
                <a:cxn ang="0">
                  <a:pos x="175" y="225"/>
                </a:cxn>
                <a:cxn ang="0">
                  <a:pos x="200" y="247"/>
                </a:cxn>
                <a:cxn ang="0">
                  <a:pos x="218" y="242"/>
                </a:cxn>
                <a:cxn ang="0">
                  <a:pos x="215" y="237"/>
                </a:cxn>
                <a:cxn ang="0">
                  <a:pos x="225" y="227"/>
                </a:cxn>
                <a:cxn ang="0">
                  <a:pos x="218" y="217"/>
                </a:cxn>
                <a:cxn ang="0">
                  <a:pos x="227" y="187"/>
                </a:cxn>
                <a:cxn ang="0">
                  <a:pos x="254" y="141"/>
                </a:cxn>
              </a:cxnLst>
              <a:rect l="0" t="0" r="r" b="b"/>
              <a:pathLst>
                <a:path w="254" h="247">
                  <a:moveTo>
                    <a:pt x="254" y="141"/>
                  </a:moveTo>
                  <a:lnTo>
                    <a:pt x="244" y="123"/>
                  </a:lnTo>
                  <a:lnTo>
                    <a:pt x="246" y="122"/>
                  </a:lnTo>
                  <a:lnTo>
                    <a:pt x="237" y="104"/>
                  </a:lnTo>
                  <a:lnTo>
                    <a:pt x="229" y="59"/>
                  </a:lnTo>
                  <a:lnTo>
                    <a:pt x="195" y="0"/>
                  </a:lnTo>
                  <a:lnTo>
                    <a:pt x="140" y="4"/>
                  </a:lnTo>
                  <a:lnTo>
                    <a:pt x="131" y="22"/>
                  </a:lnTo>
                  <a:lnTo>
                    <a:pt x="109" y="64"/>
                  </a:lnTo>
                  <a:lnTo>
                    <a:pt x="109" y="87"/>
                  </a:lnTo>
                  <a:lnTo>
                    <a:pt x="109" y="90"/>
                  </a:lnTo>
                  <a:lnTo>
                    <a:pt x="87" y="90"/>
                  </a:lnTo>
                  <a:lnTo>
                    <a:pt x="31" y="117"/>
                  </a:lnTo>
                  <a:lnTo>
                    <a:pt x="8" y="122"/>
                  </a:lnTo>
                  <a:lnTo>
                    <a:pt x="0" y="159"/>
                  </a:lnTo>
                  <a:lnTo>
                    <a:pt x="2" y="164"/>
                  </a:lnTo>
                  <a:lnTo>
                    <a:pt x="24" y="159"/>
                  </a:lnTo>
                  <a:lnTo>
                    <a:pt x="65" y="178"/>
                  </a:lnTo>
                  <a:lnTo>
                    <a:pt x="140" y="227"/>
                  </a:lnTo>
                  <a:lnTo>
                    <a:pt x="144" y="224"/>
                  </a:lnTo>
                  <a:lnTo>
                    <a:pt x="175" y="225"/>
                  </a:lnTo>
                  <a:lnTo>
                    <a:pt x="200" y="247"/>
                  </a:lnTo>
                  <a:lnTo>
                    <a:pt x="218" y="242"/>
                  </a:lnTo>
                  <a:lnTo>
                    <a:pt x="215" y="237"/>
                  </a:lnTo>
                  <a:lnTo>
                    <a:pt x="225" y="227"/>
                  </a:lnTo>
                  <a:lnTo>
                    <a:pt x="218" y="217"/>
                  </a:lnTo>
                  <a:lnTo>
                    <a:pt x="227" y="187"/>
                  </a:lnTo>
                  <a:lnTo>
                    <a:pt x="254" y="14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BE28CE40-C540-9840-B3A6-51BA44A8A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348"/>
              <a:ext cx="76" cy="147"/>
            </a:xfrm>
            <a:custGeom>
              <a:avLst/>
              <a:gdLst/>
              <a:ahLst/>
              <a:cxnLst>
                <a:cxn ang="0">
                  <a:pos x="68" y="60"/>
                </a:cxn>
                <a:cxn ang="0">
                  <a:pos x="57" y="70"/>
                </a:cxn>
                <a:cxn ang="0">
                  <a:pos x="57" y="14"/>
                </a:cxn>
                <a:cxn ang="0">
                  <a:pos x="39" y="0"/>
                </a:cxn>
                <a:cxn ang="0">
                  <a:pos x="0" y="39"/>
                </a:cxn>
                <a:cxn ang="0">
                  <a:pos x="0" y="83"/>
                </a:cxn>
                <a:cxn ang="0">
                  <a:pos x="4" y="86"/>
                </a:cxn>
                <a:cxn ang="0">
                  <a:pos x="0" y="118"/>
                </a:cxn>
                <a:cxn ang="0">
                  <a:pos x="5" y="137"/>
                </a:cxn>
                <a:cxn ang="0">
                  <a:pos x="24" y="147"/>
                </a:cxn>
                <a:cxn ang="0">
                  <a:pos x="38" y="115"/>
                </a:cxn>
                <a:cxn ang="0">
                  <a:pos x="49" y="99"/>
                </a:cxn>
                <a:cxn ang="0">
                  <a:pos x="58" y="115"/>
                </a:cxn>
                <a:cxn ang="0">
                  <a:pos x="76" y="106"/>
                </a:cxn>
                <a:cxn ang="0">
                  <a:pos x="68" y="60"/>
                </a:cxn>
              </a:cxnLst>
              <a:rect l="0" t="0" r="r" b="b"/>
              <a:pathLst>
                <a:path w="76" h="147">
                  <a:moveTo>
                    <a:pt x="68" y="60"/>
                  </a:moveTo>
                  <a:lnTo>
                    <a:pt x="57" y="70"/>
                  </a:lnTo>
                  <a:lnTo>
                    <a:pt x="57" y="14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0" y="83"/>
                  </a:lnTo>
                  <a:lnTo>
                    <a:pt x="4" y="86"/>
                  </a:lnTo>
                  <a:lnTo>
                    <a:pt x="0" y="118"/>
                  </a:lnTo>
                  <a:lnTo>
                    <a:pt x="5" y="137"/>
                  </a:lnTo>
                  <a:lnTo>
                    <a:pt x="24" y="147"/>
                  </a:lnTo>
                  <a:lnTo>
                    <a:pt x="38" y="115"/>
                  </a:lnTo>
                  <a:lnTo>
                    <a:pt x="49" y="99"/>
                  </a:lnTo>
                  <a:lnTo>
                    <a:pt x="58" y="115"/>
                  </a:lnTo>
                  <a:lnTo>
                    <a:pt x="76" y="106"/>
                  </a:lnTo>
                  <a:lnTo>
                    <a:pt x="68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3F263125-17B1-FD44-B36E-D0405326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348"/>
              <a:ext cx="76" cy="147"/>
            </a:xfrm>
            <a:custGeom>
              <a:avLst/>
              <a:gdLst/>
              <a:ahLst/>
              <a:cxnLst>
                <a:cxn ang="0">
                  <a:pos x="68" y="60"/>
                </a:cxn>
                <a:cxn ang="0">
                  <a:pos x="57" y="70"/>
                </a:cxn>
                <a:cxn ang="0">
                  <a:pos x="57" y="14"/>
                </a:cxn>
                <a:cxn ang="0">
                  <a:pos x="39" y="0"/>
                </a:cxn>
                <a:cxn ang="0">
                  <a:pos x="0" y="39"/>
                </a:cxn>
                <a:cxn ang="0">
                  <a:pos x="0" y="83"/>
                </a:cxn>
                <a:cxn ang="0">
                  <a:pos x="4" y="86"/>
                </a:cxn>
                <a:cxn ang="0">
                  <a:pos x="0" y="118"/>
                </a:cxn>
                <a:cxn ang="0">
                  <a:pos x="5" y="137"/>
                </a:cxn>
                <a:cxn ang="0">
                  <a:pos x="24" y="147"/>
                </a:cxn>
                <a:cxn ang="0">
                  <a:pos x="38" y="115"/>
                </a:cxn>
                <a:cxn ang="0">
                  <a:pos x="49" y="99"/>
                </a:cxn>
                <a:cxn ang="0">
                  <a:pos x="58" y="115"/>
                </a:cxn>
                <a:cxn ang="0">
                  <a:pos x="76" y="106"/>
                </a:cxn>
                <a:cxn ang="0">
                  <a:pos x="68" y="60"/>
                </a:cxn>
              </a:cxnLst>
              <a:rect l="0" t="0" r="r" b="b"/>
              <a:pathLst>
                <a:path w="76" h="147">
                  <a:moveTo>
                    <a:pt x="68" y="60"/>
                  </a:moveTo>
                  <a:lnTo>
                    <a:pt x="57" y="70"/>
                  </a:lnTo>
                  <a:lnTo>
                    <a:pt x="57" y="14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0" y="83"/>
                  </a:lnTo>
                  <a:lnTo>
                    <a:pt x="4" y="86"/>
                  </a:lnTo>
                  <a:lnTo>
                    <a:pt x="0" y="118"/>
                  </a:lnTo>
                  <a:lnTo>
                    <a:pt x="5" y="137"/>
                  </a:lnTo>
                  <a:lnTo>
                    <a:pt x="24" y="147"/>
                  </a:lnTo>
                  <a:lnTo>
                    <a:pt x="38" y="115"/>
                  </a:lnTo>
                  <a:lnTo>
                    <a:pt x="49" y="99"/>
                  </a:lnTo>
                  <a:lnTo>
                    <a:pt x="58" y="115"/>
                  </a:lnTo>
                  <a:lnTo>
                    <a:pt x="76" y="106"/>
                  </a:lnTo>
                  <a:lnTo>
                    <a:pt x="68" y="6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67D8E498-582A-B546-8175-2966EFEE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060"/>
              <a:ext cx="329" cy="390"/>
            </a:xfrm>
            <a:custGeom>
              <a:avLst/>
              <a:gdLst/>
              <a:ahLst/>
              <a:cxnLst>
                <a:cxn ang="0">
                  <a:pos x="167" y="238"/>
                </a:cxn>
                <a:cxn ang="0">
                  <a:pos x="261" y="214"/>
                </a:cxn>
                <a:cxn ang="0">
                  <a:pos x="320" y="179"/>
                </a:cxn>
                <a:cxn ang="0">
                  <a:pos x="329" y="148"/>
                </a:cxn>
                <a:cxn ang="0">
                  <a:pos x="304" y="125"/>
                </a:cxn>
                <a:cxn ang="0">
                  <a:pos x="286" y="136"/>
                </a:cxn>
                <a:cxn ang="0">
                  <a:pos x="266" y="136"/>
                </a:cxn>
                <a:cxn ang="0">
                  <a:pos x="260" y="123"/>
                </a:cxn>
                <a:cxn ang="0">
                  <a:pos x="264" y="111"/>
                </a:cxn>
                <a:cxn ang="0">
                  <a:pos x="257" y="73"/>
                </a:cxn>
                <a:cxn ang="0">
                  <a:pos x="282" y="45"/>
                </a:cxn>
                <a:cxn ang="0">
                  <a:pos x="277" y="32"/>
                </a:cxn>
                <a:cxn ang="0">
                  <a:pos x="266" y="32"/>
                </a:cxn>
                <a:cxn ang="0">
                  <a:pos x="224" y="0"/>
                </a:cxn>
                <a:cxn ang="0">
                  <a:pos x="188" y="11"/>
                </a:cxn>
                <a:cxn ang="0">
                  <a:pos x="166" y="49"/>
                </a:cxn>
                <a:cxn ang="0">
                  <a:pos x="147" y="52"/>
                </a:cxn>
                <a:cxn ang="0">
                  <a:pos x="132" y="81"/>
                </a:cxn>
                <a:cxn ang="0">
                  <a:pos x="132" y="88"/>
                </a:cxn>
                <a:cxn ang="0">
                  <a:pos x="127" y="95"/>
                </a:cxn>
                <a:cxn ang="0">
                  <a:pos x="81" y="98"/>
                </a:cxn>
                <a:cxn ang="0">
                  <a:pos x="78" y="116"/>
                </a:cxn>
                <a:cxn ang="0">
                  <a:pos x="71" y="119"/>
                </a:cxn>
                <a:cxn ang="0">
                  <a:pos x="61" y="114"/>
                </a:cxn>
                <a:cxn ang="0">
                  <a:pos x="52" y="125"/>
                </a:cxn>
                <a:cxn ang="0">
                  <a:pos x="42" y="166"/>
                </a:cxn>
                <a:cxn ang="0">
                  <a:pos x="24" y="192"/>
                </a:cxn>
                <a:cxn ang="0">
                  <a:pos x="0" y="266"/>
                </a:cxn>
                <a:cxn ang="0">
                  <a:pos x="53" y="330"/>
                </a:cxn>
                <a:cxn ang="0">
                  <a:pos x="59" y="365"/>
                </a:cxn>
                <a:cxn ang="0">
                  <a:pos x="78" y="386"/>
                </a:cxn>
                <a:cxn ang="0">
                  <a:pos x="87" y="390"/>
                </a:cxn>
                <a:cxn ang="0">
                  <a:pos x="96" y="371"/>
                </a:cxn>
                <a:cxn ang="0">
                  <a:pos x="96" y="327"/>
                </a:cxn>
                <a:cxn ang="0">
                  <a:pos x="137" y="289"/>
                </a:cxn>
                <a:cxn ang="0">
                  <a:pos x="134" y="275"/>
                </a:cxn>
                <a:cxn ang="0">
                  <a:pos x="167" y="238"/>
                </a:cxn>
              </a:cxnLst>
              <a:rect l="0" t="0" r="r" b="b"/>
              <a:pathLst>
                <a:path w="329" h="390">
                  <a:moveTo>
                    <a:pt x="167" y="238"/>
                  </a:moveTo>
                  <a:lnTo>
                    <a:pt x="261" y="214"/>
                  </a:lnTo>
                  <a:lnTo>
                    <a:pt x="320" y="179"/>
                  </a:lnTo>
                  <a:lnTo>
                    <a:pt x="329" y="148"/>
                  </a:lnTo>
                  <a:lnTo>
                    <a:pt x="304" y="125"/>
                  </a:lnTo>
                  <a:lnTo>
                    <a:pt x="286" y="136"/>
                  </a:lnTo>
                  <a:lnTo>
                    <a:pt x="266" y="136"/>
                  </a:lnTo>
                  <a:lnTo>
                    <a:pt x="260" y="123"/>
                  </a:lnTo>
                  <a:lnTo>
                    <a:pt x="264" y="111"/>
                  </a:lnTo>
                  <a:lnTo>
                    <a:pt x="257" y="73"/>
                  </a:lnTo>
                  <a:lnTo>
                    <a:pt x="282" y="45"/>
                  </a:lnTo>
                  <a:lnTo>
                    <a:pt x="277" y="32"/>
                  </a:lnTo>
                  <a:lnTo>
                    <a:pt x="266" y="32"/>
                  </a:lnTo>
                  <a:lnTo>
                    <a:pt x="224" y="0"/>
                  </a:lnTo>
                  <a:lnTo>
                    <a:pt x="188" y="11"/>
                  </a:lnTo>
                  <a:lnTo>
                    <a:pt x="166" y="49"/>
                  </a:lnTo>
                  <a:lnTo>
                    <a:pt x="147" y="52"/>
                  </a:lnTo>
                  <a:lnTo>
                    <a:pt x="132" y="81"/>
                  </a:lnTo>
                  <a:lnTo>
                    <a:pt x="132" y="88"/>
                  </a:lnTo>
                  <a:lnTo>
                    <a:pt x="127" y="95"/>
                  </a:lnTo>
                  <a:lnTo>
                    <a:pt x="81" y="98"/>
                  </a:lnTo>
                  <a:lnTo>
                    <a:pt x="78" y="116"/>
                  </a:lnTo>
                  <a:lnTo>
                    <a:pt x="71" y="119"/>
                  </a:lnTo>
                  <a:lnTo>
                    <a:pt x="61" y="114"/>
                  </a:lnTo>
                  <a:lnTo>
                    <a:pt x="52" y="125"/>
                  </a:lnTo>
                  <a:lnTo>
                    <a:pt x="42" y="166"/>
                  </a:lnTo>
                  <a:lnTo>
                    <a:pt x="24" y="192"/>
                  </a:lnTo>
                  <a:lnTo>
                    <a:pt x="0" y="266"/>
                  </a:lnTo>
                  <a:lnTo>
                    <a:pt x="53" y="330"/>
                  </a:lnTo>
                  <a:lnTo>
                    <a:pt x="59" y="365"/>
                  </a:lnTo>
                  <a:lnTo>
                    <a:pt x="78" y="386"/>
                  </a:lnTo>
                  <a:lnTo>
                    <a:pt x="87" y="390"/>
                  </a:lnTo>
                  <a:lnTo>
                    <a:pt x="96" y="371"/>
                  </a:lnTo>
                  <a:lnTo>
                    <a:pt x="96" y="327"/>
                  </a:lnTo>
                  <a:lnTo>
                    <a:pt x="137" y="289"/>
                  </a:lnTo>
                  <a:lnTo>
                    <a:pt x="134" y="275"/>
                  </a:lnTo>
                  <a:lnTo>
                    <a:pt x="167" y="2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C13291D0-9E03-2041-BF8B-41AC8A726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060"/>
              <a:ext cx="329" cy="390"/>
            </a:xfrm>
            <a:custGeom>
              <a:avLst/>
              <a:gdLst/>
              <a:ahLst/>
              <a:cxnLst>
                <a:cxn ang="0">
                  <a:pos x="167" y="238"/>
                </a:cxn>
                <a:cxn ang="0">
                  <a:pos x="261" y="214"/>
                </a:cxn>
                <a:cxn ang="0">
                  <a:pos x="320" y="179"/>
                </a:cxn>
                <a:cxn ang="0">
                  <a:pos x="329" y="148"/>
                </a:cxn>
                <a:cxn ang="0">
                  <a:pos x="304" y="125"/>
                </a:cxn>
                <a:cxn ang="0">
                  <a:pos x="286" y="136"/>
                </a:cxn>
                <a:cxn ang="0">
                  <a:pos x="266" y="136"/>
                </a:cxn>
                <a:cxn ang="0">
                  <a:pos x="260" y="123"/>
                </a:cxn>
                <a:cxn ang="0">
                  <a:pos x="264" y="111"/>
                </a:cxn>
                <a:cxn ang="0">
                  <a:pos x="257" y="73"/>
                </a:cxn>
                <a:cxn ang="0">
                  <a:pos x="282" y="45"/>
                </a:cxn>
                <a:cxn ang="0">
                  <a:pos x="277" y="32"/>
                </a:cxn>
                <a:cxn ang="0">
                  <a:pos x="266" y="32"/>
                </a:cxn>
                <a:cxn ang="0">
                  <a:pos x="224" y="0"/>
                </a:cxn>
                <a:cxn ang="0">
                  <a:pos x="188" y="11"/>
                </a:cxn>
                <a:cxn ang="0">
                  <a:pos x="166" y="49"/>
                </a:cxn>
                <a:cxn ang="0">
                  <a:pos x="147" y="52"/>
                </a:cxn>
                <a:cxn ang="0">
                  <a:pos x="132" y="81"/>
                </a:cxn>
                <a:cxn ang="0">
                  <a:pos x="132" y="88"/>
                </a:cxn>
                <a:cxn ang="0">
                  <a:pos x="127" y="95"/>
                </a:cxn>
                <a:cxn ang="0">
                  <a:pos x="81" y="98"/>
                </a:cxn>
                <a:cxn ang="0">
                  <a:pos x="78" y="116"/>
                </a:cxn>
                <a:cxn ang="0">
                  <a:pos x="71" y="119"/>
                </a:cxn>
                <a:cxn ang="0">
                  <a:pos x="61" y="114"/>
                </a:cxn>
                <a:cxn ang="0">
                  <a:pos x="52" y="125"/>
                </a:cxn>
                <a:cxn ang="0">
                  <a:pos x="42" y="166"/>
                </a:cxn>
                <a:cxn ang="0">
                  <a:pos x="24" y="192"/>
                </a:cxn>
                <a:cxn ang="0">
                  <a:pos x="0" y="266"/>
                </a:cxn>
                <a:cxn ang="0">
                  <a:pos x="53" y="330"/>
                </a:cxn>
                <a:cxn ang="0">
                  <a:pos x="59" y="365"/>
                </a:cxn>
                <a:cxn ang="0">
                  <a:pos x="78" y="386"/>
                </a:cxn>
                <a:cxn ang="0">
                  <a:pos x="87" y="390"/>
                </a:cxn>
                <a:cxn ang="0">
                  <a:pos x="96" y="371"/>
                </a:cxn>
                <a:cxn ang="0">
                  <a:pos x="96" y="327"/>
                </a:cxn>
                <a:cxn ang="0">
                  <a:pos x="137" y="289"/>
                </a:cxn>
                <a:cxn ang="0">
                  <a:pos x="134" y="275"/>
                </a:cxn>
                <a:cxn ang="0">
                  <a:pos x="167" y="238"/>
                </a:cxn>
              </a:cxnLst>
              <a:rect l="0" t="0" r="r" b="b"/>
              <a:pathLst>
                <a:path w="329" h="390">
                  <a:moveTo>
                    <a:pt x="167" y="238"/>
                  </a:moveTo>
                  <a:lnTo>
                    <a:pt x="261" y="214"/>
                  </a:lnTo>
                  <a:lnTo>
                    <a:pt x="320" y="179"/>
                  </a:lnTo>
                  <a:lnTo>
                    <a:pt x="329" y="148"/>
                  </a:lnTo>
                  <a:lnTo>
                    <a:pt x="304" y="125"/>
                  </a:lnTo>
                  <a:lnTo>
                    <a:pt x="286" y="136"/>
                  </a:lnTo>
                  <a:lnTo>
                    <a:pt x="266" y="136"/>
                  </a:lnTo>
                  <a:lnTo>
                    <a:pt x="260" y="123"/>
                  </a:lnTo>
                  <a:lnTo>
                    <a:pt x="264" y="111"/>
                  </a:lnTo>
                  <a:lnTo>
                    <a:pt x="257" y="73"/>
                  </a:lnTo>
                  <a:lnTo>
                    <a:pt x="282" y="45"/>
                  </a:lnTo>
                  <a:lnTo>
                    <a:pt x="277" y="32"/>
                  </a:lnTo>
                  <a:lnTo>
                    <a:pt x="266" y="32"/>
                  </a:lnTo>
                  <a:lnTo>
                    <a:pt x="224" y="0"/>
                  </a:lnTo>
                  <a:lnTo>
                    <a:pt x="188" y="11"/>
                  </a:lnTo>
                  <a:lnTo>
                    <a:pt x="166" y="49"/>
                  </a:lnTo>
                  <a:lnTo>
                    <a:pt x="147" y="52"/>
                  </a:lnTo>
                  <a:lnTo>
                    <a:pt x="132" y="81"/>
                  </a:lnTo>
                  <a:lnTo>
                    <a:pt x="132" y="88"/>
                  </a:lnTo>
                  <a:lnTo>
                    <a:pt x="127" y="95"/>
                  </a:lnTo>
                  <a:lnTo>
                    <a:pt x="81" y="98"/>
                  </a:lnTo>
                  <a:lnTo>
                    <a:pt x="78" y="116"/>
                  </a:lnTo>
                  <a:lnTo>
                    <a:pt x="71" y="119"/>
                  </a:lnTo>
                  <a:lnTo>
                    <a:pt x="61" y="114"/>
                  </a:lnTo>
                  <a:lnTo>
                    <a:pt x="52" y="125"/>
                  </a:lnTo>
                  <a:lnTo>
                    <a:pt x="42" y="166"/>
                  </a:lnTo>
                  <a:lnTo>
                    <a:pt x="24" y="192"/>
                  </a:lnTo>
                  <a:lnTo>
                    <a:pt x="0" y="266"/>
                  </a:lnTo>
                  <a:lnTo>
                    <a:pt x="53" y="330"/>
                  </a:lnTo>
                  <a:lnTo>
                    <a:pt x="59" y="365"/>
                  </a:lnTo>
                  <a:lnTo>
                    <a:pt x="78" y="386"/>
                  </a:lnTo>
                  <a:lnTo>
                    <a:pt x="87" y="390"/>
                  </a:lnTo>
                  <a:lnTo>
                    <a:pt x="96" y="371"/>
                  </a:lnTo>
                  <a:lnTo>
                    <a:pt x="96" y="327"/>
                  </a:lnTo>
                  <a:lnTo>
                    <a:pt x="137" y="289"/>
                  </a:lnTo>
                  <a:lnTo>
                    <a:pt x="134" y="275"/>
                  </a:lnTo>
                  <a:lnTo>
                    <a:pt x="167" y="23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49">
              <a:extLst>
                <a:ext uri="{FF2B5EF4-FFF2-40B4-BE49-F238E27FC236}">
                  <a16:creationId xmlns:a16="http://schemas.microsoft.com/office/drawing/2014/main" id="{906EC4AE-EBE4-FA45-A5A6-184706DDF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242"/>
              <a:ext cx="234" cy="214"/>
            </a:xfrm>
            <a:custGeom>
              <a:avLst/>
              <a:gdLst/>
              <a:ahLst/>
              <a:cxnLst>
                <a:cxn ang="0">
                  <a:pos x="19" y="123"/>
                </a:cxn>
                <a:cxn ang="0">
                  <a:pos x="19" y="181"/>
                </a:cxn>
                <a:cxn ang="0">
                  <a:pos x="29" y="169"/>
                </a:cxn>
                <a:cxn ang="0">
                  <a:pos x="40" y="214"/>
                </a:cxn>
                <a:cxn ang="0">
                  <a:pos x="59" y="204"/>
                </a:cxn>
                <a:cxn ang="0">
                  <a:pos x="63" y="214"/>
                </a:cxn>
                <a:cxn ang="0">
                  <a:pos x="84" y="207"/>
                </a:cxn>
                <a:cxn ang="0">
                  <a:pos x="100" y="214"/>
                </a:cxn>
                <a:cxn ang="0">
                  <a:pos x="139" y="192"/>
                </a:cxn>
                <a:cxn ang="0">
                  <a:pos x="167" y="186"/>
                </a:cxn>
                <a:cxn ang="0">
                  <a:pos x="196" y="177"/>
                </a:cxn>
                <a:cxn ang="0">
                  <a:pos x="198" y="146"/>
                </a:cxn>
                <a:cxn ang="0">
                  <a:pos x="188" y="135"/>
                </a:cxn>
                <a:cxn ang="0">
                  <a:pos x="198" y="127"/>
                </a:cxn>
                <a:cxn ang="0">
                  <a:pos x="202" y="107"/>
                </a:cxn>
                <a:cxn ang="0">
                  <a:pos x="234" y="94"/>
                </a:cxn>
                <a:cxn ang="0">
                  <a:pos x="230" y="74"/>
                </a:cxn>
                <a:cxn ang="0">
                  <a:pos x="199" y="45"/>
                </a:cxn>
                <a:cxn ang="0">
                  <a:pos x="199" y="28"/>
                </a:cxn>
                <a:cxn ang="0">
                  <a:pos x="186" y="5"/>
                </a:cxn>
                <a:cxn ang="0">
                  <a:pos x="188" y="0"/>
                </a:cxn>
                <a:cxn ang="0">
                  <a:pos x="127" y="33"/>
                </a:cxn>
                <a:cxn ang="0">
                  <a:pos x="33" y="59"/>
                </a:cxn>
                <a:cxn ang="0">
                  <a:pos x="0" y="94"/>
                </a:cxn>
                <a:cxn ang="0">
                  <a:pos x="1" y="112"/>
                </a:cxn>
                <a:cxn ang="0">
                  <a:pos x="3" y="107"/>
                </a:cxn>
                <a:cxn ang="0">
                  <a:pos x="19" y="123"/>
                </a:cxn>
              </a:cxnLst>
              <a:rect l="0" t="0" r="r" b="b"/>
              <a:pathLst>
                <a:path w="234" h="214">
                  <a:moveTo>
                    <a:pt x="19" y="123"/>
                  </a:moveTo>
                  <a:lnTo>
                    <a:pt x="19" y="181"/>
                  </a:lnTo>
                  <a:lnTo>
                    <a:pt x="29" y="169"/>
                  </a:lnTo>
                  <a:lnTo>
                    <a:pt x="40" y="214"/>
                  </a:lnTo>
                  <a:lnTo>
                    <a:pt x="59" y="204"/>
                  </a:lnTo>
                  <a:lnTo>
                    <a:pt x="63" y="214"/>
                  </a:lnTo>
                  <a:lnTo>
                    <a:pt x="84" y="207"/>
                  </a:lnTo>
                  <a:lnTo>
                    <a:pt x="100" y="214"/>
                  </a:lnTo>
                  <a:lnTo>
                    <a:pt x="139" y="192"/>
                  </a:lnTo>
                  <a:lnTo>
                    <a:pt x="167" y="186"/>
                  </a:lnTo>
                  <a:lnTo>
                    <a:pt x="196" y="177"/>
                  </a:lnTo>
                  <a:lnTo>
                    <a:pt x="198" y="146"/>
                  </a:lnTo>
                  <a:lnTo>
                    <a:pt x="188" y="135"/>
                  </a:lnTo>
                  <a:lnTo>
                    <a:pt x="198" y="127"/>
                  </a:lnTo>
                  <a:lnTo>
                    <a:pt x="202" y="107"/>
                  </a:lnTo>
                  <a:lnTo>
                    <a:pt x="234" y="94"/>
                  </a:lnTo>
                  <a:lnTo>
                    <a:pt x="230" y="74"/>
                  </a:lnTo>
                  <a:lnTo>
                    <a:pt x="199" y="45"/>
                  </a:lnTo>
                  <a:lnTo>
                    <a:pt x="199" y="28"/>
                  </a:lnTo>
                  <a:lnTo>
                    <a:pt x="186" y="5"/>
                  </a:lnTo>
                  <a:lnTo>
                    <a:pt x="188" y="0"/>
                  </a:lnTo>
                  <a:lnTo>
                    <a:pt x="127" y="33"/>
                  </a:lnTo>
                  <a:lnTo>
                    <a:pt x="33" y="59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19" y="1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0">
              <a:extLst>
                <a:ext uri="{FF2B5EF4-FFF2-40B4-BE49-F238E27FC236}">
                  <a16:creationId xmlns:a16="http://schemas.microsoft.com/office/drawing/2014/main" id="{FAA6AFE7-13ED-104B-B5D1-9322C731C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242"/>
              <a:ext cx="234" cy="214"/>
            </a:xfrm>
            <a:custGeom>
              <a:avLst/>
              <a:gdLst/>
              <a:ahLst/>
              <a:cxnLst>
                <a:cxn ang="0">
                  <a:pos x="19" y="123"/>
                </a:cxn>
                <a:cxn ang="0">
                  <a:pos x="19" y="181"/>
                </a:cxn>
                <a:cxn ang="0">
                  <a:pos x="29" y="169"/>
                </a:cxn>
                <a:cxn ang="0">
                  <a:pos x="40" y="214"/>
                </a:cxn>
                <a:cxn ang="0">
                  <a:pos x="59" y="204"/>
                </a:cxn>
                <a:cxn ang="0">
                  <a:pos x="63" y="214"/>
                </a:cxn>
                <a:cxn ang="0">
                  <a:pos x="84" y="207"/>
                </a:cxn>
                <a:cxn ang="0">
                  <a:pos x="100" y="214"/>
                </a:cxn>
                <a:cxn ang="0">
                  <a:pos x="139" y="192"/>
                </a:cxn>
                <a:cxn ang="0">
                  <a:pos x="167" y="186"/>
                </a:cxn>
                <a:cxn ang="0">
                  <a:pos x="196" y="177"/>
                </a:cxn>
                <a:cxn ang="0">
                  <a:pos x="198" y="146"/>
                </a:cxn>
                <a:cxn ang="0">
                  <a:pos x="188" y="135"/>
                </a:cxn>
                <a:cxn ang="0">
                  <a:pos x="198" y="127"/>
                </a:cxn>
                <a:cxn ang="0">
                  <a:pos x="202" y="107"/>
                </a:cxn>
                <a:cxn ang="0">
                  <a:pos x="234" y="94"/>
                </a:cxn>
                <a:cxn ang="0">
                  <a:pos x="230" y="74"/>
                </a:cxn>
                <a:cxn ang="0">
                  <a:pos x="199" y="45"/>
                </a:cxn>
                <a:cxn ang="0">
                  <a:pos x="199" y="28"/>
                </a:cxn>
                <a:cxn ang="0">
                  <a:pos x="186" y="5"/>
                </a:cxn>
                <a:cxn ang="0">
                  <a:pos x="188" y="0"/>
                </a:cxn>
                <a:cxn ang="0">
                  <a:pos x="127" y="33"/>
                </a:cxn>
                <a:cxn ang="0">
                  <a:pos x="33" y="59"/>
                </a:cxn>
                <a:cxn ang="0">
                  <a:pos x="0" y="94"/>
                </a:cxn>
                <a:cxn ang="0">
                  <a:pos x="1" y="112"/>
                </a:cxn>
                <a:cxn ang="0">
                  <a:pos x="3" y="107"/>
                </a:cxn>
                <a:cxn ang="0">
                  <a:pos x="19" y="123"/>
                </a:cxn>
              </a:cxnLst>
              <a:rect l="0" t="0" r="r" b="b"/>
              <a:pathLst>
                <a:path w="234" h="214">
                  <a:moveTo>
                    <a:pt x="19" y="123"/>
                  </a:moveTo>
                  <a:lnTo>
                    <a:pt x="19" y="181"/>
                  </a:lnTo>
                  <a:lnTo>
                    <a:pt x="29" y="169"/>
                  </a:lnTo>
                  <a:lnTo>
                    <a:pt x="40" y="214"/>
                  </a:lnTo>
                  <a:lnTo>
                    <a:pt x="59" y="204"/>
                  </a:lnTo>
                  <a:lnTo>
                    <a:pt x="63" y="214"/>
                  </a:lnTo>
                  <a:lnTo>
                    <a:pt x="84" y="207"/>
                  </a:lnTo>
                  <a:lnTo>
                    <a:pt x="100" y="214"/>
                  </a:lnTo>
                  <a:lnTo>
                    <a:pt x="139" y="192"/>
                  </a:lnTo>
                  <a:lnTo>
                    <a:pt x="167" y="186"/>
                  </a:lnTo>
                  <a:lnTo>
                    <a:pt x="196" y="177"/>
                  </a:lnTo>
                  <a:lnTo>
                    <a:pt x="198" y="146"/>
                  </a:lnTo>
                  <a:lnTo>
                    <a:pt x="188" y="135"/>
                  </a:lnTo>
                  <a:lnTo>
                    <a:pt x="198" y="127"/>
                  </a:lnTo>
                  <a:lnTo>
                    <a:pt x="202" y="107"/>
                  </a:lnTo>
                  <a:lnTo>
                    <a:pt x="234" y="94"/>
                  </a:lnTo>
                  <a:lnTo>
                    <a:pt x="230" y="74"/>
                  </a:lnTo>
                  <a:lnTo>
                    <a:pt x="199" y="45"/>
                  </a:lnTo>
                  <a:lnTo>
                    <a:pt x="199" y="28"/>
                  </a:lnTo>
                  <a:lnTo>
                    <a:pt x="186" y="5"/>
                  </a:lnTo>
                  <a:lnTo>
                    <a:pt x="188" y="0"/>
                  </a:lnTo>
                  <a:lnTo>
                    <a:pt x="127" y="33"/>
                  </a:lnTo>
                  <a:lnTo>
                    <a:pt x="33" y="59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19" y="123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798D1600-B47D-AE47-B64C-97D905E5C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76"/>
              <a:ext cx="334" cy="258"/>
            </a:xfrm>
            <a:custGeom>
              <a:avLst/>
              <a:gdLst/>
              <a:ahLst/>
              <a:cxnLst>
                <a:cxn ang="0">
                  <a:pos x="310" y="87"/>
                </a:cxn>
                <a:cxn ang="0">
                  <a:pos x="314" y="61"/>
                </a:cxn>
                <a:cxn ang="0">
                  <a:pos x="334" y="24"/>
                </a:cxn>
                <a:cxn ang="0">
                  <a:pos x="324" y="11"/>
                </a:cxn>
                <a:cxn ang="0">
                  <a:pos x="317" y="0"/>
                </a:cxn>
                <a:cxn ang="0">
                  <a:pos x="285" y="27"/>
                </a:cxn>
                <a:cxn ang="0">
                  <a:pos x="270" y="44"/>
                </a:cxn>
                <a:cxn ang="0">
                  <a:pos x="231" y="44"/>
                </a:cxn>
                <a:cxn ang="0">
                  <a:pos x="188" y="57"/>
                </a:cxn>
                <a:cxn ang="0">
                  <a:pos x="168" y="64"/>
                </a:cxn>
                <a:cxn ang="0">
                  <a:pos x="146" y="57"/>
                </a:cxn>
                <a:cxn ang="0">
                  <a:pos x="145" y="72"/>
                </a:cxn>
                <a:cxn ang="0">
                  <a:pos x="121" y="82"/>
                </a:cxn>
                <a:cxn ang="0">
                  <a:pos x="92" y="73"/>
                </a:cxn>
                <a:cxn ang="0">
                  <a:pos x="29" y="37"/>
                </a:cxn>
                <a:cxn ang="0">
                  <a:pos x="0" y="68"/>
                </a:cxn>
                <a:cxn ang="0">
                  <a:pos x="36" y="96"/>
                </a:cxn>
                <a:cxn ang="0">
                  <a:pos x="48" y="119"/>
                </a:cxn>
                <a:cxn ang="0">
                  <a:pos x="40" y="136"/>
                </a:cxn>
                <a:cxn ang="0">
                  <a:pos x="84" y="163"/>
                </a:cxn>
                <a:cxn ang="0">
                  <a:pos x="114" y="241"/>
                </a:cxn>
                <a:cxn ang="0">
                  <a:pos x="137" y="250"/>
                </a:cxn>
                <a:cxn ang="0">
                  <a:pos x="164" y="244"/>
                </a:cxn>
                <a:cxn ang="0">
                  <a:pos x="188" y="258"/>
                </a:cxn>
                <a:cxn ang="0">
                  <a:pos x="223" y="236"/>
                </a:cxn>
                <a:cxn ang="0">
                  <a:pos x="227" y="213"/>
                </a:cxn>
                <a:cxn ang="0">
                  <a:pos x="254" y="200"/>
                </a:cxn>
                <a:cxn ang="0">
                  <a:pos x="284" y="162"/>
                </a:cxn>
                <a:cxn ang="0">
                  <a:pos x="290" y="167"/>
                </a:cxn>
                <a:cxn ang="0">
                  <a:pos x="324" y="153"/>
                </a:cxn>
                <a:cxn ang="0">
                  <a:pos x="314" y="119"/>
                </a:cxn>
                <a:cxn ang="0">
                  <a:pos x="310" y="87"/>
                </a:cxn>
              </a:cxnLst>
              <a:rect l="0" t="0" r="r" b="b"/>
              <a:pathLst>
                <a:path w="334" h="258">
                  <a:moveTo>
                    <a:pt x="310" y="87"/>
                  </a:moveTo>
                  <a:lnTo>
                    <a:pt x="314" y="61"/>
                  </a:lnTo>
                  <a:lnTo>
                    <a:pt x="334" y="24"/>
                  </a:lnTo>
                  <a:lnTo>
                    <a:pt x="324" y="11"/>
                  </a:lnTo>
                  <a:lnTo>
                    <a:pt x="317" y="0"/>
                  </a:lnTo>
                  <a:lnTo>
                    <a:pt x="285" y="27"/>
                  </a:lnTo>
                  <a:lnTo>
                    <a:pt x="270" y="44"/>
                  </a:lnTo>
                  <a:lnTo>
                    <a:pt x="231" y="44"/>
                  </a:lnTo>
                  <a:lnTo>
                    <a:pt x="188" y="57"/>
                  </a:lnTo>
                  <a:lnTo>
                    <a:pt x="168" y="64"/>
                  </a:lnTo>
                  <a:lnTo>
                    <a:pt x="146" y="57"/>
                  </a:lnTo>
                  <a:lnTo>
                    <a:pt x="145" y="72"/>
                  </a:lnTo>
                  <a:lnTo>
                    <a:pt x="121" y="82"/>
                  </a:lnTo>
                  <a:lnTo>
                    <a:pt x="92" y="73"/>
                  </a:lnTo>
                  <a:lnTo>
                    <a:pt x="29" y="37"/>
                  </a:lnTo>
                  <a:lnTo>
                    <a:pt x="0" y="68"/>
                  </a:lnTo>
                  <a:lnTo>
                    <a:pt x="36" y="96"/>
                  </a:lnTo>
                  <a:lnTo>
                    <a:pt x="48" y="119"/>
                  </a:lnTo>
                  <a:lnTo>
                    <a:pt x="40" y="136"/>
                  </a:lnTo>
                  <a:lnTo>
                    <a:pt x="84" y="163"/>
                  </a:lnTo>
                  <a:lnTo>
                    <a:pt x="114" y="241"/>
                  </a:lnTo>
                  <a:lnTo>
                    <a:pt x="137" y="250"/>
                  </a:lnTo>
                  <a:lnTo>
                    <a:pt x="164" y="244"/>
                  </a:lnTo>
                  <a:lnTo>
                    <a:pt x="188" y="258"/>
                  </a:lnTo>
                  <a:lnTo>
                    <a:pt x="223" y="236"/>
                  </a:lnTo>
                  <a:lnTo>
                    <a:pt x="227" y="213"/>
                  </a:lnTo>
                  <a:lnTo>
                    <a:pt x="254" y="200"/>
                  </a:lnTo>
                  <a:lnTo>
                    <a:pt x="284" y="162"/>
                  </a:lnTo>
                  <a:lnTo>
                    <a:pt x="290" y="167"/>
                  </a:lnTo>
                  <a:lnTo>
                    <a:pt x="324" y="153"/>
                  </a:lnTo>
                  <a:lnTo>
                    <a:pt x="314" y="119"/>
                  </a:lnTo>
                  <a:lnTo>
                    <a:pt x="310" y="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06442C52-8EAE-F242-A836-54827646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76"/>
              <a:ext cx="334" cy="258"/>
            </a:xfrm>
            <a:custGeom>
              <a:avLst/>
              <a:gdLst/>
              <a:ahLst/>
              <a:cxnLst>
                <a:cxn ang="0">
                  <a:pos x="310" y="87"/>
                </a:cxn>
                <a:cxn ang="0">
                  <a:pos x="314" y="61"/>
                </a:cxn>
                <a:cxn ang="0">
                  <a:pos x="334" y="24"/>
                </a:cxn>
                <a:cxn ang="0">
                  <a:pos x="324" y="11"/>
                </a:cxn>
                <a:cxn ang="0">
                  <a:pos x="317" y="0"/>
                </a:cxn>
                <a:cxn ang="0">
                  <a:pos x="285" y="27"/>
                </a:cxn>
                <a:cxn ang="0">
                  <a:pos x="270" y="44"/>
                </a:cxn>
                <a:cxn ang="0">
                  <a:pos x="231" y="44"/>
                </a:cxn>
                <a:cxn ang="0">
                  <a:pos x="188" y="57"/>
                </a:cxn>
                <a:cxn ang="0">
                  <a:pos x="168" y="64"/>
                </a:cxn>
                <a:cxn ang="0">
                  <a:pos x="146" y="57"/>
                </a:cxn>
                <a:cxn ang="0">
                  <a:pos x="145" y="72"/>
                </a:cxn>
                <a:cxn ang="0">
                  <a:pos x="121" y="82"/>
                </a:cxn>
                <a:cxn ang="0">
                  <a:pos x="92" y="73"/>
                </a:cxn>
                <a:cxn ang="0">
                  <a:pos x="29" y="37"/>
                </a:cxn>
                <a:cxn ang="0">
                  <a:pos x="0" y="68"/>
                </a:cxn>
                <a:cxn ang="0">
                  <a:pos x="36" y="96"/>
                </a:cxn>
                <a:cxn ang="0">
                  <a:pos x="48" y="119"/>
                </a:cxn>
                <a:cxn ang="0">
                  <a:pos x="40" y="136"/>
                </a:cxn>
                <a:cxn ang="0">
                  <a:pos x="84" y="163"/>
                </a:cxn>
                <a:cxn ang="0">
                  <a:pos x="114" y="241"/>
                </a:cxn>
                <a:cxn ang="0">
                  <a:pos x="137" y="250"/>
                </a:cxn>
                <a:cxn ang="0">
                  <a:pos x="164" y="244"/>
                </a:cxn>
                <a:cxn ang="0">
                  <a:pos x="188" y="258"/>
                </a:cxn>
                <a:cxn ang="0">
                  <a:pos x="223" y="236"/>
                </a:cxn>
                <a:cxn ang="0">
                  <a:pos x="227" y="213"/>
                </a:cxn>
                <a:cxn ang="0">
                  <a:pos x="254" y="200"/>
                </a:cxn>
                <a:cxn ang="0">
                  <a:pos x="284" y="162"/>
                </a:cxn>
                <a:cxn ang="0">
                  <a:pos x="290" y="167"/>
                </a:cxn>
                <a:cxn ang="0">
                  <a:pos x="324" y="153"/>
                </a:cxn>
                <a:cxn ang="0">
                  <a:pos x="314" y="119"/>
                </a:cxn>
                <a:cxn ang="0">
                  <a:pos x="310" y="87"/>
                </a:cxn>
              </a:cxnLst>
              <a:rect l="0" t="0" r="r" b="b"/>
              <a:pathLst>
                <a:path w="334" h="258">
                  <a:moveTo>
                    <a:pt x="310" y="87"/>
                  </a:moveTo>
                  <a:lnTo>
                    <a:pt x="314" y="61"/>
                  </a:lnTo>
                  <a:lnTo>
                    <a:pt x="334" y="24"/>
                  </a:lnTo>
                  <a:lnTo>
                    <a:pt x="324" y="11"/>
                  </a:lnTo>
                  <a:lnTo>
                    <a:pt x="317" y="0"/>
                  </a:lnTo>
                  <a:lnTo>
                    <a:pt x="285" y="27"/>
                  </a:lnTo>
                  <a:lnTo>
                    <a:pt x="270" y="44"/>
                  </a:lnTo>
                  <a:lnTo>
                    <a:pt x="231" y="44"/>
                  </a:lnTo>
                  <a:lnTo>
                    <a:pt x="188" y="57"/>
                  </a:lnTo>
                  <a:lnTo>
                    <a:pt x="168" y="64"/>
                  </a:lnTo>
                  <a:lnTo>
                    <a:pt x="146" y="57"/>
                  </a:lnTo>
                  <a:lnTo>
                    <a:pt x="145" y="72"/>
                  </a:lnTo>
                  <a:lnTo>
                    <a:pt x="121" y="82"/>
                  </a:lnTo>
                  <a:lnTo>
                    <a:pt x="92" y="73"/>
                  </a:lnTo>
                  <a:lnTo>
                    <a:pt x="29" y="37"/>
                  </a:lnTo>
                  <a:lnTo>
                    <a:pt x="0" y="68"/>
                  </a:lnTo>
                  <a:lnTo>
                    <a:pt x="36" y="96"/>
                  </a:lnTo>
                  <a:lnTo>
                    <a:pt x="48" y="119"/>
                  </a:lnTo>
                  <a:lnTo>
                    <a:pt x="40" y="136"/>
                  </a:lnTo>
                  <a:lnTo>
                    <a:pt x="84" y="163"/>
                  </a:lnTo>
                  <a:lnTo>
                    <a:pt x="114" y="241"/>
                  </a:lnTo>
                  <a:lnTo>
                    <a:pt x="137" y="250"/>
                  </a:lnTo>
                  <a:lnTo>
                    <a:pt x="164" y="244"/>
                  </a:lnTo>
                  <a:lnTo>
                    <a:pt x="188" y="258"/>
                  </a:lnTo>
                  <a:lnTo>
                    <a:pt x="223" y="236"/>
                  </a:lnTo>
                  <a:lnTo>
                    <a:pt x="227" y="213"/>
                  </a:lnTo>
                  <a:lnTo>
                    <a:pt x="254" y="200"/>
                  </a:lnTo>
                  <a:lnTo>
                    <a:pt x="284" y="162"/>
                  </a:lnTo>
                  <a:lnTo>
                    <a:pt x="290" y="167"/>
                  </a:lnTo>
                  <a:lnTo>
                    <a:pt x="324" y="153"/>
                  </a:lnTo>
                  <a:lnTo>
                    <a:pt x="314" y="119"/>
                  </a:lnTo>
                  <a:lnTo>
                    <a:pt x="310" y="8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11812190-86E7-7D4A-85C1-53055AA5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33"/>
              <a:ext cx="281" cy="306"/>
            </a:xfrm>
            <a:custGeom>
              <a:avLst/>
              <a:gdLst/>
              <a:ahLst/>
              <a:cxnLst>
                <a:cxn ang="0">
                  <a:pos x="260" y="210"/>
                </a:cxn>
                <a:cxn ang="0">
                  <a:pos x="253" y="210"/>
                </a:cxn>
                <a:cxn ang="0">
                  <a:pos x="231" y="203"/>
                </a:cxn>
                <a:cxn ang="0">
                  <a:pos x="231" y="191"/>
                </a:cxn>
                <a:cxn ang="0">
                  <a:pos x="234" y="168"/>
                </a:cxn>
                <a:cxn ang="0">
                  <a:pos x="257" y="141"/>
                </a:cxn>
                <a:cxn ang="0">
                  <a:pos x="218" y="103"/>
                </a:cxn>
                <a:cxn ang="0">
                  <a:pos x="190" y="97"/>
                </a:cxn>
                <a:cxn ang="0">
                  <a:pos x="171" y="72"/>
                </a:cxn>
                <a:cxn ang="0">
                  <a:pos x="155" y="72"/>
                </a:cxn>
                <a:cxn ang="0">
                  <a:pos x="125" y="44"/>
                </a:cxn>
                <a:cxn ang="0">
                  <a:pos x="135" y="16"/>
                </a:cxn>
                <a:cxn ang="0">
                  <a:pos x="152" y="0"/>
                </a:cxn>
                <a:cxn ang="0">
                  <a:pos x="125" y="7"/>
                </a:cxn>
                <a:cxn ang="0">
                  <a:pos x="85" y="27"/>
                </a:cxn>
                <a:cxn ang="0">
                  <a:pos x="70" y="21"/>
                </a:cxn>
                <a:cxn ang="0">
                  <a:pos x="48" y="27"/>
                </a:cxn>
                <a:cxn ang="0">
                  <a:pos x="54" y="54"/>
                </a:cxn>
                <a:cxn ang="0">
                  <a:pos x="31" y="85"/>
                </a:cxn>
                <a:cxn ang="0">
                  <a:pos x="47" y="97"/>
                </a:cxn>
                <a:cxn ang="0">
                  <a:pos x="43" y="109"/>
                </a:cxn>
                <a:cxn ang="0">
                  <a:pos x="0" y="129"/>
                </a:cxn>
                <a:cxn ang="0">
                  <a:pos x="0" y="182"/>
                </a:cxn>
                <a:cxn ang="0">
                  <a:pos x="3" y="200"/>
                </a:cxn>
                <a:cxn ang="0">
                  <a:pos x="12" y="201"/>
                </a:cxn>
                <a:cxn ang="0">
                  <a:pos x="31" y="206"/>
                </a:cxn>
                <a:cxn ang="0">
                  <a:pos x="12" y="231"/>
                </a:cxn>
                <a:cxn ang="0">
                  <a:pos x="13" y="272"/>
                </a:cxn>
                <a:cxn ang="0">
                  <a:pos x="24" y="277"/>
                </a:cxn>
                <a:cxn ang="0">
                  <a:pos x="38" y="272"/>
                </a:cxn>
                <a:cxn ang="0">
                  <a:pos x="64" y="288"/>
                </a:cxn>
                <a:cxn ang="0">
                  <a:pos x="79" y="275"/>
                </a:cxn>
                <a:cxn ang="0">
                  <a:pos x="85" y="275"/>
                </a:cxn>
                <a:cxn ang="0">
                  <a:pos x="87" y="272"/>
                </a:cxn>
                <a:cxn ang="0">
                  <a:pos x="89" y="274"/>
                </a:cxn>
                <a:cxn ang="0">
                  <a:pos x="112" y="297"/>
                </a:cxn>
                <a:cxn ang="0">
                  <a:pos x="130" y="306"/>
                </a:cxn>
                <a:cxn ang="0">
                  <a:pos x="152" y="297"/>
                </a:cxn>
                <a:cxn ang="0">
                  <a:pos x="193" y="284"/>
                </a:cxn>
                <a:cxn ang="0">
                  <a:pos x="232" y="284"/>
                </a:cxn>
                <a:cxn ang="0">
                  <a:pos x="281" y="241"/>
                </a:cxn>
                <a:cxn ang="0">
                  <a:pos x="260" y="210"/>
                </a:cxn>
              </a:cxnLst>
              <a:rect l="0" t="0" r="r" b="b"/>
              <a:pathLst>
                <a:path w="281" h="306">
                  <a:moveTo>
                    <a:pt x="260" y="210"/>
                  </a:moveTo>
                  <a:lnTo>
                    <a:pt x="253" y="210"/>
                  </a:lnTo>
                  <a:lnTo>
                    <a:pt x="231" y="203"/>
                  </a:lnTo>
                  <a:lnTo>
                    <a:pt x="231" y="191"/>
                  </a:lnTo>
                  <a:lnTo>
                    <a:pt x="234" y="168"/>
                  </a:lnTo>
                  <a:lnTo>
                    <a:pt x="257" y="141"/>
                  </a:lnTo>
                  <a:lnTo>
                    <a:pt x="218" y="103"/>
                  </a:lnTo>
                  <a:lnTo>
                    <a:pt x="190" y="97"/>
                  </a:lnTo>
                  <a:lnTo>
                    <a:pt x="171" y="72"/>
                  </a:lnTo>
                  <a:lnTo>
                    <a:pt x="155" y="72"/>
                  </a:lnTo>
                  <a:lnTo>
                    <a:pt x="125" y="44"/>
                  </a:lnTo>
                  <a:lnTo>
                    <a:pt x="135" y="16"/>
                  </a:lnTo>
                  <a:lnTo>
                    <a:pt x="152" y="0"/>
                  </a:lnTo>
                  <a:lnTo>
                    <a:pt x="125" y="7"/>
                  </a:lnTo>
                  <a:lnTo>
                    <a:pt x="85" y="27"/>
                  </a:lnTo>
                  <a:lnTo>
                    <a:pt x="70" y="21"/>
                  </a:lnTo>
                  <a:lnTo>
                    <a:pt x="48" y="27"/>
                  </a:lnTo>
                  <a:lnTo>
                    <a:pt x="54" y="54"/>
                  </a:lnTo>
                  <a:lnTo>
                    <a:pt x="31" y="85"/>
                  </a:lnTo>
                  <a:lnTo>
                    <a:pt x="47" y="97"/>
                  </a:lnTo>
                  <a:lnTo>
                    <a:pt x="43" y="109"/>
                  </a:lnTo>
                  <a:lnTo>
                    <a:pt x="0" y="129"/>
                  </a:lnTo>
                  <a:lnTo>
                    <a:pt x="0" y="182"/>
                  </a:lnTo>
                  <a:lnTo>
                    <a:pt x="3" y="200"/>
                  </a:lnTo>
                  <a:lnTo>
                    <a:pt x="12" y="201"/>
                  </a:lnTo>
                  <a:lnTo>
                    <a:pt x="31" y="206"/>
                  </a:lnTo>
                  <a:lnTo>
                    <a:pt x="12" y="231"/>
                  </a:lnTo>
                  <a:lnTo>
                    <a:pt x="13" y="272"/>
                  </a:lnTo>
                  <a:lnTo>
                    <a:pt x="24" y="277"/>
                  </a:lnTo>
                  <a:lnTo>
                    <a:pt x="38" y="272"/>
                  </a:lnTo>
                  <a:lnTo>
                    <a:pt x="64" y="288"/>
                  </a:lnTo>
                  <a:lnTo>
                    <a:pt x="79" y="275"/>
                  </a:lnTo>
                  <a:lnTo>
                    <a:pt x="85" y="275"/>
                  </a:lnTo>
                  <a:lnTo>
                    <a:pt x="87" y="272"/>
                  </a:lnTo>
                  <a:lnTo>
                    <a:pt x="89" y="274"/>
                  </a:lnTo>
                  <a:lnTo>
                    <a:pt x="112" y="297"/>
                  </a:lnTo>
                  <a:lnTo>
                    <a:pt x="130" y="306"/>
                  </a:lnTo>
                  <a:lnTo>
                    <a:pt x="152" y="297"/>
                  </a:lnTo>
                  <a:lnTo>
                    <a:pt x="193" y="284"/>
                  </a:lnTo>
                  <a:lnTo>
                    <a:pt x="232" y="284"/>
                  </a:lnTo>
                  <a:lnTo>
                    <a:pt x="281" y="241"/>
                  </a:lnTo>
                  <a:lnTo>
                    <a:pt x="260" y="2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9BB5BD9D-CDD2-D24C-964C-D5ACA884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33"/>
              <a:ext cx="281" cy="306"/>
            </a:xfrm>
            <a:custGeom>
              <a:avLst/>
              <a:gdLst/>
              <a:ahLst/>
              <a:cxnLst>
                <a:cxn ang="0">
                  <a:pos x="260" y="210"/>
                </a:cxn>
                <a:cxn ang="0">
                  <a:pos x="253" y="210"/>
                </a:cxn>
                <a:cxn ang="0">
                  <a:pos x="231" y="203"/>
                </a:cxn>
                <a:cxn ang="0">
                  <a:pos x="231" y="191"/>
                </a:cxn>
                <a:cxn ang="0">
                  <a:pos x="234" y="168"/>
                </a:cxn>
                <a:cxn ang="0">
                  <a:pos x="257" y="141"/>
                </a:cxn>
                <a:cxn ang="0">
                  <a:pos x="218" y="103"/>
                </a:cxn>
                <a:cxn ang="0">
                  <a:pos x="190" y="97"/>
                </a:cxn>
                <a:cxn ang="0">
                  <a:pos x="171" y="72"/>
                </a:cxn>
                <a:cxn ang="0">
                  <a:pos x="155" y="72"/>
                </a:cxn>
                <a:cxn ang="0">
                  <a:pos x="125" y="44"/>
                </a:cxn>
                <a:cxn ang="0">
                  <a:pos x="135" y="16"/>
                </a:cxn>
                <a:cxn ang="0">
                  <a:pos x="152" y="0"/>
                </a:cxn>
                <a:cxn ang="0">
                  <a:pos x="125" y="7"/>
                </a:cxn>
                <a:cxn ang="0">
                  <a:pos x="85" y="27"/>
                </a:cxn>
                <a:cxn ang="0">
                  <a:pos x="70" y="21"/>
                </a:cxn>
                <a:cxn ang="0">
                  <a:pos x="48" y="27"/>
                </a:cxn>
                <a:cxn ang="0">
                  <a:pos x="54" y="54"/>
                </a:cxn>
                <a:cxn ang="0">
                  <a:pos x="31" y="85"/>
                </a:cxn>
                <a:cxn ang="0">
                  <a:pos x="47" y="97"/>
                </a:cxn>
                <a:cxn ang="0">
                  <a:pos x="43" y="109"/>
                </a:cxn>
                <a:cxn ang="0">
                  <a:pos x="0" y="129"/>
                </a:cxn>
                <a:cxn ang="0">
                  <a:pos x="0" y="182"/>
                </a:cxn>
                <a:cxn ang="0">
                  <a:pos x="3" y="200"/>
                </a:cxn>
                <a:cxn ang="0">
                  <a:pos x="12" y="201"/>
                </a:cxn>
                <a:cxn ang="0">
                  <a:pos x="31" y="206"/>
                </a:cxn>
                <a:cxn ang="0">
                  <a:pos x="12" y="231"/>
                </a:cxn>
                <a:cxn ang="0">
                  <a:pos x="13" y="272"/>
                </a:cxn>
                <a:cxn ang="0">
                  <a:pos x="24" y="277"/>
                </a:cxn>
                <a:cxn ang="0">
                  <a:pos x="38" y="272"/>
                </a:cxn>
                <a:cxn ang="0">
                  <a:pos x="64" y="288"/>
                </a:cxn>
                <a:cxn ang="0">
                  <a:pos x="79" y="275"/>
                </a:cxn>
                <a:cxn ang="0">
                  <a:pos x="85" y="275"/>
                </a:cxn>
                <a:cxn ang="0">
                  <a:pos x="87" y="272"/>
                </a:cxn>
                <a:cxn ang="0">
                  <a:pos x="89" y="274"/>
                </a:cxn>
                <a:cxn ang="0">
                  <a:pos x="112" y="297"/>
                </a:cxn>
                <a:cxn ang="0">
                  <a:pos x="130" y="306"/>
                </a:cxn>
                <a:cxn ang="0">
                  <a:pos x="152" y="297"/>
                </a:cxn>
                <a:cxn ang="0">
                  <a:pos x="193" y="284"/>
                </a:cxn>
                <a:cxn ang="0">
                  <a:pos x="232" y="284"/>
                </a:cxn>
                <a:cxn ang="0">
                  <a:pos x="281" y="241"/>
                </a:cxn>
                <a:cxn ang="0">
                  <a:pos x="260" y="210"/>
                </a:cxn>
              </a:cxnLst>
              <a:rect l="0" t="0" r="r" b="b"/>
              <a:pathLst>
                <a:path w="281" h="306">
                  <a:moveTo>
                    <a:pt x="260" y="210"/>
                  </a:moveTo>
                  <a:lnTo>
                    <a:pt x="253" y="210"/>
                  </a:lnTo>
                  <a:lnTo>
                    <a:pt x="231" y="203"/>
                  </a:lnTo>
                  <a:lnTo>
                    <a:pt x="231" y="191"/>
                  </a:lnTo>
                  <a:lnTo>
                    <a:pt x="234" y="168"/>
                  </a:lnTo>
                  <a:lnTo>
                    <a:pt x="257" y="141"/>
                  </a:lnTo>
                  <a:lnTo>
                    <a:pt x="218" y="103"/>
                  </a:lnTo>
                  <a:lnTo>
                    <a:pt x="190" y="97"/>
                  </a:lnTo>
                  <a:lnTo>
                    <a:pt x="171" y="72"/>
                  </a:lnTo>
                  <a:lnTo>
                    <a:pt x="155" y="72"/>
                  </a:lnTo>
                  <a:lnTo>
                    <a:pt x="125" y="44"/>
                  </a:lnTo>
                  <a:lnTo>
                    <a:pt x="135" y="16"/>
                  </a:lnTo>
                  <a:lnTo>
                    <a:pt x="152" y="0"/>
                  </a:lnTo>
                  <a:lnTo>
                    <a:pt x="125" y="7"/>
                  </a:lnTo>
                  <a:lnTo>
                    <a:pt x="85" y="27"/>
                  </a:lnTo>
                  <a:lnTo>
                    <a:pt x="70" y="21"/>
                  </a:lnTo>
                  <a:lnTo>
                    <a:pt x="48" y="27"/>
                  </a:lnTo>
                  <a:lnTo>
                    <a:pt x="54" y="54"/>
                  </a:lnTo>
                  <a:lnTo>
                    <a:pt x="31" y="85"/>
                  </a:lnTo>
                  <a:lnTo>
                    <a:pt x="47" y="97"/>
                  </a:lnTo>
                  <a:lnTo>
                    <a:pt x="43" y="109"/>
                  </a:lnTo>
                  <a:lnTo>
                    <a:pt x="0" y="129"/>
                  </a:lnTo>
                  <a:lnTo>
                    <a:pt x="0" y="182"/>
                  </a:lnTo>
                  <a:lnTo>
                    <a:pt x="3" y="200"/>
                  </a:lnTo>
                  <a:lnTo>
                    <a:pt x="12" y="201"/>
                  </a:lnTo>
                  <a:lnTo>
                    <a:pt x="31" y="206"/>
                  </a:lnTo>
                  <a:lnTo>
                    <a:pt x="12" y="231"/>
                  </a:lnTo>
                  <a:lnTo>
                    <a:pt x="13" y="272"/>
                  </a:lnTo>
                  <a:lnTo>
                    <a:pt x="24" y="277"/>
                  </a:lnTo>
                  <a:lnTo>
                    <a:pt x="38" y="272"/>
                  </a:lnTo>
                  <a:lnTo>
                    <a:pt x="64" y="288"/>
                  </a:lnTo>
                  <a:lnTo>
                    <a:pt x="79" y="275"/>
                  </a:lnTo>
                  <a:lnTo>
                    <a:pt x="85" y="275"/>
                  </a:lnTo>
                  <a:lnTo>
                    <a:pt x="87" y="272"/>
                  </a:lnTo>
                  <a:lnTo>
                    <a:pt x="89" y="274"/>
                  </a:lnTo>
                  <a:lnTo>
                    <a:pt x="112" y="297"/>
                  </a:lnTo>
                  <a:lnTo>
                    <a:pt x="130" y="306"/>
                  </a:lnTo>
                  <a:lnTo>
                    <a:pt x="152" y="297"/>
                  </a:lnTo>
                  <a:lnTo>
                    <a:pt x="193" y="284"/>
                  </a:lnTo>
                  <a:lnTo>
                    <a:pt x="232" y="284"/>
                  </a:lnTo>
                  <a:lnTo>
                    <a:pt x="281" y="241"/>
                  </a:lnTo>
                  <a:lnTo>
                    <a:pt x="260" y="21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32B35473-B76E-174D-ABAC-B4FA8C44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622"/>
              <a:ext cx="333" cy="409"/>
            </a:xfrm>
            <a:custGeom>
              <a:avLst/>
              <a:gdLst/>
              <a:ahLst/>
              <a:cxnLst>
                <a:cxn ang="0">
                  <a:pos x="315" y="345"/>
                </a:cxn>
                <a:cxn ang="0">
                  <a:pos x="301" y="333"/>
                </a:cxn>
                <a:cxn ang="0">
                  <a:pos x="274" y="310"/>
                </a:cxn>
                <a:cxn ang="0">
                  <a:pos x="256" y="313"/>
                </a:cxn>
                <a:cxn ang="0">
                  <a:pos x="249" y="309"/>
                </a:cxn>
                <a:cxn ang="0">
                  <a:pos x="323" y="222"/>
                </a:cxn>
                <a:cxn ang="0">
                  <a:pos x="321" y="170"/>
                </a:cxn>
                <a:cxn ang="0">
                  <a:pos x="279" y="98"/>
                </a:cxn>
                <a:cxn ang="0">
                  <a:pos x="228" y="60"/>
                </a:cxn>
                <a:cxn ang="0">
                  <a:pos x="210" y="47"/>
                </a:cxn>
                <a:cxn ang="0">
                  <a:pos x="164" y="13"/>
                </a:cxn>
                <a:cxn ang="0">
                  <a:pos x="142" y="0"/>
                </a:cxn>
                <a:cxn ang="0">
                  <a:pos x="92" y="9"/>
                </a:cxn>
                <a:cxn ang="0">
                  <a:pos x="59" y="1"/>
                </a:cxn>
                <a:cxn ang="0">
                  <a:pos x="58" y="0"/>
                </a:cxn>
                <a:cxn ang="0">
                  <a:pos x="9" y="27"/>
                </a:cxn>
                <a:cxn ang="0">
                  <a:pos x="19" y="36"/>
                </a:cxn>
                <a:cxn ang="0">
                  <a:pos x="9" y="47"/>
                </a:cxn>
                <a:cxn ang="0">
                  <a:pos x="14" y="59"/>
                </a:cxn>
                <a:cxn ang="0">
                  <a:pos x="0" y="72"/>
                </a:cxn>
                <a:cxn ang="0">
                  <a:pos x="4" y="82"/>
                </a:cxn>
                <a:cxn ang="0">
                  <a:pos x="40" y="104"/>
                </a:cxn>
                <a:cxn ang="0">
                  <a:pos x="34" y="123"/>
                </a:cxn>
                <a:cxn ang="0">
                  <a:pos x="45" y="149"/>
                </a:cxn>
                <a:cxn ang="0">
                  <a:pos x="43" y="175"/>
                </a:cxn>
                <a:cxn ang="0">
                  <a:pos x="74" y="179"/>
                </a:cxn>
                <a:cxn ang="0">
                  <a:pos x="77" y="184"/>
                </a:cxn>
                <a:cxn ang="0">
                  <a:pos x="56" y="208"/>
                </a:cxn>
                <a:cxn ang="0">
                  <a:pos x="67" y="249"/>
                </a:cxn>
                <a:cxn ang="0">
                  <a:pos x="43" y="305"/>
                </a:cxn>
                <a:cxn ang="0">
                  <a:pos x="78" y="351"/>
                </a:cxn>
                <a:cxn ang="0">
                  <a:pos x="83" y="364"/>
                </a:cxn>
                <a:cxn ang="0">
                  <a:pos x="139" y="384"/>
                </a:cxn>
                <a:cxn ang="0">
                  <a:pos x="147" y="391"/>
                </a:cxn>
                <a:cxn ang="0">
                  <a:pos x="136" y="405"/>
                </a:cxn>
                <a:cxn ang="0">
                  <a:pos x="137" y="409"/>
                </a:cxn>
                <a:cxn ang="0">
                  <a:pos x="186" y="400"/>
                </a:cxn>
                <a:cxn ang="0">
                  <a:pos x="254" y="402"/>
                </a:cxn>
                <a:cxn ang="0">
                  <a:pos x="271" y="384"/>
                </a:cxn>
                <a:cxn ang="0">
                  <a:pos x="289" y="367"/>
                </a:cxn>
                <a:cxn ang="0">
                  <a:pos x="294" y="366"/>
                </a:cxn>
                <a:cxn ang="0">
                  <a:pos x="317" y="363"/>
                </a:cxn>
                <a:cxn ang="0">
                  <a:pos x="333" y="341"/>
                </a:cxn>
                <a:cxn ang="0">
                  <a:pos x="315" y="345"/>
                </a:cxn>
              </a:cxnLst>
              <a:rect l="0" t="0" r="r" b="b"/>
              <a:pathLst>
                <a:path w="333" h="409">
                  <a:moveTo>
                    <a:pt x="315" y="345"/>
                  </a:moveTo>
                  <a:lnTo>
                    <a:pt x="301" y="333"/>
                  </a:lnTo>
                  <a:lnTo>
                    <a:pt x="274" y="310"/>
                  </a:lnTo>
                  <a:lnTo>
                    <a:pt x="256" y="313"/>
                  </a:lnTo>
                  <a:lnTo>
                    <a:pt x="249" y="309"/>
                  </a:lnTo>
                  <a:lnTo>
                    <a:pt x="323" y="222"/>
                  </a:lnTo>
                  <a:lnTo>
                    <a:pt x="321" y="170"/>
                  </a:lnTo>
                  <a:lnTo>
                    <a:pt x="279" y="98"/>
                  </a:lnTo>
                  <a:lnTo>
                    <a:pt x="228" y="60"/>
                  </a:lnTo>
                  <a:lnTo>
                    <a:pt x="210" y="47"/>
                  </a:lnTo>
                  <a:lnTo>
                    <a:pt x="164" y="13"/>
                  </a:lnTo>
                  <a:lnTo>
                    <a:pt x="142" y="0"/>
                  </a:lnTo>
                  <a:lnTo>
                    <a:pt x="92" y="9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9" y="27"/>
                  </a:lnTo>
                  <a:lnTo>
                    <a:pt x="19" y="36"/>
                  </a:lnTo>
                  <a:lnTo>
                    <a:pt x="9" y="47"/>
                  </a:lnTo>
                  <a:lnTo>
                    <a:pt x="14" y="59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40" y="104"/>
                  </a:lnTo>
                  <a:lnTo>
                    <a:pt x="34" y="123"/>
                  </a:lnTo>
                  <a:lnTo>
                    <a:pt x="45" y="149"/>
                  </a:lnTo>
                  <a:lnTo>
                    <a:pt x="43" y="175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56" y="208"/>
                  </a:lnTo>
                  <a:lnTo>
                    <a:pt x="67" y="249"/>
                  </a:lnTo>
                  <a:lnTo>
                    <a:pt x="43" y="305"/>
                  </a:lnTo>
                  <a:lnTo>
                    <a:pt x="78" y="351"/>
                  </a:lnTo>
                  <a:lnTo>
                    <a:pt x="83" y="364"/>
                  </a:lnTo>
                  <a:lnTo>
                    <a:pt x="139" y="384"/>
                  </a:lnTo>
                  <a:lnTo>
                    <a:pt x="147" y="391"/>
                  </a:lnTo>
                  <a:lnTo>
                    <a:pt x="136" y="405"/>
                  </a:lnTo>
                  <a:lnTo>
                    <a:pt x="137" y="409"/>
                  </a:lnTo>
                  <a:lnTo>
                    <a:pt x="186" y="400"/>
                  </a:lnTo>
                  <a:lnTo>
                    <a:pt x="254" y="402"/>
                  </a:lnTo>
                  <a:lnTo>
                    <a:pt x="271" y="384"/>
                  </a:lnTo>
                  <a:lnTo>
                    <a:pt x="289" y="367"/>
                  </a:lnTo>
                  <a:lnTo>
                    <a:pt x="294" y="366"/>
                  </a:lnTo>
                  <a:lnTo>
                    <a:pt x="317" y="363"/>
                  </a:lnTo>
                  <a:lnTo>
                    <a:pt x="333" y="341"/>
                  </a:lnTo>
                  <a:lnTo>
                    <a:pt x="315" y="3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BDC88079-61CD-1D4F-B5C3-6D5DE2CE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622"/>
              <a:ext cx="333" cy="409"/>
            </a:xfrm>
            <a:custGeom>
              <a:avLst/>
              <a:gdLst/>
              <a:ahLst/>
              <a:cxnLst>
                <a:cxn ang="0">
                  <a:pos x="315" y="345"/>
                </a:cxn>
                <a:cxn ang="0">
                  <a:pos x="301" y="333"/>
                </a:cxn>
                <a:cxn ang="0">
                  <a:pos x="274" y="310"/>
                </a:cxn>
                <a:cxn ang="0">
                  <a:pos x="256" y="313"/>
                </a:cxn>
                <a:cxn ang="0">
                  <a:pos x="249" y="309"/>
                </a:cxn>
                <a:cxn ang="0">
                  <a:pos x="323" y="222"/>
                </a:cxn>
                <a:cxn ang="0">
                  <a:pos x="321" y="170"/>
                </a:cxn>
                <a:cxn ang="0">
                  <a:pos x="279" y="98"/>
                </a:cxn>
                <a:cxn ang="0">
                  <a:pos x="228" y="60"/>
                </a:cxn>
                <a:cxn ang="0">
                  <a:pos x="210" y="47"/>
                </a:cxn>
                <a:cxn ang="0">
                  <a:pos x="164" y="13"/>
                </a:cxn>
                <a:cxn ang="0">
                  <a:pos x="142" y="0"/>
                </a:cxn>
                <a:cxn ang="0">
                  <a:pos x="92" y="9"/>
                </a:cxn>
                <a:cxn ang="0">
                  <a:pos x="59" y="1"/>
                </a:cxn>
                <a:cxn ang="0">
                  <a:pos x="58" y="0"/>
                </a:cxn>
                <a:cxn ang="0">
                  <a:pos x="9" y="27"/>
                </a:cxn>
                <a:cxn ang="0">
                  <a:pos x="19" y="36"/>
                </a:cxn>
                <a:cxn ang="0">
                  <a:pos x="9" y="47"/>
                </a:cxn>
                <a:cxn ang="0">
                  <a:pos x="14" y="59"/>
                </a:cxn>
                <a:cxn ang="0">
                  <a:pos x="0" y="72"/>
                </a:cxn>
                <a:cxn ang="0">
                  <a:pos x="4" y="82"/>
                </a:cxn>
                <a:cxn ang="0">
                  <a:pos x="40" y="104"/>
                </a:cxn>
                <a:cxn ang="0">
                  <a:pos x="34" y="123"/>
                </a:cxn>
                <a:cxn ang="0">
                  <a:pos x="45" y="149"/>
                </a:cxn>
                <a:cxn ang="0">
                  <a:pos x="43" y="175"/>
                </a:cxn>
                <a:cxn ang="0">
                  <a:pos x="74" y="179"/>
                </a:cxn>
                <a:cxn ang="0">
                  <a:pos x="77" y="184"/>
                </a:cxn>
                <a:cxn ang="0">
                  <a:pos x="56" y="208"/>
                </a:cxn>
                <a:cxn ang="0">
                  <a:pos x="67" y="249"/>
                </a:cxn>
                <a:cxn ang="0">
                  <a:pos x="43" y="305"/>
                </a:cxn>
                <a:cxn ang="0">
                  <a:pos x="78" y="351"/>
                </a:cxn>
                <a:cxn ang="0">
                  <a:pos x="83" y="364"/>
                </a:cxn>
                <a:cxn ang="0">
                  <a:pos x="139" y="384"/>
                </a:cxn>
                <a:cxn ang="0">
                  <a:pos x="147" y="391"/>
                </a:cxn>
                <a:cxn ang="0">
                  <a:pos x="136" y="405"/>
                </a:cxn>
                <a:cxn ang="0">
                  <a:pos x="137" y="409"/>
                </a:cxn>
                <a:cxn ang="0">
                  <a:pos x="186" y="400"/>
                </a:cxn>
                <a:cxn ang="0">
                  <a:pos x="254" y="402"/>
                </a:cxn>
                <a:cxn ang="0">
                  <a:pos x="271" y="384"/>
                </a:cxn>
                <a:cxn ang="0">
                  <a:pos x="289" y="367"/>
                </a:cxn>
                <a:cxn ang="0">
                  <a:pos x="294" y="366"/>
                </a:cxn>
                <a:cxn ang="0">
                  <a:pos x="317" y="363"/>
                </a:cxn>
                <a:cxn ang="0">
                  <a:pos x="333" y="341"/>
                </a:cxn>
                <a:cxn ang="0">
                  <a:pos x="315" y="345"/>
                </a:cxn>
              </a:cxnLst>
              <a:rect l="0" t="0" r="r" b="b"/>
              <a:pathLst>
                <a:path w="333" h="409">
                  <a:moveTo>
                    <a:pt x="315" y="345"/>
                  </a:moveTo>
                  <a:lnTo>
                    <a:pt x="301" y="333"/>
                  </a:lnTo>
                  <a:lnTo>
                    <a:pt x="274" y="310"/>
                  </a:lnTo>
                  <a:lnTo>
                    <a:pt x="256" y="313"/>
                  </a:lnTo>
                  <a:lnTo>
                    <a:pt x="249" y="309"/>
                  </a:lnTo>
                  <a:lnTo>
                    <a:pt x="323" y="222"/>
                  </a:lnTo>
                  <a:lnTo>
                    <a:pt x="321" y="170"/>
                  </a:lnTo>
                  <a:lnTo>
                    <a:pt x="279" y="98"/>
                  </a:lnTo>
                  <a:lnTo>
                    <a:pt x="228" y="60"/>
                  </a:lnTo>
                  <a:lnTo>
                    <a:pt x="210" y="47"/>
                  </a:lnTo>
                  <a:lnTo>
                    <a:pt x="164" y="13"/>
                  </a:lnTo>
                  <a:lnTo>
                    <a:pt x="142" y="0"/>
                  </a:lnTo>
                  <a:lnTo>
                    <a:pt x="92" y="9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9" y="27"/>
                  </a:lnTo>
                  <a:lnTo>
                    <a:pt x="19" y="36"/>
                  </a:lnTo>
                  <a:lnTo>
                    <a:pt x="9" y="47"/>
                  </a:lnTo>
                  <a:lnTo>
                    <a:pt x="14" y="59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40" y="104"/>
                  </a:lnTo>
                  <a:lnTo>
                    <a:pt x="34" y="123"/>
                  </a:lnTo>
                  <a:lnTo>
                    <a:pt x="45" y="149"/>
                  </a:lnTo>
                  <a:lnTo>
                    <a:pt x="43" y="175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56" y="208"/>
                  </a:lnTo>
                  <a:lnTo>
                    <a:pt x="67" y="249"/>
                  </a:lnTo>
                  <a:lnTo>
                    <a:pt x="43" y="305"/>
                  </a:lnTo>
                  <a:lnTo>
                    <a:pt x="78" y="351"/>
                  </a:lnTo>
                  <a:lnTo>
                    <a:pt x="83" y="364"/>
                  </a:lnTo>
                  <a:lnTo>
                    <a:pt x="139" y="384"/>
                  </a:lnTo>
                  <a:lnTo>
                    <a:pt x="147" y="391"/>
                  </a:lnTo>
                  <a:lnTo>
                    <a:pt x="136" y="405"/>
                  </a:lnTo>
                  <a:lnTo>
                    <a:pt x="137" y="409"/>
                  </a:lnTo>
                  <a:lnTo>
                    <a:pt x="186" y="400"/>
                  </a:lnTo>
                  <a:lnTo>
                    <a:pt x="254" y="402"/>
                  </a:lnTo>
                  <a:lnTo>
                    <a:pt x="271" y="384"/>
                  </a:lnTo>
                  <a:lnTo>
                    <a:pt x="289" y="367"/>
                  </a:lnTo>
                  <a:lnTo>
                    <a:pt x="294" y="366"/>
                  </a:lnTo>
                  <a:lnTo>
                    <a:pt x="317" y="363"/>
                  </a:lnTo>
                  <a:lnTo>
                    <a:pt x="333" y="341"/>
                  </a:lnTo>
                  <a:lnTo>
                    <a:pt x="315" y="34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8183EC05-78E9-6644-9D6B-B4482BB7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231"/>
              <a:ext cx="668" cy="550"/>
            </a:xfrm>
            <a:custGeom>
              <a:avLst/>
              <a:gdLst/>
              <a:ahLst/>
              <a:cxnLst>
                <a:cxn ang="0">
                  <a:pos x="581" y="291"/>
                </a:cxn>
                <a:cxn ang="0">
                  <a:pos x="596" y="218"/>
                </a:cxn>
                <a:cxn ang="0">
                  <a:pos x="562" y="204"/>
                </a:cxn>
                <a:cxn ang="0">
                  <a:pos x="530" y="172"/>
                </a:cxn>
                <a:cxn ang="0">
                  <a:pos x="455" y="77"/>
                </a:cxn>
                <a:cxn ang="0">
                  <a:pos x="409" y="63"/>
                </a:cxn>
                <a:cxn ang="0">
                  <a:pos x="360" y="42"/>
                </a:cxn>
                <a:cxn ang="0">
                  <a:pos x="319" y="6"/>
                </a:cxn>
                <a:cxn ang="0">
                  <a:pos x="277" y="44"/>
                </a:cxn>
                <a:cxn ang="0">
                  <a:pos x="277" y="80"/>
                </a:cxn>
                <a:cxn ang="0">
                  <a:pos x="246" y="97"/>
                </a:cxn>
                <a:cxn ang="0">
                  <a:pos x="190" y="77"/>
                </a:cxn>
                <a:cxn ang="0">
                  <a:pos x="113" y="32"/>
                </a:cxn>
                <a:cxn ang="0">
                  <a:pos x="51" y="19"/>
                </a:cxn>
                <a:cxn ang="0">
                  <a:pos x="62" y="57"/>
                </a:cxn>
                <a:cxn ang="0">
                  <a:pos x="96" y="104"/>
                </a:cxn>
                <a:cxn ang="0">
                  <a:pos x="62" y="117"/>
                </a:cxn>
                <a:cxn ang="0">
                  <a:pos x="48" y="146"/>
                </a:cxn>
                <a:cxn ang="0">
                  <a:pos x="56" y="186"/>
                </a:cxn>
                <a:cxn ang="0">
                  <a:pos x="10" y="212"/>
                </a:cxn>
                <a:cxn ang="0">
                  <a:pos x="30" y="269"/>
                </a:cxn>
                <a:cxn ang="0">
                  <a:pos x="65" y="294"/>
                </a:cxn>
                <a:cxn ang="0">
                  <a:pos x="132" y="338"/>
                </a:cxn>
                <a:cxn ang="0">
                  <a:pos x="106" y="388"/>
                </a:cxn>
                <a:cxn ang="0">
                  <a:pos x="125" y="408"/>
                </a:cxn>
                <a:cxn ang="0">
                  <a:pos x="159" y="450"/>
                </a:cxn>
                <a:cxn ang="0">
                  <a:pos x="191" y="467"/>
                </a:cxn>
                <a:cxn ang="0">
                  <a:pos x="203" y="490"/>
                </a:cxn>
                <a:cxn ang="0">
                  <a:pos x="259" y="550"/>
                </a:cxn>
                <a:cxn ang="0">
                  <a:pos x="292" y="543"/>
                </a:cxn>
                <a:cxn ang="0">
                  <a:pos x="324" y="541"/>
                </a:cxn>
                <a:cxn ang="0">
                  <a:pos x="360" y="550"/>
                </a:cxn>
                <a:cxn ang="0">
                  <a:pos x="404" y="496"/>
                </a:cxn>
                <a:cxn ang="0">
                  <a:pos x="419" y="467"/>
                </a:cxn>
                <a:cxn ang="0">
                  <a:pos x="429" y="444"/>
                </a:cxn>
                <a:cxn ang="0">
                  <a:pos x="433" y="421"/>
                </a:cxn>
                <a:cxn ang="0">
                  <a:pos x="471" y="382"/>
                </a:cxn>
                <a:cxn ang="0">
                  <a:pos x="477" y="375"/>
                </a:cxn>
                <a:cxn ang="0">
                  <a:pos x="562" y="367"/>
                </a:cxn>
                <a:cxn ang="0">
                  <a:pos x="629" y="401"/>
                </a:cxn>
                <a:cxn ang="0">
                  <a:pos x="668" y="403"/>
                </a:cxn>
              </a:cxnLst>
              <a:rect l="0" t="0" r="r" b="b"/>
              <a:pathLst>
                <a:path w="668" h="550">
                  <a:moveTo>
                    <a:pt x="644" y="375"/>
                  </a:moveTo>
                  <a:lnTo>
                    <a:pt x="581" y="291"/>
                  </a:lnTo>
                  <a:lnTo>
                    <a:pt x="575" y="250"/>
                  </a:lnTo>
                  <a:lnTo>
                    <a:pt x="596" y="218"/>
                  </a:lnTo>
                  <a:lnTo>
                    <a:pt x="593" y="214"/>
                  </a:lnTo>
                  <a:lnTo>
                    <a:pt x="562" y="204"/>
                  </a:lnTo>
                  <a:lnTo>
                    <a:pt x="554" y="186"/>
                  </a:lnTo>
                  <a:lnTo>
                    <a:pt x="530" y="172"/>
                  </a:lnTo>
                  <a:lnTo>
                    <a:pt x="492" y="106"/>
                  </a:lnTo>
                  <a:lnTo>
                    <a:pt x="455" y="77"/>
                  </a:lnTo>
                  <a:lnTo>
                    <a:pt x="426" y="70"/>
                  </a:lnTo>
                  <a:lnTo>
                    <a:pt x="409" y="63"/>
                  </a:lnTo>
                  <a:lnTo>
                    <a:pt x="409" y="62"/>
                  </a:lnTo>
                  <a:lnTo>
                    <a:pt x="360" y="42"/>
                  </a:lnTo>
                  <a:lnTo>
                    <a:pt x="328" y="39"/>
                  </a:lnTo>
                  <a:lnTo>
                    <a:pt x="319" y="6"/>
                  </a:lnTo>
                  <a:lnTo>
                    <a:pt x="302" y="0"/>
                  </a:lnTo>
                  <a:lnTo>
                    <a:pt x="277" y="44"/>
                  </a:lnTo>
                  <a:lnTo>
                    <a:pt x="271" y="70"/>
                  </a:lnTo>
                  <a:lnTo>
                    <a:pt x="277" y="80"/>
                  </a:lnTo>
                  <a:lnTo>
                    <a:pt x="263" y="93"/>
                  </a:lnTo>
                  <a:lnTo>
                    <a:pt x="246" y="97"/>
                  </a:lnTo>
                  <a:lnTo>
                    <a:pt x="220" y="77"/>
                  </a:lnTo>
                  <a:lnTo>
                    <a:pt x="190" y="77"/>
                  </a:lnTo>
                  <a:lnTo>
                    <a:pt x="187" y="78"/>
                  </a:lnTo>
                  <a:lnTo>
                    <a:pt x="113" y="32"/>
                  </a:lnTo>
                  <a:lnTo>
                    <a:pt x="73" y="14"/>
                  </a:lnTo>
                  <a:lnTo>
                    <a:pt x="51" y="19"/>
                  </a:lnTo>
                  <a:lnTo>
                    <a:pt x="62" y="39"/>
                  </a:lnTo>
                  <a:lnTo>
                    <a:pt x="62" y="57"/>
                  </a:lnTo>
                  <a:lnTo>
                    <a:pt x="92" y="83"/>
                  </a:lnTo>
                  <a:lnTo>
                    <a:pt x="96" y="104"/>
                  </a:lnTo>
                  <a:lnTo>
                    <a:pt x="93" y="104"/>
                  </a:lnTo>
                  <a:lnTo>
                    <a:pt x="62" y="117"/>
                  </a:lnTo>
                  <a:lnTo>
                    <a:pt x="58" y="138"/>
                  </a:lnTo>
                  <a:lnTo>
                    <a:pt x="48" y="146"/>
                  </a:lnTo>
                  <a:lnTo>
                    <a:pt x="58" y="155"/>
                  </a:lnTo>
                  <a:lnTo>
                    <a:pt x="56" y="186"/>
                  </a:lnTo>
                  <a:lnTo>
                    <a:pt x="27" y="195"/>
                  </a:lnTo>
                  <a:lnTo>
                    <a:pt x="10" y="212"/>
                  </a:lnTo>
                  <a:lnTo>
                    <a:pt x="0" y="241"/>
                  </a:lnTo>
                  <a:lnTo>
                    <a:pt x="30" y="269"/>
                  </a:lnTo>
                  <a:lnTo>
                    <a:pt x="46" y="269"/>
                  </a:lnTo>
                  <a:lnTo>
                    <a:pt x="65" y="294"/>
                  </a:lnTo>
                  <a:lnTo>
                    <a:pt x="93" y="299"/>
                  </a:lnTo>
                  <a:lnTo>
                    <a:pt x="132" y="338"/>
                  </a:lnTo>
                  <a:lnTo>
                    <a:pt x="109" y="365"/>
                  </a:lnTo>
                  <a:lnTo>
                    <a:pt x="106" y="388"/>
                  </a:lnTo>
                  <a:lnTo>
                    <a:pt x="106" y="400"/>
                  </a:lnTo>
                  <a:lnTo>
                    <a:pt x="125" y="408"/>
                  </a:lnTo>
                  <a:lnTo>
                    <a:pt x="132" y="408"/>
                  </a:lnTo>
                  <a:lnTo>
                    <a:pt x="159" y="450"/>
                  </a:lnTo>
                  <a:lnTo>
                    <a:pt x="168" y="463"/>
                  </a:lnTo>
                  <a:lnTo>
                    <a:pt x="191" y="467"/>
                  </a:lnTo>
                  <a:lnTo>
                    <a:pt x="194" y="467"/>
                  </a:lnTo>
                  <a:lnTo>
                    <a:pt x="203" y="490"/>
                  </a:lnTo>
                  <a:lnTo>
                    <a:pt x="250" y="541"/>
                  </a:lnTo>
                  <a:lnTo>
                    <a:pt x="259" y="550"/>
                  </a:lnTo>
                  <a:lnTo>
                    <a:pt x="283" y="548"/>
                  </a:lnTo>
                  <a:lnTo>
                    <a:pt x="292" y="543"/>
                  </a:lnTo>
                  <a:lnTo>
                    <a:pt x="313" y="548"/>
                  </a:lnTo>
                  <a:lnTo>
                    <a:pt x="324" y="541"/>
                  </a:lnTo>
                  <a:lnTo>
                    <a:pt x="344" y="550"/>
                  </a:lnTo>
                  <a:lnTo>
                    <a:pt x="360" y="550"/>
                  </a:lnTo>
                  <a:lnTo>
                    <a:pt x="374" y="513"/>
                  </a:lnTo>
                  <a:lnTo>
                    <a:pt x="404" y="496"/>
                  </a:lnTo>
                  <a:lnTo>
                    <a:pt x="409" y="473"/>
                  </a:lnTo>
                  <a:lnTo>
                    <a:pt x="419" y="467"/>
                  </a:lnTo>
                  <a:lnTo>
                    <a:pt x="414" y="458"/>
                  </a:lnTo>
                  <a:lnTo>
                    <a:pt x="429" y="444"/>
                  </a:lnTo>
                  <a:lnTo>
                    <a:pt x="424" y="432"/>
                  </a:lnTo>
                  <a:lnTo>
                    <a:pt x="433" y="421"/>
                  </a:lnTo>
                  <a:lnTo>
                    <a:pt x="420" y="411"/>
                  </a:lnTo>
                  <a:lnTo>
                    <a:pt x="471" y="382"/>
                  </a:lnTo>
                  <a:lnTo>
                    <a:pt x="468" y="378"/>
                  </a:lnTo>
                  <a:lnTo>
                    <a:pt x="477" y="375"/>
                  </a:lnTo>
                  <a:lnTo>
                    <a:pt x="486" y="375"/>
                  </a:lnTo>
                  <a:lnTo>
                    <a:pt x="562" y="367"/>
                  </a:lnTo>
                  <a:lnTo>
                    <a:pt x="607" y="400"/>
                  </a:lnTo>
                  <a:lnTo>
                    <a:pt x="629" y="401"/>
                  </a:lnTo>
                  <a:lnTo>
                    <a:pt x="663" y="409"/>
                  </a:lnTo>
                  <a:lnTo>
                    <a:pt x="668" y="403"/>
                  </a:lnTo>
                  <a:lnTo>
                    <a:pt x="644" y="3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58">
              <a:extLst>
                <a:ext uri="{FF2B5EF4-FFF2-40B4-BE49-F238E27FC236}">
                  <a16:creationId xmlns:a16="http://schemas.microsoft.com/office/drawing/2014/main" id="{1FF16183-3B46-D348-87E0-FF1F00CC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231"/>
              <a:ext cx="668" cy="550"/>
            </a:xfrm>
            <a:custGeom>
              <a:avLst/>
              <a:gdLst/>
              <a:ahLst/>
              <a:cxnLst>
                <a:cxn ang="0">
                  <a:pos x="581" y="291"/>
                </a:cxn>
                <a:cxn ang="0">
                  <a:pos x="596" y="218"/>
                </a:cxn>
                <a:cxn ang="0">
                  <a:pos x="562" y="204"/>
                </a:cxn>
                <a:cxn ang="0">
                  <a:pos x="530" y="172"/>
                </a:cxn>
                <a:cxn ang="0">
                  <a:pos x="455" y="77"/>
                </a:cxn>
                <a:cxn ang="0">
                  <a:pos x="409" y="63"/>
                </a:cxn>
                <a:cxn ang="0">
                  <a:pos x="360" y="42"/>
                </a:cxn>
                <a:cxn ang="0">
                  <a:pos x="319" y="6"/>
                </a:cxn>
                <a:cxn ang="0">
                  <a:pos x="277" y="44"/>
                </a:cxn>
                <a:cxn ang="0">
                  <a:pos x="277" y="80"/>
                </a:cxn>
                <a:cxn ang="0">
                  <a:pos x="246" y="97"/>
                </a:cxn>
                <a:cxn ang="0">
                  <a:pos x="190" y="77"/>
                </a:cxn>
                <a:cxn ang="0">
                  <a:pos x="113" y="32"/>
                </a:cxn>
                <a:cxn ang="0">
                  <a:pos x="51" y="19"/>
                </a:cxn>
                <a:cxn ang="0">
                  <a:pos x="62" y="57"/>
                </a:cxn>
                <a:cxn ang="0">
                  <a:pos x="96" y="104"/>
                </a:cxn>
                <a:cxn ang="0">
                  <a:pos x="62" y="117"/>
                </a:cxn>
                <a:cxn ang="0">
                  <a:pos x="48" y="146"/>
                </a:cxn>
                <a:cxn ang="0">
                  <a:pos x="56" y="186"/>
                </a:cxn>
                <a:cxn ang="0">
                  <a:pos x="10" y="212"/>
                </a:cxn>
                <a:cxn ang="0">
                  <a:pos x="30" y="269"/>
                </a:cxn>
                <a:cxn ang="0">
                  <a:pos x="65" y="294"/>
                </a:cxn>
                <a:cxn ang="0">
                  <a:pos x="132" y="338"/>
                </a:cxn>
                <a:cxn ang="0">
                  <a:pos x="106" y="388"/>
                </a:cxn>
                <a:cxn ang="0">
                  <a:pos x="125" y="408"/>
                </a:cxn>
                <a:cxn ang="0">
                  <a:pos x="159" y="450"/>
                </a:cxn>
                <a:cxn ang="0">
                  <a:pos x="191" y="467"/>
                </a:cxn>
                <a:cxn ang="0">
                  <a:pos x="203" y="490"/>
                </a:cxn>
                <a:cxn ang="0">
                  <a:pos x="259" y="550"/>
                </a:cxn>
                <a:cxn ang="0">
                  <a:pos x="292" y="543"/>
                </a:cxn>
                <a:cxn ang="0">
                  <a:pos x="324" y="541"/>
                </a:cxn>
                <a:cxn ang="0">
                  <a:pos x="360" y="550"/>
                </a:cxn>
                <a:cxn ang="0">
                  <a:pos x="404" y="496"/>
                </a:cxn>
                <a:cxn ang="0">
                  <a:pos x="419" y="467"/>
                </a:cxn>
                <a:cxn ang="0">
                  <a:pos x="429" y="444"/>
                </a:cxn>
                <a:cxn ang="0">
                  <a:pos x="433" y="421"/>
                </a:cxn>
                <a:cxn ang="0">
                  <a:pos x="471" y="382"/>
                </a:cxn>
                <a:cxn ang="0">
                  <a:pos x="477" y="375"/>
                </a:cxn>
                <a:cxn ang="0">
                  <a:pos x="562" y="367"/>
                </a:cxn>
                <a:cxn ang="0">
                  <a:pos x="629" y="401"/>
                </a:cxn>
                <a:cxn ang="0">
                  <a:pos x="668" y="403"/>
                </a:cxn>
              </a:cxnLst>
              <a:rect l="0" t="0" r="r" b="b"/>
              <a:pathLst>
                <a:path w="668" h="550">
                  <a:moveTo>
                    <a:pt x="644" y="375"/>
                  </a:moveTo>
                  <a:lnTo>
                    <a:pt x="581" y="291"/>
                  </a:lnTo>
                  <a:lnTo>
                    <a:pt x="575" y="250"/>
                  </a:lnTo>
                  <a:lnTo>
                    <a:pt x="596" y="218"/>
                  </a:lnTo>
                  <a:lnTo>
                    <a:pt x="593" y="214"/>
                  </a:lnTo>
                  <a:lnTo>
                    <a:pt x="562" y="204"/>
                  </a:lnTo>
                  <a:lnTo>
                    <a:pt x="554" y="186"/>
                  </a:lnTo>
                  <a:lnTo>
                    <a:pt x="530" y="172"/>
                  </a:lnTo>
                  <a:lnTo>
                    <a:pt x="492" y="106"/>
                  </a:lnTo>
                  <a:lnTo>
                    <a:pt x="455" y="77"/>
                  </a:lnTo>
                  <a:lnTo>
                    <a:pt x="426" y="70"/>
                  </a:lnTo>
                  <a:lnTo>
                    <a:pt x="409" y="63"/>
                  </a:lnTo>
                  <a:lnTo>
                    <a:pt x="409" y="62"/>
                  </a:lnTo>
                  <a:lnTo>
                    <a:pt x="360" y="42"/>
                  </a:lnTo>
                  <a:lnTo>
                    <a:pt x="328" y="39"/>
                  </a:lnTo>
                  <a:lnTo>
                    <a:pt x="319" y="6"/>
                  </a:lnTo>
                  <a:lnTo>
                    <a:pt x="302" y="0"/>
                  </a:lnTo>
                  <a:lnTo>
                    <a:pt x="277" y="44"/>
                  </a:lnTo>
                  <a:lnTo>
                    <a:pt x="271" y="70"/>
                  </a:lnTo>
                  <a:lnTo>
                    <a:pt x="277" y="80"/>
                  </a:lnTo>
                  <a:lnTo>
                    <a:pt x="263" y="93"/>
                  </a:lnTo>
                  <a:lnTo>
                    <a:pt x="246" y="97"/>
                  </a:lnTo>
                  <a:lnTo>
                    <a:pt x="220" y="77"/>
                  </a:lnTo>
                  <a:lnTo>
                    <a:pt x="190" y="77"/>
                  </a:lnTo>
                  <a:lnTo>
                    <a:pt x="187" y="78"/>
                  </a:lnTo>
                  <a:lnTo>
                    <a:pt x="113" y="32"/>
                  </a:lnTo>
                  <a:lnTo>
                    <a:pt x="73" y="14"/>
                  </a:lnTo>
                  <a:lnTo>
                    <a:pt x="51" y="19"/>
                  </a:lnTo>
                  <a:lnTo>
                    <a:pt x="62" y="39"/>
                  </a:lnTo>
                  <a:lnTo>
                    <a:pt x="62" y="57"/>
                  </a:lnTo>
                  <a:lnTo>
                    <a:pt x="92" y="83"/>
                  </a:lnTo>
                  <a:lnTo>
                    <a:pt x="96" y="104"/>
                  </a:lnTo>
                  <a:lnTo>
                    <a:pt x="93" y="104"/>
                  </a:lnTo>
                  <a:lnTo>
                    <a:pt x="62" y="117"/>
                  </a:lnTo>
                  <a:lnTo>
                    <a:pt x="58" y="138"/>
                  </a:lnTo>
                  <a:lnTo>
                    <a:pt x="48" y="146"/>
                  </a:lnTo>
                  <a:lnTo>
                    <a:pt x="58" y="155"/>
                  </a:lnTo>
                  <a:lnTo>
                    <a:pt x="56" y="186"/>
                  </a:lnTo>
                  <a:lnTo>
                    <a:pt x="27" y="195"/>
                  </a:lnTo>
                  <a:lnTo>
                    <a:pt x="10" y="212"/>
                  </a:lnTo>
                  <a:lnTo>
                    <a:pt x="0" y="241"/>
                  </a:lnTo>
                  <a:lnTo>
                    <a:pt x="30" y="269"/>
                  </a:lnTo>
                  <a:lnTo>
                    <a:pt x="46" y="269"/>
                  </a:lnTo>
                  <a:lnTo>
                    <a:pt x="65" y="294"/>
                  </a:lnTo>
                  <a:lnTo>
                    <a:pt x="93" y="299"/>
                  </a:lnTo>
                  <a:lnTo>
                    <a:pt x="132" y="338"/>
                  </a:lnTo>
                  <a:lnTo>
                    <a:pt x="109" y="365"/>
                  </a:lnTo>
                  <a:lnTo>
                    <a:pt x="106" y="388"/>
                  </a:lnTo>
                  <a:lnTo>
                    <a:pt x="106" y="400"/>
                  </a:lnTo>
                  <a:lnTo>
                    <a:pt x="125" y="408"/>
                  </a:lnTo>
                  <a:lnTo>
                    <a:pt x="132" y="408"/>
                  </a:lnTo>
                  <a:lnTo>
                    <a:pt x="159" y="450"/>
                  </a:lnTo>
                  <a:lnTo>
                    <a:pt x="168" y="463"/>
                  </a:lnTo>
                  <a:lnTo>
                    <a:pt x="191" y="467"/>
                  </a:lnTo>
                  <a:lnTo>
                    <a:pt x="194" y="467"/>
                  </a:lnTo>
                  <a:lnTo>
                    <a:pt x="203" y="490"/>
                  </a:lnTo>
                  <a:lnTo>
                    <a:pt x="250" y="541"/>
                  </a:lnTo>
                  <a:lnTo>
                    <a:pt x="259" y="550"/>
                  </a:lnTo>
                  <a:lnTo>
                    <a:pt x="283" y="548"/>
                  </a:lnTo>
                  <a:lnTo>
                    <a:pt x="292" y="543"/>
                  </a:lnTo>
                  <a:lnTo>
                    <a:pt x="313" y="548"/>
                  </a:lnTo>
                  <a:lnTo>
                    <a:pt x="324" y="541"/>
                  </a:lnTo>
                  <a:lnTo>
                    <a:pt x="344" y="550"/>
                  </a:lnTo>
                  <a:lnTo>
                    <a:pt x="360" y="550"/>
                  </a:lnTo>
                  <a:lnTo>
                    <a:pt x="374" y="513"/>
                  </a:lnTo>
                  <a:lnTo>
                    <a:pt x="404" y="496"/>
                  </a:lnTo>
                  <a:lnTo>
                    <a:pt x="409" y="473"/>
                  </a:lnTo>
                  <a:lnTo>
                    <a:pt x="419" y="467"/>
                  </a:lnTo>
                  <a:lnTo>
                    <a:pt x="414" y="458"/>
                  </a:lnTo>
                  <a:lnTo>
                    <a:pt x="429" y="444"/>
                  </a:lnTo>
                  <a:lnTo>
                    <a:pt x="424" y="432"/>
                  </a:lnTo>
                  <a:lnTo>
                    <a:pt x="433" y="421"/>
                  </a:lnTo>
                  <a:lnTo>
                    <a:pt x="420" y="411"/>
                  </a:lnTo>
                  <a:lnTo>
                    <a:pt x="471" y="382"/>
                  </a:lnTo>
                  <a:lnTo>
                    <a:pt x="468" y="378"/>
                  </a:lnTo>
                  <a:lnTo>
                    <a:pt x="477" y="375"/>
                  </a:lnTo>
                  <a:lnTo>
                    <a:pt x="486" y="375"/>
                  </a:lnTo>
                  <a:lnTo>
                    <a:pt x="562" y="367"/>
                  </a:lnTo>
                  <a:lnTo>
                    <a:pt x="607" y="400"/>
                  </a:lnTo>
                  <a:lnTo>
                    <a:pt x="629" y="401"/>
                  </a:lnTo>
                  <a:lnTo>
                    <a:pt x="663" y="409"/>
                  </a:lnTo>
                  <a:lnTo>
                    <a:pt x="668" y="403"/>
                  </a:lnTo>
                  <a:lnTo>
                    <a:pt x="644" y="375"/>
                  </a:lnTo>
                  <a:close/>
                </a:path>
              </a:pathLst>
            </a:custGeom>
            <a:solidFill>
              <a:srgbClr val="12044B"/>
            </a:solidFill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AFE921E9-4C25-394B-9DC1-9D6F976F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3372"/>
              <a:ext cx="316" cy="179"/>
            </a:xfrm>
            <a:custGeom>
              <a:avLst/>
              <a:gdLst/>
              <a:ahLst/>
              <a:cxnLst>
                <a:cxn ang="0">
                  <a:pos x="286" y="92"/>
                </a:cxn>
                <a:cxn ang="0">
                  <a:pos x="275" y="98"/>
                </a:cxn>
                <a:cxn ang="0">
                  <a:pos x="276" y="104"/>
                </a:cxn>
                <a:cxn ang="0">
                  <a:pos x="272" y="113"/>
                </a:cxn>
                <a:cxn ang="0">
                  <a:pos x="266" y="107"/>
                </a:cxn>
                <a:cxn ang="0">
                  <a:pos x="260" y="92"/>
                </a:cxn>
                <a:cxn ang="0">
                  <a:pos x="248" y="85"/>
                </a:cxn>
                <a:cxn ang="0">
                  <a:pos x="222" y="92"/>
                </a:cxn>
                <a:cxn ang="0">
                  <a:pos x="202" y="121"/>
                </a:cxn>
                <a:cxn ang="0">
                  <a:pos x="188" y="131"/>
                </a:cxn>
                <a:cxn ang="0">
                  <a:pos x="133" y="100"/>
                </a:cxn>
                <a:cxn ang="0">
                  <a:pos x="133" y="67"/>
                </a:cxn>
                <a:cxn ang="0">
                  <a:pos x="108" y="44"/>
                </a:cxn>
                <a:cxn ang="0">
                  <a:pos x="80" y="44"/>
                </a:cxn>
                <a:cxn ang="0">
                  <a:pos x="99" y="28"/>
                </a:cxn>
                <a:cxn ang="0">
                  <a:pos x="68" y="0"/>
                </a:cxn>
                <a:cxn ang="0">
                  <a:pos x="47" y="0"/>
                </a:cxn>
                <a:cxn ang="0">
                  <a:pos x="47" y="36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9" y="67"/>
                </a:cxn>
                <a:cxn ang="0">
                  <a:pos x="1" y="83"/>
                </a:cxn>
                <a:cxn ang="0">
                  <a:pos x="27" y="113"/>
                </a:cxn>
                <a:cxn ang="0">
                  <a:pos x="42" y="133"/>
                </a:cxn>
                <a:cxn ang="0">
                  <a:pos x="36" y="146"/>
                </a:cxn>
                <a:cxn ang="0">
                  <a:pos x="55" y="179"/>
                </a:cxn>
                <a:cxn ang="0">
                  <a:pos x="78" y="162"/>
                </a:cxn>
                <a:cxn ang="0">
                  <a:pos x="136" y="167"/>
                </a:cxn>
                <a:cxn ang="0">
                  <a:pos x="156" y="162"/>
                </a:cxn>
                <a:cxn ang="0">
                  <a:pos x="181" y="165"/>
                </a:cxn>
                <a:cxn ang="0">
                  <a:pos x="210" y="165"/>
                </a:cxn>
                <a:cxn ang="0">
                  <a:pos x="253" y="170"/>
                </a:cxn>
                <a:cxn ang="0">
                  <a:pos x="269" y="159"/>
                </a:cxn>
                <a:cxn ang="0">
                  <a:pos x="291" y="141"/>
                </a:cxn>
                <a:cxn ang="0">
                  <a:pos x="311" y="110"/>
                </a:cxn>
                <a:cxn ang="0">
                  <a:pos x="316" y="106"/>
                </a:cxn>
                <a:cxn ang="0">
                  <a:pos x="286" y="92"/>
                </a:cxn>
              </a:cxnLst>
              <a:rect l="0" t="0" r="r" b="b"/>
              <a:pathLst>
                <a:path w="316" h="179">
                  <a:moveTo>
                    <a:pt x="286" y="92"/>
                  </a:moveTo>
                  <a:lnTo>
                    <a:pt x="275" y="98"/>
                  </a:lnTo>
                  <a:lnTo>
                    <a:pt x="276" y="104"/>
                  </a:lnTo>
                  <a:lnTo>
                    <a:pt x="272" y="113"/>
                  </a:lnTo>
                  <a:lnTo>
                    <a:pt x="266" y="107"/>
                  </a:lnTo>
                  <a:lnTo>
                    <a:pt x="260" y="92"/>
                  </a:lnTo>
                  <a:lnTo>
                    <a:pt x="248" y="85"/>
                  </a:lnTo>
                  <a:lnTo>
                    <a:pt x="222" y="92"/>
                  </a:lnTo>
                  <a:lnTo>
                    <a:pt x="202" y="121"/>
                  </a:lnTo>
                  <a:lnTo>
                    <a:pt x="188" y="131"/>
                  </a:lnTo>
                  <a:lnTo>
                    <a:pt x="133" y="100"/>
                  </a:lnTo>
                  <a:lnTo>
                    <a:pt x="133" y="67"/>
                  </a:lnTo>
                  <a:lnTo>
                    <a:pt x="108" y="44"/>
                  </a:lnTo>
                  <a:lnTo>
                    <a:pt x="80" y="44"/>
                  </a:lnTo>
                  <a:lnTo>
                    <a:pt x="99" y="28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47" y="3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9" y="67"/>
                  </a:lnTo>
                  <a:lnTo>
                    <a:pt x="1" y="83"/>
                  </a:lnTo>
                  <a:lnTo>
                    <a:pt x="27" y="113"/>
                  </a:lnTo>
                  <a:lnTo>
                    <a:pt x="42" y="133"/>
                  </a:lnTo>
                  <a:lnTo>
                    <a:pt x="36" y="146"/>
                  </a:lnTo>
                  <a:lnTo>
                    <a:pt x="55" y="179"/>
                  </a:lnTo>
                  <a:lnTo>
                    <a:pt x="78" y="162"/>
                  </a:lnTo>
                  <a:lnTo>
                    <a:pt x="136" y="167"/>
                  </a:lnTo>
                  <a:lnTo>
                    <a:pt x="156" y="162"/>
                  </a:lnTo>
                  <a:lnTo>
                    <a:pt x="181" y="165"/>
                  </a:lnTo>
                  <a:lnTo>
                    <a:pt x="210" y="165"/>
                  </a:lnTo>
                  <a:lnTo>
                    <a:pt x="253" y="170"/>
                  </a:lnTo>
                  <a:lnTo>
                    <a:pt x="269" y="159"/>
                  </a:lnTo>
                  <a:lnTo>
                    <a:pt x="291" y="141"/>
                  </a:lnTo>
                  <a:lnTo>
                    <a:pt x="311" y="110"/>
                  </a:lnTo>
                  <a:lnTo>
                    <a:pt x="316" y="106"/>
                  </a:lnTo>
                  <a:lnTo>
                    <a:pt x="286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85CAC0DF-A1DA-0F4E-90F4-FE05705E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3372"/>
              <a:ext cx="316" cy="179"/>
            </a:xfrm>
            <a:custGeom>
              <a:avLst/>
              <a:gdLst/>
              <a:ahLst/>
              <a:cxnLst>
                <a:cxn ang="0">
                  <a:pos x="286" y="92"/>
                </a:cxn>
                <a:cxn ang="0">
                  <a:pos x="275" y="98"/>
                </a:cxn>
                <a:cxn ang="0">
                  <a:pos x="276" y="104"/>
                </a:cxn>
                <a:cxn ang="0">
                  <a:pos x="272" y="113"/>
                </a:cxn>
                <a:cxn ang="0">
                  <a:pos x="266" y="107"/>
                </a:cxn>
                <a:cxn ang="0">
                  <a:pos x="260" y="92"/>
                </a:cxn>
                <a:cxn ang="0">
                  <a:pos x="248" y="85"/>
                </a:cxn>
                <a:cxn ang="0">
                  <a:pos x="222" y="92"/>
                </a:cxn>
                <a:cxn ang="0">
                  <a:pos x="202" y="121"/>
                </a:cxn>
                <a:cxn ang="0">
                  <a:pos x="188" y="131"/>
                </a:cxn>
                <a:cxn ang="0">
                  <a:pos x="133" y="100"/>
                </a:cxn>
                <a:cxn ang="0">
                  <a:pos x="133" y="67"/>
                </a:cxn>
                <a:cxn ang="0">
                  <a:pos x="108" y="44"/>
                </a:cxn>
                <a:cxn ang="0">
                  <a:pos x="80" y="44"/>
                </a:cxn>
                <a:cxn ang="0">
                  <a:pos x="99" y="28"/>
                </a:cxn>
                <a:cxn ang="0">
                  <a:pos x="68" y="0"/>
                </a:cxn>
                <a:cxn ang="0">
                  <a:pos x="47" y="0"/>
                </a:cxn>
                <a:cxn ang="0">
                  <a:pos x="47" y="36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9" y="67"/>
                </a:cxn>
                <a:cxn ang="0">
                  <a:pos x="1" y="83"/>
                </a:cxn>
                <a:cxn ang="0">
                  <a:pos x="27" y="113"/>
                </a:cxn>
                <a:cxn ang="0">
                  <a:pos x="42" y="133"/>
                </a:cxn>
                <a:cxn ang="0">
                  <a:pos x="36" y="146"/>
                </a:cxn>
                <a:cxn ang="0">
                  <a:pos x="55" y="179"/>
                </a:cxn>
                <a:cxn ang="0">
                  <a:pos x="78" y="162"/>
                </a:cxn>
                <a:cxn ang="0">
                  <a:pos x="136" y="167"/>
                </a:cxn>
                <a:cxn ang="0">
                  <a:pos x="156" y="162"/>
                </a:cxn>
                <a:cxn ang="0">
                  <a:pos x="181" y="165"/>
                </a:cxn>
                <a:cxn ang="0">
                  <a:pos x="210" y="165"/>
                </a:cxn>
                <a:cxn ang="0">
                  <a:pos x="253" y="170"/>
                </a:cxn>
                <a:cxn ang="0">
                  <a:pos x="269" y="159"/>
                </a:cxn>
                <a:cxn ang="0">
                  <a:pos x="291" y="141"/>
                </a:cxn>
                <a:cxn ang="0">
                  <a:pos x="311" y="110"/>
                </a:cxn>
                <a:cxn ang="0">
                  <a:pos x="316" y="106"/>
                </a:cxn>
                <a:cxn ang="0">
                  <a:pos x="286" y="92"/>
                </a:cxn>
              </a:cxnLst>
              <a:rect l="0" t="0" r="r" b="b"/>
              <a:pathLst>
                <a:path w="316" h="179">
                  <a:moveTo>
                    <a:pt x="286" y="92"/>
                  </a:moveTo>
                  <a:lnTo>
                    <a:pt x="275" y="98"/>
                  </a:lnTo>
                  <a:lnTo>
                    <a:pt x="276" y="104"/>
                  </a:lnTo>
                  <a:lnTo>
                    <a:pt x="272" y="113"/>
                  </a:lnTo>
                  <a:lnTo>
                    <a:pt x="266" y="107"/>
                  </a:lnTo>
                  <a:lnTo>
                    <a:pt x="260" y="92"/>
                  </a:lnTo>
                  <a:lnTo>
                    <a:pt x="248" y="85"/>
                  </a:lnTo>
                  <a:lnTo>
                    <a:pt x="222" y="92"/>
                  </a:lnTo>
                  <a:lnTo>
                    <a:pt x="202" y="121"/>
                  </a:lnTo>
                  <a:lnTo>
                    <a:pt x="188" y="131"/>
                  </a:lnTo>
                  <a:lnTo>
                    <a:pt x="133" y="100"/>
                  </a:lnTo>
                  <a:lnTo>
                    <a:pt x="133" y="67"/>
                  </a:lnTo>
                  <a:lnTo>
                    <a:pt x="108" y="44"/>
                  </a:lnTo>
                  <a:lnTo>
                    <a:pt x="80" y="44"/>
                  </a:lnTo>
                  <a:lnTo>
                    <a:pt x="99" y="28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47" y="3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9" y="67"/>
                  </a:lnTo>
                  <a:lnTo>
                    <a:pt x="1" y="83"/>
                  </a:lnTo>
                  <a:lnTo>
                    <a:pt x="27" y="113"/>
                  </a:lnTo>
                  <a:lnTo>
                    <a:pt x="42" y="133"/>
                  </a:lnTo>
                  <a:lnTo>
                    <a:pt x="36" y="146"/>
                  </a:lnTo>
                  <a:lnTo>
                    <a:pt x="55" y="179"/>
                  </a:lnTo>
                  <a:lnTo>
                    <a:pt x="78" y="162"/>
                  </a:lnTo>
                  <a:lnTo>
                    <a:pt x="136" y="167"/>
                  </a:lnTo>
                  <a:lnTo>
                    <a:pt x="156" y="162"/>
                  </a:lnTo>
                  <a:lnTo>
                    <a:pt x="181" y="165"/>
                  </a:lnTo>
                  <a:lnTo>
                    <a:pt x="210" y="165"/>
                  </a:lnTo>
                  <a:lnTo>
                    <a:pt x="253" y="170"/>
                  </a:lnTo>
                  <a:lnTo>
                    <a:pt x="269" y="159"/>
                  </a:lnTo>
                  <a:lnTo>
                    <a:pt x="291" y="141"/>
                  </a:lnTo>
                  <a:lnTo>
                    <a:pt x="311" y="110"/>
                  </a:lnTo>
                  <a:lnTo>
                    <a:pt x="316" y="106"/>
                  </a:lnTo>
                  <a:lnTo>
                    <a:pt x="286" y="9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15AAFD9C-DCF8-F04C-BD4E-E300CD9F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3240"/>
              <a:ext cx="230" cy="265"/>
            </a:xfrm>
            <a:custGeom>
              <a:avLst/>
              <a:gdLst/>
              <a:ahLst/>
              <a:cxnLst>
                <a:cxn ang="0">
                  <a:pos x="205" y="213"/>
                </a:cxn>
                <a:cxn ang="0">
                  <a:pos x="209" y="209"/>
                </a:cxn>
                <a:cxn ang="0">
                  <a:pos x="205" y="195"/>
                </a:cxn>
                <a:cxn ang="0">
                  <a:pos x="218" y="169"/>
                </a:cxn>
                <a:cxn ang="0">
                  <a:pos x="206" y="148"/>
                </a:cxn>
                <a:cxn ang="0">
                  <a:pos x="168" y="146"/>
                </a:cxn>
                <a:cxn ang="0">
                  <a:pos x="149" y="117"/>
                </a:cxn>
                <a:cxn ang="0">
                  <a:pos x="168" y="107"/>
                </a:cxn>
                <a:cxn ang="0">
                  <a:pos x="158" y="89"/>
                </a:cxn>
                <a:cxn ang="0">
                  <a:pos x="164" y="68"/>
                </a:cxn>
                <a:cxn ang="0">
                  <a:pos x="153" y="55"/>
                </a:cxn>
                <a:cxn ang="0">
                  <a:pos x="123" y="63"/>
                </a:cxn>
                <a:cxn ang="0">
                  <a:pos x="111" y="57"/>
                </a:cxn>
                <a:cxn ang="0">
                  <a:pos x="101" y="31"/>
                </a:cxn>
                <a:cxn ang="0">
                  <a:pos x="95" y="0"/>
                </a:cxn>
                <a:cxn ang="0">
                  <a:pos x="53" y="31"/>
                </a:cxn>
                <a:cxn ang="0">
                  <a:pos x="49" y="52"/>
                </a:cxn>
                <a:cxn ang="0">
                  <a:pos x="36" y="68"/>
                </a:cxn>
                <a:cxn ang="0">
                  <a:pos x="17" y="72"/>
                </a:cxn>
                <a:cxn ang="0">
                  <a:pos x="22" y="80"/>
                </a:cxn>
                <a:cxn ang="0">
                  <a:pos x="9" y="99"/>
                </a:cxn>
                <a:cxn ang="0">
                  <a:pos x="9" y="126"/>
                </a:cxn>
                <a:cxn ang="0">
                  <a:pos x="0" y="144"/>
                </a:cxn>
                <a:cxn ang="0">
                  <a:pos x="7" y="181"/>
                </a:cxn>
                <a:cxn ang="0">
                  <a:pos x="54" y="169"/>
                </a:cxn>
                <a:cxn ang="0">
                  <a:pos x="54" y="133"/>
                </a:cxn>
                <a:cxn ang="0">
                  <a:pos x="76" y="133"/>
                </a:cxn>
                <a:cxn ang="0">
                  <a:pos x="107" y="161"/>
                </a:cxn>
                <a:cxn ang="0">
                  <a:pos x="87" y="178"/>
                </a:cxn>
                <a:cxn ang="0">
                  <a:pos x="117" y="178"/>
                </a:cxn>
                <a:cxn ang="0">
                  <a:pos x="141" y="201"/>
                </a:cxn>
                <a:cxn ang="0">
                  <a:pos x="141" y="233"/>
                </a:cxn>
                <a:cxn ang="0">
                  <a:pos x="195" y="265"/>
                </a:cxn>
                <a:cxn ang="0">
                  <a:pos x="209" y="255"/>
                </a:cxn>
                <a:cxn ang="0">
                  <a:pos x="230" y="225"/>
                </a:cxn>
                <a:cxn ang="0">
                  <a:pos x="205" y="213"/>
                </a:cxn>
              </a:cxnLst>
              <a:rect l="0" t="0" r="r" b="b"/>
              <a:pathLst>
                <a:path w="230" h="265">
                  <a:moveTo>
                    <a:pt x="205" y="213"/>
                  </a:moveTo>
                  <a:lnTo>
                    <a:pt x="209" y="209"/>
                  </a:lnTo>
                  <a:lnTo>
                    <a:pt x="205" y="195"/>
                  </a:lnTo>
                  <a:lnTo>
                    <a:pt x="218" y="169"/>
                  </a:lnTo>
                  <a:lnTo>
                    <a:pt x="206" y="148"/>
                  </a:lnTo>
                  <a:lnTo>
                    <a:pt x="168" y="146"/>
                  </a:lnTo>
                  <a:lnTo>
                    <a:pt x="149" y="117"/>
                  </a:lnTo>
                  <a:lnTo>
                    <a:pt x="168" y="107"/>
                  </a:lnTo>
                  <a:lnTo>
                    <a:pt x="158" y="89"/>
                  </a:lnTo>
                  <a:lnTo>
                    <a:pt x="164" y="68"/>
                  </a:lnTo>
                  <a:lnTo>
                    <a:pt x="153" y="55"/>
                  </a:lnTo>
                  <a:lnTo>
                    <a:pt x="123" y="63"/>
                  </a:lnTo>
                  <a:lnTo>
                    <a:pt x="111" y="57"/>
                  </a:lnTo>
                  <a:lnTo>
                    <a:pt x="101" y="31"/>
                  </a:lnTo>
                  <a:lnTo>
                    <a:pt x="95" y="0"/>
                  </a:lnTo>
                  <a:lnTo>
                    <a:pt x="53" y="31"/>
                  </a:lnTo>
                  <a:lnTo>
                    <a:pt x="49" y="52"/>
                  </a:lnTo>
                  <a:lnTo>
                    <a:pt x="36" y="68"/>
                  </a:lnTo>
                  <a:lnTo>
                    <a:pt x="17" y="72"/>
                  </a:lnTo>
                  <a:lnTo>
                    <a:pt x="22" y="80"/>
                  </a:lnTo>
                  <a:lnTo>
                    <a:pt x="9" y="99"/>
                  </a:lnTo>
                  <a:lnTo>
                    <a:pt x="9" y="126"/>
                  </a:lnTo>
                  <a:lnTo>
                    <a:pt x="0" y="144"/>
                  </a:lnTo>
                  <a:lnTo>
                    <a:pt x="7" y="181"/>
                  </a:lnTo>
                  <a:lnTo>
                    <a:pt x="54" y="169"/>
                  </a:lnTo>
                  <a:lnTo>
                    <a:pt x="54" y="133"/>
                  </a:lnTo>
                  <a:lnTo>
                    <a:pt x="76" y="133"/>
                  </a:lnTo>
                  <a:lnTo>
                    <a:pt x="107" y="161"/>
                  </a:lnTo>
                  <a:lnTo>
                    <a:pt x="87" y="178"/>
                  </a:lnTo>
                  <a:lnTo>
                    <a:pt x="117" y="178"/>
                  </a:lnTo>
                  <a:lnTo>
                    <a:pt x="141" y="201"/>
                  </a:lnTo>
                  <a:lnTo>
                    <a:pt x="141" y="233"/>
                  </a:lnTo>
                  <a:lnTo>
                    <a:pt x="195" y="265"/>
                  </a:lnTo>
                  <a:lnTo>
                    <a:pt x="209" y="255"/>
                  </a:lnTo>
                  <a:lnTo>
                    <a:pt x="230" y="225"/>
                  </a:lnTo>
                  <a:lnTo>
                    <a:pt x="205" y="2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62">
              <a:extLst>
                <a:ext uri="{FF2B5EF4-FFF2-40B4-BE49-F238E27FC236}">
                  <a16:creationId xmlns:a16="http://schemas.microsoft.com/office/drawing/2014/main" id="{69094F77-66FB-7941-8752-7DA199D71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3240"/>
              <a:ext cx="230" cy="265"/>
            </a:xfrm>
            <a:custGeom>
              <a:avLst/>
              <a:gdLst/>
              <a:ahLst/>
              <a:cxnLst>
                <a:cxn ang="0">
                  <a:pos x="205" y="213"/>
                </a:cxn>
                <a:cxn ang="0">
                  <a:pos x="209" y="209"/>
                </a:cxn>
                <a:cxn ang="0">
                  <a:pos x="205" y="195"/>
                </a:cxn>
                <a:cxn ang="0">
                  <a:pos x="218" y="169"/>
                </a:cxn>
                <a:cxn ang="0">
                  <a:pos x="206" y="148"/>
                </a:cxn>
                <a:cxn ang="0">
                  <a:pos x="168" y="146"/>
                </a:cxn>
                <a:cxn ang="0">
                  <a:pos x="149" y="117"/>
                </a:cxn>
                <a:cxn ang="0">
                  <a:pos x="168" y="107"/>
                </a:cxn>
                <a:cxn ang="0">
                  <a:pos x="158" y="89"/>
                </a:cxn>
                <a:cxn ang="0">
                  <a:pos x="164" y="68"/>
                </a:cxn>
                <a:cxn ang="0">
                  <a:pos x="153" y="55"/>
                </a:cxn>
                <a:cxn ang="0">
                  <a:pos x="123" y="63"/>
                </a:cxn>
                <a:cxn ang="0">
                  <a:pos x="111" y="57"/>
                </a:cxn>
                <a:cxn ang="0">
                  <a:pos x="101" y="31"/>
                </a:cxn>
                <a:cxn ang="0">
                  <a:pos x="95" y="0"/>
                </a:cxn>
                <a:cxn ang="0">
                  <a:pos x="53" y="31"/>
                </a:cxn>
                <a:cxn ang="0">
                  <a:pos x="49" y="52"/>
                </a:cxn>
                <a:cxn ang="0">
                  <a:pos x="36" y="68"/>
                </a:cxn>
                <a:cxn ang="0">
                  <a:pos x="17" y="72"/>
                </a:cxn>
                <a:cxn ang="0">
                  <a:pos x="22" y="80"/>
                </a:cxn>
                <a:cxn ang="0">
                  <a:pos x="9" y="99"/>
                </a:cxn>
                <a:cxn ang="0">
                  <a:pos x="9" y="126"/>
                </a:cxn>
                <a:cxn ang="0">
                  <a:pos x="0" y="144"/>
                </a:cxn>
                <a:cxn ang="0">
                  <a:pos x="7" y="181"/>
                </a:cxn>
                <a:cxn ang="0">
                  <a:pos x="54" y="169"/>
                </a:cxn>
                <a:cxn ang="0">
                  <a:pos x="54" y="133"/>
                </a:cxn>
                <a:cxn ang="0">
                  <a:pos x="76" y="133"/>
                </a:cxn>
                <a:cxn ang="0">
                  <a:pos x="107" y="161"/>
                </a:cxn>
                <a:cxn ang="0">
                  <a:pos x="87" y="178"/>
                </a:cxn>
                <a:cxn ang="0">
                  <a:pos x="117" y="178"/>
                </a:cxn>
                <a:cxn ang="0">
                  <a:pos x="141" y="201"/>
                </a:cxn>
                <a:cxn ang="0">
                  <a:pos x="141" y="233"/>
                </a:cxn>
                <a:cxn ang="0">
                  <a:pos x="195" y="265"/>
                </a:cxn>
                <a:cxn ang="0">
                  <a:pos x="209" y="255"/>
                </a:cxn>
                <a:cxn ang="0">
                  <a:pos x="230" y="225"/>
                </a:cxn>
                <a:cxn ang="0">
                  <a:pos x="205" y="213"/>
                </a:cxn>
              </a:cxnLst>
              <a:rect l="0" t="0" r="r" b="b"/>
              <a:pathLst>
                <a:path w="230" h="265">
                  <a:moveTo>
                    <a:pt x="205" y="213"/>
                  </a:moveTo>
                  <a:lnTo>
                    <a:pt x="209" y="209"/>
                  </a:lnTo>
                  <a:lnTo>
                    <a:pt x="205" y="195"/>
                  </a:lnTo>
                  <a:lnTo>
                    <a:pt x="218" y="169"/>
                  </a:lnTo>
                  <a:lnTo>
                    <a:pt x="206" y="148"/>
                  </a:lnTo>
                  <a:lnTo>
                    <a:pt x="168" y="146"/>
                  </a:lnTo>
                  <a:lnTo>
                    <a:pt x="149" y="117"/>
                  </a:lnTo>
                  <a:lnTo>
                    <a:pt x="168" y="107"/>
                  </a:lnTo>
                  <a:lnTo>
                    <a:pt x="158" y="89"/>
                  </a:lnTo>
                  <a:lnTo>
                    <a:pt x="164" y="68"/>
                  </a:lnTo>
                  <a:lnTo>
                    <a:pt x="153" y="55"/>
                  </a:lnTo>
                  <a:lnTo>
                    <a:pt x="123" y="63"/>
                  </a:lnTo>
                  <a:lnTo>
                    <a:pt x="111" y="57"/>
                  </a:lnTo>
                  <a:lnTo>
                    <a:pt x="101" y="31"/>
                  </a:lnTo>
                  <a:lnTo>
                    <a:pt x="95" y="0"/>
                  </a:lnTo>
                  <a:lnTo>
                    <a:pt x="53" y="31"/>
                  </a:lnTo>
                  <a:lnTo>
                    <a:pt x="49" y="52"/>
                  </a:lnTo>
                  <a:lnTo>
                    <a:pt x="36" y="68"/>
                  </a:lnTo>
                  <a:lnTo>
                    <a:pt x="17" y="72"/>
                  </a:lnTo>
                  <a:lnTo>
                    <a:pt x="22" y="80"/>
                  </a:lnTo>
                  <a:lnTo>
                    <a:pt x="9" y="99"/>
                  </a:lnTo>
                  <a:lnTo>
                    <a:pt x="9" y="126"/>
                  </a:lnTo>
                  <a:lnTo>
                    <a:pt x="0" y="144"/>
                  </a:lnTo>
                  <a:lnTo>
                    <a:pt x="7" y="181"/>
                  </a:lnTo>
                  <a:lnTo>
                    <a:pt x="54" y="169"/>
                  </a:lnTo>
                  <a:lnTo>
                    <a:pt x="54" y="133"/>
                  </a:lnTo>
                  <a:lnTo>
                    <a:pt x="76" y="133"/>
                  </a:lnTo>
                  <a:lnTo>
                    <a:pt x="107" y="161"/>
                  </a:lnTo>
                  <a:lnTo>
                    <a:pt x="87" y="178"/>
                  </a:lnTo>
                  <a:lnTo>
                    <a:pt x="117" y="178"/>
                  </a:lnTo>
                  <a:lnTo>
                    <a:pt x="141" y="201"/>
                  </a:lnTo>
                  <a:lnTo>
                    <a:pt x="141" y="233"/>
                  </a:lnTo>
                  <a:lnTo>
                    <a:pt x="195" y="265"/>
                  </a:lnTo>
                  <a:lnTo>
                    <a:pt x="209" y="255"/>
                  </a:lnTo>
                  <a:lnTo>
                    <a:pt x="230" y="225"/>
                  </a:lnTo>
                  <a:lnTo>
                    <a:pt x="205" y="213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63">
              <a:extLst>
                <a:ext uri="{FF2B5EF4-FFF2-40B4-BE49-F238E27FC236}">
                  <a16:creationId xmlns:a16="http://schemas.microsoft.com/office/drawing/2014/main" id="{39ECAEDF-C3E1-E546-B481-39CCC0B9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3119"/>
              <a:ext cx="241" cy="196"/>
            </a:xfrm>
            <a:custGeom>
              <a:avLst/>
              <a:gdLst/>
              <a:ahLst/>
              <a:cxnLst>
                <a:cxn ang="0">
                  <a:pos x="241" y="132"/>
                </a:cxn>
                <a:cxn ang="0">
                  <a:pos x="226" y="120"/>
                </a:cxn>
                <a:cxn ang="0">
                  <a:pos x="205" y="125"/>
                </a:cxn>
                <a:cxn ang="0">
                  <a:pos x="197" y="117"/>
                </a:cxn>
                <a:cxn ang="0">
                  <a:pos x="203" y="106"/>
                </a:cxn>
                <a:cxn ang="0">
                  <a:pos x="203" y="87"/>
                </a:cxn>
                <a:cxn ang="0">
                  <a:pos x="218" y="62"/>
                </a:cxn>
                <a:cxn ang="0">
                  <a:pos x="213" y="53"/>
                </a:cxn>
                <a:cxn ang="0">
                  <a:pos x="221" y="28"/>
                </a:cxn>
                <a:cxn ang="0">
                  <a:pos x="215" y="23"/>
                </a:cxn>
                <a:cxn ang="0">
                  <a:pos x="192" y="27"/>
                </a:cxn>
                <a:cxn ang="0">
                  <a:pos x="169" y="13"/>
                </a:cxn>
                <a:cxn ang="0">
                  <a:pos x="115" y="13"/>
                </a:cxn>
                <a:cxn ang="0">
                  <a:pos x="102" y="0"/>
                </a:cxn>
                <a:cxn ang="0">
                  <a:pos x="93" y="14"/>
                </a:cxn>
                <a:cxn ang="0">
                  <a:pos x="86" y="30"/>
                </a:cxn>
                <a:cxn ang="0">
                  <a:pos x="73" y="31"/>
                </a:cxn>
                <a:cxn ang="0">
                  <a:pos x="63" y="48"/>
                </a:cxn>
                <a:cxn ang="0">
                  <a:pos x="52" y="48"/>
                </a:cxn>
                <a:cxn ang="0">
                  <a:pos x="31" y="59"/>
                </a:cxn>
                <a:cxn ang="0">
                  <a:pos x="24" y="54"/>
                </a:cxn>
                <a:cxn ang="0">
                  <a:pos x="0" y="62"/>
                </a:cxn>
                <a:cxn ang="0">
                  <a:pos x="0" y="74"/>
                </a:cxn>
                <a:cxn ang="0">
                  <a:pos x="37" y="74"/>
                </a:cxn>
                <a:cxn ang="0">
                  <a:pos x="37" y="89"/>
                </a:cxn>
                <a:cxn ang="0">
                  <a:pos x="58" y="106"/>
                </a:cxn>
                <a:cxn ang="0">
                  <a:pos x="38" y="123"/>
                </a:cxn>
                <a:cxn ang="0">
                  <a:pos x="79" y="123"/>
                </a:cxn>
                <a:cxn ang="0">
                  <a:pos x="88" y="182"/>
                </a:cxn>
                <a:cxn ang="0">
                  <a:pos x="90" y="182"/>
                </a:cxn>
                <a:cxn ang="0">
                  <a:pos x="120" y="196"/>
                </a:cxn>
                <a:cxn ang="0">
                  <a:pos x="144" y="181"/>
                </a:cxn>
                <a:cxn ang="0">
                  <a:pos x="157" y="182"/>
                </a:cxn>
                <a:cxn ang="0">
                  <a:pos x="192" y="166"/>
                </a:cxn>
                <a:cxn ang="0">
                  <a:pos x="227" y="166"/>
                </a:cxn>
                <a:cxn ang="0">
                  <a:pos x="226" y="153"/>
                </a:cxn>
                <a:cxn ang="0">
                  <a:pos x="241" y="138"/>
                </a:cxn>
                <a:cxn ang="0">
                  <a:pos x="241" y="132"/>
                </a:cxn>
              </a:cxnLst>
              <a:rect l="0" t="0" r="r" b="b"/>
              <a:pathLst>
                <a:path w="241" h="196">
                  <a:moveTo>
                    <a:pt x="241" y="132"/>
                  </a:moveTo>
                  <a:lnTo>
                    <a:pt x="226" y="120"/>
                  </a:lnTo>
                  <a:lnTo>
                    <a:pt x="205" y="125"/>
                  </a:lnTo>
                  <a:lnTo>
                    <a:pt x="197" y="117"/>
                  </a:lnTo>
                  <a:lnTo>
                    <a:pt x="203" y="106"/>
                  </a:lnTo>
                  <a:lnTo>
                    <a:pt x="203" y="87"/>
                  </a:lnTo>
                  <a:lnTo>
                    <a:pt x="218" y="62"/>
                  </a:lnTo>
                  <a:lnTo>
                    <a:pt x="213" y="53"/>
                  </a:lnTo>
                  <a:lnTo>
                    <a:pt x="221" y="28"/>
                  </a:lnTo>
                  <a:lnTo>
                    <a:pt x="215" y="23"/>
                  </a:lnTo>
                  <a:lnTo>
                    <a:pt x="192" y="27"/>
                  </a:lnTo>
                  <a:lnTo>
                    <a:pt x="169" y="13"/>
                  </a:lnTo>
                  <a:lnTo>
                    <a:pt x="115" y="13"/>
                  </a:lnTo>
                  <a:lnTo>
                    <a:pt x="102" y="0"/>
                  </a:lnTo>
                  <a:lnTo>
                    <a:pt x="93" y="14"/>
                  </a:lnTo>
                  <a:lnTo>
                    <a:pt x="86" y="30"/>
                  </a:lnTo>
                  <a:lnTo>
                    <a:pt x="73" y="31"/>
                  </a:lnTo>
                  <a:lnTo>
                    <a:pt x="63" y="48"/>
                  </a:lnTo>
                  <a:lnTo>
                    <a:pt x="52" y="48"/>
                  </a:lnTo>
                  <a:lnTo>
                    <a:pt x="31" y="59"/>
                  </a:lnTo>
                  <a:lnTo>
                    <a:pt x="24" y="54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89"/>
                  </a:lnTo>
                  <a:lnTo>
                    <a:pt x="58" y="106"/>
                  </a:lnTo>
                  <a:lnTo>
                    <a:pt x="38" y="123"/>
                  </a:lnTo>
                  <a:lnTo>
                    <a:pt x="79" y="123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120" y="196"/>
                  </a:lnTo>
                  <a:lnTo>
                    <a:pt x="144" y="181"/>
                  </a:lnTo>
                  <a:lnTo>
                    <a:pt x="157" y="182"/>
                  </a:lnTo>
                  <a:lnTo>
                    <a:pt x="192" y="166"/>
                  </a:lnTo>
                  <a:lnTo>
                    <a:pt x="227" y="166"/>
                  </a:lnTo>
                  <a:lnTo>
                    <a:pt x="226" y="153"/>
                  </a:lnTo>
                  <a:lnTo>
                    <a:pt x="241" y="138"/>
                  </a:lnTo>
                  <a:lnTo>
                    <a:pt x="241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4F28CBC6-F647-184D-9882-F44B67EA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3119"/>
              <a:ext cx="241" cy="196"/>
            </a:xfrm>
            <a:custGeom>
              <a:avLst/>
              <a:gdLst/>
              <a:ahLst/>
              <a:cxnLst>
                <a:cxn ang="0">
                  <a:pos x="241" y="132"/>
                </a:cxn>
                <a:cxn ang="0">
                  <a:pos x="226" y="120"/>
                </a:cxn>
                <a:cxn ang="0">
                  <a:pos x="205" y="125"/>
                </a:cxn>
                <a:cxn ang="0">
                  <a:pos x="197" y="117"/>
                </a:cxn>
                <a:cxn ang="0">
                  <a:pos x="203" y="106"/>
                </a:cxn>
                <a:cxn ang="0">
                  <a:pos x="203" y="87"/>
                </a:cxn>
                <a:cxn ang="0">
                  <a:pos x="218" y="62"/>
                </a:cxn>
                <a:cxn ang="0">
                  <a:pos x="213" y="53"/>
                </a:cxn>
                <a:cxn ang="0">
                  <a:pos x="221" y="28"/>
                </a:cxn>
                <a:cxn ang="0">
                  <a:pos x="215" y="23"/>
                </a:cxn>
                <a:cxn ang="0">
                  <a:pos x="192" y="27"/>
                </a:cxn>
                <a:cxn ang="0">
                  <a:pos x="169" y="13"/>
                </a:cxn>
                <a:cxn ang="0">
                  <a:pos x="115" y="13"/>
                </a:cxn>
                <a:cxn ang="0">
                  <a:pos x="102" y="0"/>
                </a:cxn>
                <a:cxn ang="0">
                  <a:pos x="93" y="14"/>
                </a:cxn>
                <a:cxn ang="0">
                  <a:pos x="86" y="30"/>
                </a:cxn>
                <a:cxn ang="0">
                  <a:pos x="73" y="31"/>
                </a:cxn>
                <a:cxn ang="0">
                  <a:pos x="63" y="48"/>
                </a:cxn>
                <a:cxn ang="0">
                  <a:pos x="52" y="48"/>
                </a:cxn>
                <a:cxn ang="0">
                  <a:pos x="31" y="59"/>
                </a:cxn>
                <a:cxn ang="0">
                  <a:pos x="24" y="54"/>
                </a:cxn>
                <a:cxn ang="0">
                  <a:pos x="0" y="62"/>
                </a:cxn>
                <a:cxn ang="0">
                  <a:pos x="0" y="74"/>
                </a:cxn>
                <a:cxn ang="0">
                  <a:pos x="37" y="74"/>
                </a:cxn>
                <a:cxn ang="0">
                  <a:pos x="37" y="89"/>
                </a:cxn>
                <a:cxn ang="0">
                  <a:pos x="58" y="106"/>
                </a:cxn>
                <a:cxn ang="0">
                  <a:pos x="38" y="123"/>
                </a:cxn>
                <a:cxn ang="0">
                  <a:pos x="79" y="123"/>
                </a:cxn>
                <a:cxn ang="0">
                  <a:pos x="88" y="182"/>
                </a:cxn>
                <a:cxn ang="0">
                  <a:pos x="90" y="182"/>
                </a:cxn>
                <a:cxn ang="0">
                  <a:pos x="120" y="196"/>
                </a:cxn>
                <a:cxn ang="0">
                  <a:pos x="144" y="181"/>
                </a:cxn>
                <a:cxn ang="0">
                  <a:pos x="157" y="182"/>
                </a:cxn>
                <a:cxn ang="0">
                  <a:pos x="192" y="166"/>
                </a:cxn>
                <a:cxn ang="0">
                  <a:pos x="227" y="166"/>
                </a:cxn>
                <a:cxn ang="0">
                  <a:pos x="226" y="153"/>
                </a:cxn>
                <a:cxn ang="0">
                  <a:pos x="241" y="138"/>
                </a:cxn>
                <a:cxn ang="0">
                  <a:pos x="241" y="132"/>
                </a:cxn>
              </a:cxnLst>
              <a:rect l="0" t="0" r="r" b="b"/>
              <a:pathLst>
                <a:path w="241" h="196">
                  <a:moveTo>
                    <a:pt x="241" y="132"/>
                  </a:moveTo>
                  <a:lnTo>
                    <a:pt x="226" y="120"/>
                  </a:lnTo>
                  <a:lnTo>
                    <a:pt x="205" y="125"/>
                  </a:lnTo>
                  <a:lnTo>
                    <a:pt x="197" y="117"/>
                  </a:lnTo>
                  <a:lnTo>
                    <a:pt x="203" y="106"/>
                  </a:lnTo>
                  <a:lnTo>
                    <a:pt x="203" y="87"/>
                  </a:lnTo>
                  <a:lnTo>
                    <a:pt x="218" y="62"/>
                  </a:lnTo>
                  <a:lnTo>
                    <a:pt x="213" y="53"/>
                  </a:lnTo>
                  <a:lnTo>
                    <a:pt x="221" y="28"/>
                  </a:lnTo>
                  <a:lnTo>
                    <a:pt x="215" y="23"/>
                  </a:lnTo>
                  <a:lnTo>
                    <a:pt x="192" y="27"/>
                  </a:lnTo>
                  <a:lnTo>
                    <a:pt x="169" y="13"/>
                  </a:lnTo>
                  <a:lnTo>
                    <a:pt x="115" y="13"/>
                  </a:lnTo>
                  <a:lnTo>
                    <a:pt x="102" y="0"/>
                  </a:lnTo>
                  <a:lnTo>
                    <a:pt x="93" y="14"/>
                  </a:lnTo>
                  <a:lnTo>
                    <a:pt x="86" y="30"/>
                  </a:lnTo>
                  <a:lnTo>
                    <a:pt x="73" y="31"/>
                  </a:lnTo>
                  <a:lnTo>
                    <a:pt x="63" y="48"/>
                  </a:lnTo>
                  <a:lnTo>
                    <a:pt x="52" y="48"/>
                  </a:lnTo>
                  <a:lnTo>
                    <a:pt x="31" y="59"/>
                  </a:lnTo>
                  <a:lnTo>
                    <a:pt x="24" y="54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89"/>
                  </a:lnTo>
                  <a:lnTo>
                    <a:pt x="58" y="106"/>
                  </a:lnTo>
                  <a:lnTo>
                    <a:pt x="38" y="123"/>
                  </a:lnTo>
                  <a:lnTo>
                    <a:pt x="79" y="123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120" y="196"/>
                  </a:lnTo>
                  <a:lnTo>
                    <a:pt x="144" y="181"/>
                  </a:lnTo>
                  <a:lnTo>
                    <a:pt x="157" y="182"/>
                  </a:lnTo>
                  <a:lnTo>
                    <a:pt x="192" y="166"/>
                  </a:lnTo>
                  <a:lnTo>
                    <a:pt x="227" y="166"/>
                  </a:lnTo>
                  <a:lnTo>
                    <a:pt x="226" y="153"/>
                  </a:lnTo>
                  <a:lnTo>
                    <a:pt x="241" y="138"/>
                  </a:lnTo>
                  <a:lnTo>
                    <a:pt x="241" y="13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65">
              <a:extLst>
                <a:ext uri="{FF2B5EF4-FFF2-40B4-BE49-F238E27FC236}">
                  <a16:creationId xmlns:a16="http://schemas.microsoft.com/office/drawing/2014/main" id="{ADEEBFDB-10B7-5040-A8DA-00F2049D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151"/>
              <a:ext cx="193" cy="226"/>
            </a:xfrm>
            <a:custGeom>
              <a:avLst/>
              <a:gdLst/>
              <a:ahLst/>
              <a:cxnLst>
                <a:cxn ang="0">
                  <a:pos x="141" y="91"/>
                </a:cxn>
                <a:cxn ang="0">
                  <a:pos x="160" y="74"/>
                </a:cxn>
                <a:cxn ang="0">
                  <a:pos x="141" y="57"/>
                </a:cxn>
                <a:cxn ang="0">
                  <a:pos x="141" y="42"/>
                </a:cxn>
                <a:cxn ang="0">
                  <a:pos x="102" y="42"/>
                </a:cxn>
                <a:cxn ang="0">
                  <a:pos x="102" y="30"/>
                </a:cxn>
                <a:cxn ang="0">
                  <a:pos x="95" y="22"/>
                </a:cxn>
                <a:cxn ang="0">
                  <a:pos x="82" y="9"/>
                </a:cxn>
                <a:cxn ang="0">
                  <a:pos x="58" y="0"/>
                </a:cxn>
                <a:cxn ang="0">
                  <a:pos x="33" y="22"/>
                </a:cxn>
                <a:cxn ang="0">
                  <a:pos x="23" y="55"/>
                </a:cxn>
                <a:cxn ang="0">
                  <a:pos x="0" y="83"/>
                </a:cxn>
                <a:cxn ang="0">
                  <a:pos x="1" y="113"/>
                </a:cxn>
                <a:cxn ang="0">
                  <a:pos x="0" y="137"/>
                </a:cxn>
                <a:cxn ang="0">
                  <a:pos x="13" y="167"/>
                </a:cxn>
                <a:cxn ang="0">
                  <a:pos x="39" y="185"/>
                </a:cxn>
                <a:cxn ang="0">
                  <a:pos x="58" y="180"/>
                </a:cxn>
                <a:cxn ang="0">
                  <a:pos x="91" y="20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4" y="199"/>
                </a:cxn>
                <a:cxn ang="0">
                  <a:pos x="175" y="188"/>
                </a:cxn>
                <a:cxn ang="0">
                  <a:pos x="163" y="167"/>
                </a:cxn>
                <a:cxn ang="0">
                  <a:pos x="168" y="153"/>
                </a:cxn>
                <a:cxn ang="0">
                  <a:pos x="193" y="150"/>
                </a:cxn>
                <a:cxn ang="0">
                  <a:pos x="183" y="91"/>
                </a:cxn>
                <a:cxn ang="0">
                  <a:pos x="141" y="91"/>
                </a:cxn>
              </a:cxnLst>
              <a:rect l="0" t="0" r="r" b="b"/>
              <a:pathLst>
                <a:path w="193" h="226">
                  <a:moveTo>
                    <a:pt x="141" y="91"/>
                  </a:moveTo>
                  <a:lnTo>
                    <a:pt x="160" y="74"/>
                  </a:lnTo>
                  <a:lnTo>
                    <a:pt x="141" y="57"/>
                  </a:lnTo>
                  <a:lnTo>
                    <a:pt x="141" y="42"/>
                  </a:lnTo>
                  <a:lnTo>
                    <a:pt x="102" y="42"/>
                  </a:lnTo>
                  <a:lnTo>
                    <a:pt x="102" y="30"/>
                  </a:lnTo>
                  <a:lnTo>
                    <a:pt x="95" y="22"/>
                  </a:lnTo>
                  <a:lnTo>
                    <a:pt x="82" y="9"/>
                  </a:lnTo>
                  <a:lnTo>
                    <a:pt x="58" y="0"/>
                  </a:lnTo>
                  <a:lnTo>
                    <a:pt x="33" y="22"/>
                  </a:lnTo>
                  <a:lnTo>
                    <a:pt x="23" y="55"/>
                  </a:lnTo>
                  <a:lnTo>
                    <a:pt x="0" y="83"/>
                  </a:lnTo>
                  <a:lnTo>
                    <a:pt x="1" y="113"/>
                  </a:lnTo>
                  <a:lnTo>
                    <a:pt x="0" y="137"/>
                  </a:lnTo>
                  <a:lnTo>
                    <a:pt x="13" y="167"/>
                  </a:lnTo>
                  <a:lnTo>
                    <a:pt x="39" y="185"/>
                  </a:lnTo>
                  <a:lnTo>
                    <a:pt x="58" y="180"/>
                  </a:lnTo>
                  <a:lnTo>
                    <a:pt x="91" y="201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54" y="199"/>
                  </a:lnTo>
                  <a:lnTo>
                    <a:pt x="175" y="188"/>
                  </a:lnTo>
                  <a:lnTo>
                    <a:pt x="163" y="167"/>
                  </a:lnTo>
                  <a:lnTo>
                    <a:pt x="168" y="153"/>
                  </a:lnTo>
                  <a:lnTo>
                    <a:pt x="193" y="150"/>
                  </a:lnTo>
                  <a:lnTo>
                    <a:pt x="183" y="91"/>
                  </a:lnTo>
                  <a:lnTo>
                    <a:pt x="141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24847BA8-1AB6-C040-A5F9-EC04D729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151"/>
              <a:ext cx="193" cy="226"/>
            </a:xfrm>
            <a:custGeom>
              <a:avLst/>
              <a:gdLst/>
              <a:ahLst/>
              <a:cxnLst>
                <a:cxn ang="0">
                  <a:pos x="141" y="91"/>
                </a:cxn>
                <a:cxn ang="0">
                  <a:pos x="160" y="74"/>
                </a:cxn>
                <a:cxn ang="0">
                  <a:pos x="141" y="57"/>
                </a:cxn>
                <a:cxn ang="0">
                  <a:pos x="141" y="42"/>
                </a:cxn>
                <a:cxn ang="0">
                  <a:pos x="102" y="42"/>
                </a:cxn>
                <a:cxn ang="0">
                  <a:pos x="102" y="30"/>
                </a:cxn>
                <a:cxn ang="0">
                  <a:pos x="95" y="22"/>
                </a:cxn>
                <a:cxn ang="0">
                  <a:pos x="82" y="9"/>
                </a:cxn>
                <a:cxn ang="0">
                  <a:pos x="58" y="0"/>
                </a:cxn>
                <a:cxn ang="0">
                  <a:pos x="33" y="22"/>
                </a:cxn>
                <a:cxn ang="0">
                  <a:pos x="23" y="55"/>
                </a:cxn>
                <a:cxn ang="0">
                  <a:pos x="0" y="83"/>
                </a:cxn>
                <a:cxn ang="0">
                  <a:pos x="1" y="113"/>
                </a:cxn>
                <a:cxn ang="0">
                  <a:pos x="0" y="137"/>
                </a:cxn>
                <a:cxn ang="0">
                  <a:pos x="13" y="167"/>
                </a:cxn>
                <a:cxn ang="0">
                  <a:pos x="39" y="185"/>
                </a:cxn>
                <a:cxn ang="0">
                  <a:pos x="58" y="180"/>
                </a:cxn>
                <a:cxn ang="0">
                  <a:pos x="91" y="20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4" y="199"/>
                </a:cxn>
                <a:cxn ang="0">
                  <a:pos x="175" y="188"/>
                </a:cxn>
                <a:cxn ang="0">
                  <a:pos x="163" y="167"/>
                </a:cxn>
                <a:cxn ang="0">
                  <a:pos x="168" y="153"/>
                </a:cxn>
                <a:cxn ang="0">
                  <a:pos x="193" y="150"/>
                </a:cxn>
                <a:cxn ang="0">
                  <a:pos x="183" y="91"/>
                </a:cxn>
                <a:cxn ang="0">
                  <a:pos x="141" y="91"/>
                </a:cxn>
              </a:cxnLst>
              <a:rect l="0" t="0" r="r" b="b"/>
              <a:pathLst>
                <a:path w="193" h="226">
                  <a:moveTo>
                    <a:pt x="141" y="91"/>
                  </a:moveTo>
                  <a:lnTo>
                    <a:pt x="160" y="74"/>
                  </a:lnTo>
                  <a:lnTo>
                    <a:pt x="141" y="57"/>
                  </a:lnTo>
                  <a:lnTo>
                    <a:pt x="141" y="42"/>
                  </a:lnTo>
                  <a:lnTo>
                    <a:pt x="102" y="42"/>
                  </a:lnTo>
                  <a:lnTo>
                    <a:pt x="102" y="30"/>
                  </a:lnTo>
                  <a:lnTo>
                    <a:pt x="95" y="22"/>
                  </a:lnTo>
                  <a:lnTo>
                    <a:pt x="82" y="9"/>
                  </a:lnTo>
                  <a:lnTo>
                    <a:pt x="58" y="0"/>
                  </a:lnTo>
                  <a:lnTo>
                    <a:pt x="33" y="22"/>
                  </a:lnTo>
                  <a:lnTo>
                    <a:pt x="23" y="55"/>
                  </a:lnTo>
                  <a:lnTo>
                    <a:pt x="0" y="83"/>
                  </a:lnTo>
                  <a:lnTo>
                    <a:pt x="1" y="113"/>
                  </a:lnTo>
                  <a:lnTo>
                    <a:pt x="0" y="137"/>
                  </a:lnTo>
                  <a:lnTo>
                    <a:pt x="13" y="167"/>
                  </a:lnTo>
                  <a:lnTo>
                    <a:pt x="39" y="185"/>
                  </a:lnTo>
                  <a:lnTo>
                    <a:pt x="58" y="180"/>
                  </a:lnTo>
                  <a:lnTo>
                    <a:pt x="91" y="201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54" y="199"/>
                  </a:lnTo>
                  <a:lnTo>
                    <a:pt x="175" y="188"/>
                  </a:lnTo>
                  <a:lnTo>
                    <a:pt x="163" y="167"/>
                  </a:lnTo>
                  <a:lnTo>
                    <a:pt x="168" y="153"/>
                  </a:lnTo>
                  <a:lnTo>
                    <a:pt x="193" y="150"/>
                  </a:lnTo>
                  <a:lnTo>
                    <a:pt x="183" y="91"/>
                  </a:lnTo>
                  <a:lnTo>
                    <a:pt x="141" y="9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DED49215-F606-A14B-A1C4-50AE8B7E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032"/>
              <a:ext cx="245" cy="278"/>
            </a:xfrm>
            <a:custGeom>
              <a:avLst/>
              <a:gdLst/>
              <a:ahLst/>
              <a:cxnLst>
                <a:cxn ang="0">
                  <a:pos x="245" y="135"/>
                </a:cxn>
                <a:cxn ang="0">
                  <a:pos x="236" y="103"/>
                </a:cxn>
                <a:cxn ang="0">
                  <a:pos x="198" y="68"/>
                </a:cxn>
                <a:cxn ang="0">
                  <a:pos x="151" y="34"/>
                </a:cxn>
                <a:cxn ang="0">
                  <a:pos x="142" y="16"/>
                </a:cxn>
                <a:cxn ang="0">
                  <a:pos x="141" y="5"/>
                </a:cxn>
                <a:cxn ang="0">
                  <a:pos x="127" y="0"/>
                </a:cxn>
                <a:cxn ang="0">
                  <a:pos x="123" y="19"/>
                </a:cxn>
                <a:cxn ang="0">
                  <a:pos x="113" y="37"/>
                </a:cxn>
                <a:cxn ang="0">
                  <a:pos x="84" y="37"/>
                </a:cxn>
                <a:cxn ang="0">
                  <a:pos x="64" y="57"/>
                </a:cxn>
                <a:cxn ang="0">
                  <a:pos x="36" y="57"/>
                </a:cxn>
                <a:cxn ang="0">
                  <a:pos x="36" y="80"/>
                </a:cxn>
                <a:cxn ang="0">
                  <a:pos x="0" y="100"/>
                </a:cxn>
                <a:cxn ang="0">
                  <a:pos x="21" y="100"/>
                </a:cxn>
                <a:cxn ang="0">
                  <a:pos x="43" y="114"/>
                </a:cxn>
                <a:cxn ang="0">
                  <a:pos x="67" y="110"/>
                </a:cxn>
                <a:cxn ang="0">
                  <a:pos x="73" y="115"/>
                </a:cxn>
                <a:cxn ang="0">
                  <a:pos x="65" y="140"/>
                </a:cxn>
                <a:cxn ang="0">
                  <a:pos x="70" y="149"/>
                </a:cxn>
                <a:cxn ang="0">
                  <a:pos x="55" y="174"/>
                </a:cxn>
                <a:cxn ang="0">
                  <a:pos x="55" y="193"/>
                </a:cxn>
                <a:cxn ang="0">
                  <a:pos x="49" y="204"/>
                </a:cxn>
                <a:cxn ang="0">
                  <a:pos x="57" y="212"/>
                </a:cxn>
                <a:cxn ang="0">
                  <a:pos x="78" y="207"/>
                </a:cxn>
                <a:cxn ang="0">
                  <a:pos x="93" y="219"/>
                </a:cxn>
                <a:cxn ang="0">
                  <a:pos x="93" y="225"/>
                </a:cxn>
                <a:cxn ang="0">
                  <a:pos x="129" y="256"/>
                </a:cxn>
                <a:cxn ang="0">
                  <a:pos x="125" y="268"/>
                </a:cxn>
                <a:cxn ang="0">
                  <a:pos x="133" y="278"/>
                </a:cxn>
                <a:cxn ang="0">
                  <a:pos x="152" y="274"/>
                </a:cxn>
                <a:cxn ang="0">
                  <a:pos x="166" y="256"/>
                </a:cxn>
                <a:cxn ang="0">
                  <a:pos x="169" y="235"/>
                </a:cxn>
                <a:cxn ang="0">
                  <a:pos x="211" y="204"/>
                </a:cxn>
                <a:cxn ang="0">
                  <a:pos x="211" y="192"/>
                </a:cxn>
                <a:cxn ang="0">
                  <a:pos x="232" y="174"/>
                </a:cxn>
                <a:cxn ang="0">
                  <a:pos x="230" y="155"/>
                </a:cxn>
                <a:cxn ang="0">
                  <a:pos x="245" y="135"/>
                </a:cxn>
              </a:cxnLst>
              <a:rect l="0" t="0" r="r" b="b"/>
              <a:pathLst>
                <a:path w="245" h="278">
                  <a:moveTo>
                    <a:pt x="245" y="135"/>
                  </a:moveTo>
                  <a:lnTo>
                    <a:pt x="236" y="103"/>
                  </a:lnTo>
                  <a:lnTo>
                    <a:pt x="198" y="68"/>
                  </a:lnTo>
                  <a:lnTo>
                    <a:pt x="151" y="34"/>
                  </a:lnTo>
                  <a:lnTo>
                    <a:pt x="142" y="16"/>
                  </a:lnTo>
                  <a:lnTo>
                    <a:pt x="141" y="5"/>
                  </a:lnTo>
                  <a:lnTo>
                    <a:pt x="127" y="0"/>
                  </a:lnTo>
                  <a:lnTo>
                    <a:pt x="123" y="19"/>
                  </a:lnTo>
                  <a:lnTo>
                    <a:pt x="113" y="37"/>
                  </a:lnTo>
                  <a:lnTo>
                    <a:pt x="84" y="37"/>
                  </a:lnTo>
                  <a:lnTo>
                    <a:pt x="64" y="57"/>
                  </a:lnTo>
                  <a:lnTo>
                    <a:pt x="36" y="57"/>
                  </a:lnTo>
                  <a:lnTo>
                    <a:pt x="36" y="80"/>
                  </a:lnTo>
                  <a:lnTo>
                    <a:pt x="0" y="100"/>
                  </a:lnTo>
                  <a:lnTo>
                    <a:pt x="21" y="100"/>
                  </a:lnTo>
                  <a:lnTo>
                    <a:pt x="43" y="114"/>
                  </a:lnTo>
                  <a:lnTo>
                    <a:pt x="67" y="110"/>
                  </a:lnTo>
                  <a:lnTo>
                    <a:pt x="73" y="115"/>
                  </a:lnTo>
                  <a:lnTo>
                    <a:pt x="65" y="140"/>
                  </a:lnTo>
                  <a:lnTo>
                    <a:pt x="70" y="149"/>
                  </a:lnTo>
                  <a:lnTo>
                    <a:pt x="55" y="174"/>
                  </a:lnTo>
                  <a:lnTo>
                    <a:pt x="55" y="193"/>
                  </a:lnTo>
                  <a:lnTo>
                    <a:pt x="49" y="204"/>
                  </a:lnTo>
                  <a:lnTo>
                    <a:pt x="57" y="212"/>
                  </a:lnTo>
                  <a:lnTo>
                    <a:pt x="78" y="207"/>
                  </a:lnTo>
                  <a:lnTo>
                    <a:pt x="93" y="219"/>
                  </a:lnTo>
                  <a:lnTo>
                    <a:pt x="93" y="225"/>
                  </a:lnTo>
                  <a:lnTo>
                    <a:pt x="129" y="256"/>
                  </a:lnTo>
                  <a:lnTo>
                    <a:pt x="125" y="268"/>
                  </a:lnTo>
                  <a:lnTo>
                    <a:pt x="133" y="278"/>
                  </a:lnTo>
                  <a:lnTo>
                    <a:pt x="152" y="274"/>
                  </a:lnTo>
                  <a:lnTo>
                    <a:pt x="166" y="256"/>
                  </a:lnTo>
                  <a:lnTo>
                    <a:pt x="169" y="235"/>
                  </a:lnTo>
                  <a:lnTo>
                    <a:pt x="211" y="204"/>
                  </a:lnTo>
                  <a:lnTo>
                    <a:pt x="211" y="192"/>
                  </a:lnTo>
                  <a:lnTo>
                    <a:pt x="232" y="174"/>
                  </a:lnTo>
                  <a:lnTo>
                    <a:pt x="230" y="155"/>
                  </a:lnTo>
                  <a:lnTo>
                    <a:pt x="245" y="1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2943AAB8-1FCA-1548-8958-78BD934A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032"/>
              <a:ext cx="245" cy="278"/>
            </a:xfrm>
            <a:custGeom>
              <a:avLst/>
              <a:gdLst/>
              <a:ahLst/>
              <a:cxnLst>
                <a:cxn ang="0">
                  <a:pos x="245" y="135"/>
                </a:cxn>
                <a:cxn ang="0">
                  <a:pos x="236" y="103"/>
                </a:cxn>
                <a:cxn ang="0">
                  <a:pos x="198" y="68"/>
                </a:cxn>
                <a:cxn ang="0">
                  <a:pos x="151" y="34"/>
                </a:cxn>
                <a:cxn ang="0">
                  <a:pos x="142" y="16"/>
                </a:cxn>
                <a:cxn ang="0">
                  <a:pos x="141" y="5"/>
                </a:cxn>
                <a:cxn ang="0">
                  <a:pos x="127" y="0"/>
                </a:cxn>
                <a:cxn ang="0">
                  <a:pos x="123" y="19"/>
                </a:cxn>
                <a:cxn ang="0">
                  <a:pos x="113" y="37"/>
                </a:cxn>
                <a:cxn ang="0">
                  <a:pos x="84" y="37"/>
                </a:cxn>
                <a:cxn ang="0">
                  <a:pos x="64" y="57"/>
                </a:cxn>
                <a:cxn ang="0">
                  <a:pos x="36" y="57"/>
                </a:cxn>
                <a:cxn ang="0">
                  <a:pos x="36" y="80"/>
                </a:cxn>
                <a:cxn ang="0">
                  <a:pos x="0" y="100"/>
                </a:cxn>
                <a:cxn ang="0">
                  <a:pos x="21" y="100"/>
                </a:cxn>
                <a:cxn ang="0">
                  <a:pos x="43" y="114"/>
                </a:cxn>
                <a:cxn ang="0">
                  <a:pos x="67" y="110"/>
                </a:cxn>
                <a:cxn ang="0">
                  <a:pos x="73" y="115"/>
                </a:cxn>
                <a:cxn ang="0">
                  <a:pos x="65" y="140"/>
                </a:cxn>
                <a:cxn ang="0">
                  <a:pos x="70" y="149"/>
                </a:cxn>
                <a:cxn ang="0">
                  <a:pos x="55" y="174"/>
                </a:cxn>
                <a:cxn ang="0">
                  <a:pos x="55" y="193"/>
                </a:cxn>
                <a:cxn ang="0">
                  <a:pos x="49" y="204"/>
                </a:cxn>
                <a:cxn ang="0">
                  <a:pos x="57" y="212"/>
                </a:cxn>
                <a:cxn ang="0">
                  <a:pos x="78" y="207"/>
                </a:cxn>
                <a:cxn ang="0">
                  <a:pos x="93" y="219"/>
                </a:cxn>
                <a:cxn ang="0">
                  <a:pos x="93" y="225"/>
                </a:cxn>
                <a:cxn ang="0">
                  <a:pos x="129" y="256"/>
                </a:cxn>
                <a:cxn ang="0">
                  <a:pos x="125" y="268"/>
                </a:cxn>
                <a:cxn ang="0">
                  <a:pos x="133" y="278"/>
                </a:cxn>
                <a:cxn ang="0">
                  <a:pos x="152" y="274"/>
                </a:cxn>
                <a:cxn ang="0">
                  <a:pos x="166" y="256"/>
                </a:cxn>
                <a:cxn ang="0">
                  <a:pos x="169" y="235"/>
                </a:cxn>
                <a:cxn ang="0">
                  <a:pos x="211" y="204"/>
                </a:cxn>
                <a:cxn ang="0">
                  <a:pos x="211" y="192"/>
                </a:cxn>
                <a:cxn ang="0">
                  <a:pos x="232" y="174"/>
                </a:cxn>
                <a:cxn ang="0">
                  <a:pos x="230" y="155"/>
                </a:cxn>
                <a:cxn ang="0">
                  <a:pos x="245" y="135"/>
                </a:cxn>
              </a:cxnLst>
              <a:rect l="0" t="0" r="r" b="b"/>
              <a:pathLst>
                <a:path w="245" h="278">
                  <a:moveTo>
                    <a:pt x="245" y="135"/>
                  </a:moveTo>
                  <a:lnTo>
                    <a:pt x="236" y="103"/>
                  </a:lnTo>
                  <a:lnTo>
                    <a:pt x="198" y="68"/>
                  </a:lnTo>
                  <a:lnTo>
                    <a:pt x="151" y="34"/>
                  </a:lnTo>
                  <a:lnTo>
                    <a:pt x="142" y="16"/>
                  </a:lnTo>
                  <a:lnTo>
                    <a:pt x="141" y="5"/>
                  </a:lnTo>
                  <a:lnTo>
                    <a:pt x="127" y="0"/>
                  </a:lnTo>
                  <a:lnTo>
                    <a:pt x="123" y="19"/>
                  </a:lnTo>
                  <a:lnTo>
                    <a:pt x="113" y="37"/>
                  </a:lnTo>
                  <a:lnTo>
                    <a:pt x="84" y="37"/>
                  </a:lnTo>
                  <a:lnTo>
                    <a:pt x="64" y="57"/>
                  </a:lnTo>
                  <a:lnTo>
                    <a:pt x="36" y="57"/>
                  </a:lnTo>
                  <a:lnTo>
                    <a:pt x="36" y="80"/>
                  </a:lnTo>
                  <a:lnTo>
                    <a:pt x="0" y="100"/>
                  </a:lnTo>
                  <a:lnTo>
                    <a:pt x="21" y="100"/>
                  </a:lnTo>
                  <a:lnTo>
                    <a:pt x="43" y="114"/>
                  </a:lnTo>
                  <a:lnTo>
                    <a:pt x="67" y="110"/>
                  </a:lnTo>
                  <a:lnTo>
                    <a:pt x="73" y="115"/>
                  </a:lnTo>
                  <a:lnTo>
                    <a:pt x="65" y="140"/>
                  </a:lnTo>
                  <a:lnTo>
                    <a:pt x="70" y="149"/>
                  </a:lnTo>
                  <a:lnTo>
                    <a:pt x="55" y="174"/>
                  </a:lnTo>
                  <a:lnTo>
                    <a:pt x="55" y="193"/>
                  </a:lnTo>
                  <a:lnTo>
                    <a:pt x="49" y="204"/>
                  </a:lnTo>
                  <a:lnTo>
                    <a:pt x="57" y="212"/>
                  </a:lnTo>
                  <a:lnTo>
                    <a:pt x="78" y="207"/>
                  </a:lnTo>
                  <a:lnTo>
                    <a:pt x="93" y="219"/>
                  </a:lnTo>
                  <a:lnTo>
                    <a:pt x="93" y="225"/>
                  </a:lnTo>
                  <a:lnTo>
                    <a:pt x="129" y="256"/>
                  </a:lnTo>
                  <a:lnTo>
                    <a:pt x="125" y="268"/>
                  </a:lnTo>
                  <a:lnTo>
                    <a:pt x="133" y="278"/>
                  </a:lnTo>
                  <a:lnTo>
                    <a:pt x="152" y="274"/>
                  </a:lnTo>
                  <a:lnTo>
                    <a:pt x="166" y="256"/>
                  </a:lnTo>
                  <a:lnTo>
                    <a:pt x="169" y="235"/>
                  </a:lnTo>
                  <a:lnTo>
                    <a:pt x="211" y="204"/>
                  </a:lnTo>
                  <a:lnTo>
                    <a:pt x="211" y="192"/>
                  </a:lnTo>
                  <a:lnTo>
                    <a:pt x="232" y="174"/>
                  </a:lnTo>
                  <a:lnTo>
                    <a:pt x="230" y="155"/>
                  </a:lnTo>
                  <a:lnTo>
                    <a:pt x="245" y="13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22693F0C-2037-1347-B16E-F9FC685F9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829"/>
              <a:ext cx="220" cy="301"/>
            </a:xfrm>
            <a:custGeom>
              <a:avLst/>
              <a:gdLst/>
              <a:ahLst/>
              <a:cxnLst>
                <a:cxn ang="0">
                  <a:pos x="199" y="182"/>
                </a:cxn>
                <a:cxn ang="0">
                  <a:pos x="217" y="152"/>
                </a:cxn>
                <a:cxn ang="0">
                  <a:pos x="213" y="141"/>
                </a:cxn>
                <a:cxn ang="0">
                  <a:pos x="188" y="139"/>
                </a:cxn>
                <a:cxn ang="0">
                  <a:pos x="157" y="126"/>
                </a:cxn>
                <a:cxn ang="0">
                  <a:pos x="153" y="109"/>
                </a:cxn>
                <a:cxn ang="0">
                  <a:pos x="170" y="83"/>
                </a:cxn>
                <a:cxn ang="0">
                  <a:pos x="168" y="39"/>
                </a:cxn>
                <a:cxn ang="0">
                  <a:pos x="149" y="10"/>
                </a:cxn>
                <a:cxn ang="0">
                  <a:pos x="117" y="0"/>
                </a:cxn>
                <a:cxn ang="0">
                  <a:pos x="83" y="14"/>
                </a:cxn>
                <a:cxn ang="0">
                  <a:pos x="76" y="9"/>
                </a:cxn>
                <a:cxn ang="0">
                  <a:pos x="46" y="47"/>
                </a:cxn>
                <a:cxn ang="0">
                  <a:pos x="20" y="60"/>
                </a:cxn>
                <a:cxn ang="0">
                  <a:pos x="15" y="83"/>
                </a:cxn>
                <a:cxn ang="0">
                  <a:pos x="9" y="101"/>
                </a:cxn>
                <a:cxn ang="0">
                  <a:pos x="0" y="128"/>
                </a:cxn>
                <a:cxn ang="0">
                  <a:pos x="7" y="132"/>
                </a:cxn>
                <a:cxn ang="0">
                  <a:pos x="15" y="129"/>
                </a:cxn>
                <a:cxn ang="0">
                  <a:pos x="20" y="131"/>
                </a:cxn>
                <a:cxn ang="0">
                  <a:pos x="17" y="163"/>
                </a:cxn>
                <a:cxn ang="0">
                  <a:pos x="34" y="184"/>
                </a:cxn>
                <a:cxn ang="0">
                  <a:pos x="37" y="201"/>
                </a:cxn>
                <a:cxn ang="0">
                  <a:pos x="51" y="207"/>
                </a:cxn>
                <a:cxn ang="0">
                  <a:pos x="54" y="232"/>
                </a:cxn>
                <a:cxn ang="0">
                  <a:pos x="51" y="232"/>
                </a:cxn>
                <a:cxn ang="0">
                  <a:pos x="43" y="239"/>
                </a:cxn>
                <a:cxn ang="0">
                  <a:pos x="43" y="242"/>
                </a:cxn>
                <a:cxn ang="0">
                  <a:pos x="49" y="262"/>
                </a:cxn>
                <a:cxn ang="0">
                  <a:pos x="43" y="271"/>
                </a:cxn>
                <a:cxn ang="0">
                  <a:pos x="43" y="288"/>
                </a:cxn>
                <a:cxn ang="0">
                  <a:pos x="55" y="301"/>
                </a:cxn>
                <a:cxn ang="0">
                  <a:pos x="90" y="301"/>
                </a:cxn>
                <a:cxn ang="0">
                  <a:pos x="124" y="282"/>
                </a:cxn>
                <a:cxn ang="0">
                  <a:pos x="124" y="259"/>
                </a:cxn>
                <a:cxn ang="0">
                  <a:pos x="153" y="259"/>
                </a:cxn>
                <a:cxn ang="0">
                  <a:pos x="170" y="242"/>
                </a:cxn>
                <a:cxn ang="0">
                  <a:pos x="205" y="242"/>
                </a:cxn>
                <a:cxn ang="0">
                  <a:pos x="215" y="223"/>
                </a:cxn>
                <a:cxn ang="0">
                  <a:pos x="220" y="203"/>
                </a:cxn>
                <a:cxn ang="0">
                  <a:pos x="199" y="182"/>
                </a:cxn>
              </a:cxnLst>
              <a:rect l="0" t="0" r="r" b="b"/>
              <a:pathLst>
                <a:path w="220" h="301">
                  <a:moveTo>
                    <a:pt x="199" y="182"/>
                  </a:moveTo>
                  <a:lnTo>
                    <a:pt x="217" y="152"/>
                  </a:lnTo>
                  <a:lnTo>
                    <a:pt x="213" y="141"/>
                  </a:lnTo>
                  <a:lnTo>
                    <a:pt x="188" y="139"/>
                  </a:lnTo>
                  <a:lnTo>
                    <a:pt x="157" y="126"/>
                  </a:lnTo>
                  <a:lnTo>
                    <a:pt x="153" y="109"/>
                  </a:lnTo>
                  <a:lnTo>
                    <a:pt x="170" y="83"/>
                  </a:lnTo>
                  <a:lnTo>
                    <a:pt x="168" y="39"/>
                  </a:lnTo>
                  <a:lnTo>
                    <a:pt x="149" y="10"/>
                  </a:lnTo>
                  <a:lnTo>
                    <a:pt x="117" y="0"/>
                  </a:lnTo>
                  <a:lnTo>
                    <a:pt x="83" y="14"/>
                  </a:lnTo>
                  <a:lnTo>
                    <a:pt x="76" y="9"/>
                  </a:lnTo>
                  <a:lnTo>
                    <a:pt x="46" y="47"/>
                  </a:lnTo>
                  <a:lnTo>
                    <a:pt x="20" y="60"/>
                  </a:lnTo>
                  <a:lnTo>
                    <a:pt x="15" y="83"/>
                  </a:lnTo>
                  <a:lnTo>
                    <a:pt x="9" y="101"/>
                  </a:lnTo>
                  <a:lnTo>
                    <a:pt x="0" y="128"/>
                  </a:lnTo>
                  <a:lnTo>
                    <a:pt x="7" y="132"/>
                  </a:lnTo>
                  <a:lnTo>
                    <a:pt x="15" y="129"/>
                  </a:lnTo>
                  <a:lnTo>
                    <a:pt x="20" y="131"/>
                  </a:lnTo>
                  <a:lnTo>
                    <a:pt x="17" y="163"/>
                  </a:lnTo>
                  <a:lnTo>
                    <a:pt x="34" y="184"/>
                  </a:lnTo>
                  <a:lnTo>
                    <a:pt x="37" y="201"/>
                  </a:lnTo>
                  <a:lnTo>
                    <a:pt x="51" y="207"/>
                  </a:lnTo>
                  <a:lnTo>
                    <a:pt x="54" y="232"/>
                  </a:lnTo>
                  <a:lnTo>
                    <a:pt x="51" y="232"/>
                  </a:lnTo>
                  <a:lnTo>
                    <a:pt x="43" y="239"/>
                  </a:lnTo>
                  <a:lnTo>
                    <a:pt x="43" y="242"/>
                  </a:lnTo>
                  <a:lnTo>
                    <a:pt x="49" y="262"/>
                  </a:lnTo>
                  <a:lnTo>
                    <a:pt x="43" y="271"/>
                  </a:lnTo>
                  <a:lnTo>
                    <a:pt x="43" y="288"/>
                  </a:lnTo>
                  <a:lnTo>
                    <a:pt x="55" y="301"/>
                  </a:lnTo>
                  <a:lnTo>
                    <a:pt x="90" y="301"/>
                  </a:lnTo>
                  <a:lnTo>
                    <a:pt x="124" y="282"/>
                  </a:lnTo>
                  <a:lnTo>
                    <a:pt x="124" y="259"/>
                  </a:lnTo>
                  <a:lnTo>
                    <a:pt x="153" y="259"/>
                  </a:lnTo>
                  <a:lnTo>
                    <a:pt x="170" y="242"/>
                  </a:lnTo>
                  <a:lnTo>
                    <a:pt x="205" y="242"/>
                  </a:lnTo>
                  <a:lnTo>
                    <a:pt x="215" y="223"/>
                  </a:lnTo>
                  <a:lnTo>
                    <a:pt x="220" y="203"/>
                  </a:lnTo>
                  <a:lnTo>
                    <a:pt x="199" y="1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DCD1C0AB-B97D-7A4C-8AAD-6537D9F70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829"/>
              <a:ext cx="220" cy="301"/>
            </a:xfrm>
            <a:custGeom>
              <a:avLst/>
              <a:gdLst/>
              <a:ahLst/>
              <a:cxnLst>
                <a:cxn ang="0">
                  <a:pos x="199" y="182"/>
                </a:cxn>
                <a:cxn ang="0">
                  <a:pos x="217" y="152"/>
                </a:cxn>
                <a:cxn ang="0">
                  <a:pos x="213" y="141"/>
                </a:cxn>
                <a:cxn ang="0">
                  <a:pos x="188" y="139"/>
                </a:cxn>
                <a:cxn ang="0">
                  <a:pos x="157" y="126"/>
                </a:cxn>
                <a:cxn ang="0">
                  <a:pos x="153" y="109"/>
                </a:cxn>
                <a:cxn ang="0">
                  <a:pos x="170" y="83"/>
                </a:cxn>
                <a:cxn ang="0">
                  <a:pos x="168" y="39"/>
                </a:cxn>
                <a:cxn ang="0">
                  <a:pos x="149" y="10"/>
                </a:cxn>
                <a:cxn ang="0">
                  <a:pos x="117" y="0"/>
                </a:cxn>
                <a:cxn ang="0">
                  <a:pos x="83" y="14"/>
                </a:cxn>
                <a:cxn ang="0">
                  <a:pos x="76" y="9"/>
                </a:cxn>
                <a:cxn ang="0">
                  <a:pos x="46" y="47"/>
                </a:cxn>
                <a:cxn ang="0">
                  <a:pos x="20" y="60"/>
                </a:cxn>
                <a:cxn ang="0">
                  <a:pos x="15" y="83"/>
                </a:cxn>
                <a:cxn ang="0">
                  <a:pos x="9" y="101"/>
                </a:cxn>
                <a:cxn ang="0">
                  <a:pos x="0" y="128"/>
                </a:cxn>
                <a:cxn ang="0">
                  <a:pos x="7" y="132"/>
                </a:cxn>
                <a:cxn ang="0">
                  <a:pos x="15" y="129"/>
                </a:cxn>
                <a:cxn ang="0">
                  <a:pos x="20" y="131"/>
                </a:cxn>
                <a:cxn ang="0">
                  <a:pos x="17" y="163"/>
                </a:cxn>
                <a:cxn ang="0">
                  <a:pos x="34" y="184"/>
                </a:cxn>
                <a:cxn ang="0">
                  <a:pos x="37" y="201"/>
                </a:cxn>
                <a:cxn ang="0">
                  <a:pos x="51" y="207"/>
                </a:cxn>
                <a:cxn ang="0">
                  <a:pos x="54" y="232"/>
                </a:cxn>
                <a:cxn ang="0">
                  <a:pos x="51" y="232"/>
                </a:cxn>
                <a:cxn ang="0">
                  <a:pos x="43" y="239"/>
                </a:cxn>
                <a:cxn ang="0">
                  <a:pos x="43" y="242"/>
                </a:cxn>
                <a:cxn ang="0">
                  <a:pos x="49" y="262"/>
                </a:cxn>
                <a:cxn ang="0">
                  <a:pos x="43" y="271"/>
                </a:cxn>
                <a:cxn ang="0">
                  <a:pos x="43" y="288"/>
                </a:cxn>
                <a:cxn ang="0">
                  <a:pos x="55" y="301"/>
                </a:cxn>
                <a:cxn ang="0">
                  <a:pos x="90" y="301"/>
                </a:cxn>
                <a:cxn ang="0">
                  <a:pos x="124" y="282"/>
                </a:cxn>
                <a:cxn ang="0">
                  <a:pos x="124" y="259"/>
                </a:cxn>
                <a:cxn ang="0">
                  <a:pos x="153" y="259"/>
                </a:cxn>
                <a:cxn ang="0">
                  <a:pos x="170" y="242"/>
                </a:cxn>
                <a:cxn ang="0">
                  <a:pos x="205" y="242"/>
                </a:cxn>
                <a:cxn ang="0">
                  <a:pos x="215" y="223"/>
                </a:cxn>
                <a:cxn ang="0">
                  <a:pos x="220" y="203"/>
                </a:cxn>
                <a:cxn ang="0">
                  <a:pos x="199" y="182"/>
                </a:cxn>
              </a:cxnLst>
              <a:rect l="0" t="0" r="r" b="b"/>
              <a:pathLst>
                <a:path w="220" h="301">
                  <a:moveTo>
                    <a:pt x="199" y="182"/>
                  </a:moveTo>
                  <a:lnTo>
                    <a:pt x="217" y="152"/>
                  </a:lnTo>
                  <a:lnTo>
                    <a:pt x="213" y="141"/>
                  </a:lnTo>
                  <a:lnTo>
                    <a:pt x="188" y="139"/>
                  </a:lnTo>
                  <a:lnTo>
                    <a:pt x="157" y="126"/>
                  </a:lnTo>
                  <a:lnTo>
                    <a:pt x="153" y="109"/>
                  </a:lnTo>
                  <a:lnTo>
                    <a:pt x="170" y="83"/>
                  </a:lnTo>
                  <a:lnTo>
                    <a:pt x="168" y="39"/>
                  </a:lnTo>
                  <a:lnTo>
                    <a:pt x="149" y="10"/>
                  </a:lnTo>
                  <a:lnTo>
                    <a:pt x="117" y="0"/>
                  </a:lnTo>
                  <a:lnTo>
                    <a:pt x="83" y="14"/>
                  </a:lnTo>
                  <a:lnTo>
                    <a:pt x="76" y="9"/>
                  </a:lnTo>
                  <a:lnTo>
                    <a:pt x="46" y="47"/>
                  </a:lnTo>
                  <a:lnTo>
                    <a:pt x="20" y="60"/>
                  </a:lnTo>
                  <a:lnTo>
                    <a:pt x="15" y="83"/>
                  </a:lnTo>
                  <a:lnTo>
                    <a:pt x="9" y="101"/>
                  </a:lnTo>
                  <a:lnTo>
                    <a:pt x="0" y="128"/>
                  </a:lnTo>
                  <a:lnTo>
                    <a:pt x="7" y="132"/>
                  </a:lnTo>
                  <a:lnTo>
                    <a:pt x="15" y="129"/>
                  </a:lnTo>
                  <a:lnTo>
                    <a:pt x="20" y="131"/>
                  </a:lnTo>
                  <a:lnTo>
                    <a:pt x="17" y="163"/>
                  </a:lnTo>
                  <a:lnTo>
                    <a:pt x="34" y="184"/>
                  </a:lnTo>
                  <a:lnTo>
                    <a:pt x="37" y="201"/>
                  </a:lnTo>
                  <a:lnTo>
                    <a:pt x="51" y="207"/>
                  </a:lnTo>
                  <a:lnTo>
                    <a:pt x="54" y="232"/>
                  </a:lnTo>
                  <a:lnTo>
                    <a:pt x="51" y="232"/>
                  </a:lnTo>
                  <a:lnTo>
                    <a:pt x="43" y="239"/>
                  </a:lnTo>
                  <a:lnTo>
                    <a:pt x="43" y="242"/>
                  </a:lnTo>
                  <a:lnTo>
                    <a:pt x="49" y="262"/>
                  </a:lnTo>
                  <a:lnTo>
                    <a:pt x="43" y="271"/>
                  </a:lnTo>
                  <a:lnTo>
                    <a:pt x="43" y="288"/>
                  </a:lnTo>
                  <a:lnTo>
                    <a:pt x="55" y="301"/>
                  </a:lnTo>
                  <a:lnTo>
                    <a:pt x="90" y="301"/>
                  </a:lnTo>
                  <a:lnTo>
                    <a:pt x="124" y="282"/>
                  </a:lnTo>
                  <a:lnTo>
                    <a:pt x="124" y="259"/>
                  </a:lnTo>
                  <a:lnTo>
                    <a:pt x="153" y="259"/>
                  </a:lnTo>
                  <a:lnTo>
                    <a:pt x="170" y="242"/>
                  </a:lnTo>
                  <a:lnTo>
                    <a:pt x="205" y="242"/>
                  </a:lnTo>
                  <a:lnTo>
                    <a:pt x="215" y="223"/>
                  </a:lnTo>
                  <a:lnTo>
                    <a:pt x="220" y="203"/>
                  </a:lnTo>
                  <a:lnTo>
                    <a:pt x="199" y="18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3C29D2CD-C219-AD4D-BECA-399F949E7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2927"/>
              <a:ext cx="241" cy="209"/>
            </a:xfrm>
            <a:custGeom>
              <a:avLst/>
              <a:gdLst/>
              <a:ahLst/>
              <a:cxnLst>
                <a:cxn ang="0">
                  <a:pos x="211" y="84"/>
                </a:cxn>
                <a:cxn ang="0">
                  <a:pos x="226" y="71"/>
                </a:cxn>
                <a:cxn ang="0">
                  <a:pos x="239" y="61"/>
                </a:cxn>
                <a:cxn ang="0">
                  <a:pos x="236" y="59"/>
                </a:cxn>
                <a:cxn ang="0">
                  <a:pos x="231" y="46"/>
                </a:cxn>
                <a:cxn ang="0">
                  <a:pos x="196" y="0"/>
                </a:cxn>
                <a:cxn ang="0">
                  <a:pos x="168" y="28"/>
                </a:cxn>
                <a:cxn ang="0">
                  <a:pos x="158" y="45"/>
                </a:cxn>
                <a:cxn ang="0">
                  <a:pos x="129" y="45"/>
                </a:cxn>
                <a:cxn ang="0">
                  <a:pos x="103" y="59"/>
                </a:cxn>
                <a:cxn ang="0">
                  <a:pos x="93" y="58"/>
                </a:cxn>
                <a:cxn ang="0">
                  <a:pos x="76" y="23"/>
                </a:cxn>
                <a:cxn ang="0">
                  <a:pos x="35" y="69"/>
                </a:cxn>
                <a:cxn ang="0">
                  <a:pos x="15" y="76"/>
                </a:cxn>
                <a:cxn ang="0">
                  <a:pos x="15" y="86"/>
                </a:cxn>
                <a:cxn ang="0">
                  <a:pos x="0" y="104"/>
                </a:cxn>
                <a:cxn ang="0">
                  <a:pos x="13" y="111"/>
                </a:cxn>
                <a:cxn ang="0">
                  <a:pos x="15" y="122"/>
                </a:cxn>
                <a:cxn ang="0">
                  <a:pos x="23" y="140"/>
                </a:cxn>
                <a:cxn ang="0">
                  <a:pos x="70" y="173"/>
                </a:cxn>
                <a:cxn ang="0">
                  <a:pos x="108" y="209"/>
                </a:cxn>
                <a:cxn ang="0">
                  <a:pos x="173" y="201"/>
                </a:cxn>
                <a:cxn ang="0">
                  <a:pos x="234" y="166"/>
                </a:cxn>
                <a:cxn ang="0">
                  <a:pos x="241" y="157"/>
                </a:cxn>
                <a:cxn ang="0">
                  <a:pos x="227" y="100"/>
                </a:cxn>
                <a:cxn ang="0">
                  <a:pos x="211" y="84"/>
                </a:cxn>
              </a:cxnLst>
              <a:rect l="0" t="0" r="r" b="b"/>
              <a:pathLst>
                <a:path w="241" h="209">
                  <a:moveTo>
                    <a:pt x="211" y="84"/>
                  </a:moveTo>
                  <a:lnTo>
                    <a:pt x="226" y="71"/>
                  </a:lnTo>
                  <a:lnTo>
                    <a:pt x="239" y="61"/>
                  </a:lnTo>
                  <a:lnTo>
                    <a:pt x="236" y="59"/>
                  </a:lnTo>
                  <a:lnTo>
                    <a:pt x="231" y="46"/>
                  </a:lnTo>
                  <a:lnTo>
                    <a:pt x="196" y="0"/>
                  </a:lnTo>
                  <a:lnTo>
                    <a:pt x="168" y="28"/>
                  </a:lnTo>
                  <a:lnTo>
                    <a:pt x="158" y="45"/>
                  </a:lnTo>
                  <a:lnTo>
                    <a:pt x="129" y="45"/>
                  </a:lnTo>
                  <a:lnTo>
                    <a:pt x="103" y="59"/>
                  </a:lnTo>
                  <a:lnTo>
                    <a:pt x="93" y="58"/>
                  </a:lnTo>
                  <a:lnTo>
                    <a:pt x="76" y="23"/>
                  </a:lnTo>
                  <a:lnTo>
                    <a:pt x="35" y="69"/>
                  </a:lnTo>
                  <a:lnTo>
                    <a:pt x="15" y="76"/>
                  </a:lnTo>
                  <a:lnTo>
                    <a:pt x="15" y="86"/>
                  </a:lnTo>
                  <a:lnTo>
                    <a:pt x="0" y="104"/>
                  </a:lnTo>
                  <a:lnTo>
                    <a:pt x="13" y="111"/>
                  </a:lnTo>
                  <a:lnTo>
                    <a:pt x="15" y="122"/>
                  </a:lnTo>
                  <a:lnTo>
                    <a:pt x="23" y="140"/>
                  </a:lnTo>
                  <a:lnTo>
                    <a:pt x="70" y="173"/>
                  </a:lnTo>
                  <a:lnTo>
                    <a:pt x="108" y="209"/>
                  </a:lnTo>
                  <a:lnTo>
                    <a:pt x="173" y="201"/>
                  </a:lnTo>
                  <a:lnTo>
                    <a:pt x="234" y="166"/>
                  </a:lnTo>
                  <a:lnTo>
                    <a:pt x="241" y="157"/>
                  </a:lnTo>
                  <a:lnTo>
                    <a:pt x="227" y="100"/>
                  </a:lnTo>
                  <a:lnTo>
                    <a:pt x="211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52888A96-5B5B-A047-ADF4-FCA48D37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2927"/>
              <a:ext cx="241" cy="209"/>
            </a:xfrm>
            <a:custGeom>
              <a:avLst/>
              <a:gdLst/>
              <a:ahLst/>
              <a:cxnLst>
                <a:cxn ang="0">
                  <a:pos x="211" y="84"/>
                </a:cxn>
                <a:cxn ang="0">
                  <a:pos x="226" y="71"/>
                </a:cxn>
                <a:cxn ang="0">
                  <a:pos x="239" y="61"/>
                </a:cxn>
                <a:cxn ang="0">
                  <a:pos x="236" y="59"/>
                </a:cxn>
                <a:cxn ang="0">
                  <a:pos x="231" y="46"/>
                </a:cxn>
                <a:cxn ang="0">
                  <a:pos x="196" y="0"/>
                </a:cxn>
                <a:cxn ang="0">
                  <a:pos x="168" y="28"/>
                </a:cxn>
                <a:cxn ang="0">
                  <a:pos x="158" y="45"/>
                </a:cxn>
                <a:cxn ang="0">
                  <a:pos x="129" y="45"/>
                </a:cxn>
                <a:cxn ang="0">
                  <a:pos x="103" y="59"/>
                </a:cxn>
                <a:cxn ang="0">
                  <a:pos x="93" y="58"/>
                </a:cxn>
                <a:cxn ang="0">
                  <a:pos x="76" y="23"/>
                </a:cxn>
                <a:cxn ang="0">
                  <a:pos x="35" y="69"/>
                </a:cxn>
                <a:cxn ang="0">
                  <a:pos x="15" y="76"/>
                </a:cxn>
                <a:cxn ang="0">
                  <a:pos x="15" y="86"/>
                </a:cxn>
                <a:cxn ang="0">
                  <a:pos x="0" y="104"/>
                </a:cxn>
                <a:cxn ang="0">
                  <a:pos x="13" y="111"/>
                </a:cxn>
                <a:cxn ang="0">
                  <a:pos x="15" y="122"/>
                </a:cxn>
                <a:cxn ang="0">
                  <a:pos x="23" y="140"/>
                </a:cxn>
                <a:cxn ang="0">
                  <a:pos x="70" y="173"/>
                </a:cxn>
                <a:cxn ang="0">
                  <a:pos x="108" y="209"/>
                </a:cxn>
                <a:cxn ang="0">
                  <a:pos x="173" y="201"/>
                </a:cxn>
                <a:cxn ang="0">
                  <a:pos x="234" y="166"/>
                </a:cxn>
                <a:cxn ang="0">
                  <a:pos x="241" y="157"/>
                </a:cxn>
                <a:cxn ang="0">
                  <a:pos x="227" y="100"/>
                </a:cxn>
                <a:cxn ang="0">
                  <a:pos x="211" y="84"/>
                </a:cxn>
              </a:cxnLst>
              <a:rect l="0" t="0" r="r" b="b"/>
              <a:pathLst>
                <a:path w="241" h="209">
                  <a:moveTo>
                    <a:pt x="211" y="84"/>
                  </a:moveTo>
                  <a:lnTo>
                    <a:pt x="226" y="71"/>
                  </a:lnTo>
                  <a:lnTo>
                    <a:pt x="239" y="61"/>
                  </a:lnTo>
                  <a:lnTo>
                    <a:pt x="236" y="59"/>
                  </a:lnTo>
                  <a:lnTo>
                    <a:pt x="231" y="46"/>
                  </a:lnTo>
                  <a:lnTo>
                    <a:pt x="196" y="0"/>
                  </a:lnTo>
                  <a:lnTo>
                    <a:pt x="168" y="28"/>
                  </a:lnTo>
                  <a:lnTo>
                    <a:pt x="158" y="45"/>
                  </a:lnTo>
                  <a:lnTo>
                    <a:pt x="129" y="45"/>
                  </a:lnTo>
                  <a:lnTo>
                    <a:pt x="103" y="59"/>
                  </a:lnTo>
                  <a:lnTo>
                    <a:pt x="93" y="58"/>
                  </a:lnTo>
                  <a:lnTo>
                    <a:pt x="76" y="23"/>
                  </a:lnTo>
                  <a:lnTo>
                    <a:pt x="35" y="69"/>
                  </a:lnTo>
                  <a:lnTo>
                    <a:pt x="15" y="76"/>
                  </a:lnTo>
                  <a:lnTo>
                    <a:pt x="15" y="86"/>
                  </a:lnTo>
                  <a:lnTo>
                    <a:pt x="0" y="104"/>
                  </a:lnTo>
                  <a:lnTo>
                    <a:pt x="13" y="111"/>
                  </a:lnTo>
                  <a:lnTo>
                    <a:pt x="15" y="122"/>
                  </a:lnTo>
                  <a:lnTo>
                    <a:pt x="23" y="140"/>
                  </a:lnTo>
                  <a:lnTo>
                    <a:pt x="70" y="173"/>
                  </a:lnTo>
                  <a:lnTo>
                    <a:pt x="108" y="209"/>
                  </a:lnTo>
                  <a:lnTo>
                    <a:pt x="173" y="201"/>
                  </a:lnTo>
                  <a:lnTo>
                    <a:pt x="234" y="166"/>
                  </a:lnTo>
                  <a:lnTo>
                    <a:pt x="241" y="157"/>
                  </a:lnTo>
                  <a:lnTo>
                    <a:pt x="227" y="100"/>
                  </a:lnTo>
                  <a:lnTo>
                    <a:pt x="211" y="8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39D9DDD5-38A8-794B-9849-EF9E50298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986"/>
              <a:ext cx="90" cy="98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8" y="39"/>
                </a:cxn>
                <a:cxn ang="0">
                  <a:pos x="90" y="24"/>
                </a:cxn>
                <a:cxn ang="0">
                  <a:pos x="81" y="18"/>
                </a:cxn>
                <a:cxn ang="0">
                  <a:pos x="28" y="0"/>
                </a:cxn>
                <a:cxn ang="0">
                  <a:pos x="14" y="9"/>
                </a:cxn>
                <a:cxn ang="0">
                  <a:pos x="0" y="23"/>
                </a:cxn>
                <a:cxn ang="0">
                  <a:pos x="15" y="39"/>
                </a:cxn>
                <a:cxn ang="0">
                  <a:pos x="29" y="98"/>
                </a:cxn>
                <a:cxn ang="0">
                  <a:pos x="74" y="50"/>
                </a:cxn>
                <a:cxn ang="0">
                  <a:pos x="80" y="42"/>
                </a:cxn>
              </a:cxnLst>
              <a:rect l="0" t="0" r="r" b="b"/>
              <a:pathLst>
                <a:path w="90" h="98">
                  <a:moveTo>
                    <a:pt x="80" y="42"/>
                  </a:moveTo>
                  <a:lnTo>
                    <a:pt x="78" y="39"/>
                  </a:lnTo>
                  <a:lnTo>
                    <a:pt x="90" y="24"/>
                  </a:lnTo>
                  <a:lnTo>
                    <a:pt x="81" y="18"/>
                  </a:lnTo>
                  <a:lnTo>
                    <a:pt x="28" y="0"/>
                  </a:lnTo>
                  <a:lnTo>
                    <a:pt x="14" y="9"/>
                  </a:lnTo>
                  <a:lnTo>
                    <a:pt x="0" y="23"/>
                  </a:lnTo>
                  <a:lnTo>
                    <a:pt x="15" y="39"/>
                  </a:lnTo>
                  <a:lnTo>
                    <a:pt x="29" y="98"/>
                  </a:lnTo>
                  <a:lnTo>
                    <a:pt x="74" y="50"/>
                  </a:lnTo>
                  <a:lnTo>
                    <a:pt x="8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4B088B58-E192-404C-AA8C-23F26D57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986"/>
              <a:ext cx="90" cy="98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8" y="39"/>
                </a:cxn>
                <a:cxn ang="0">
                  <a:pos x="90" y="24"/>
                </a:cxn>
                <a:cxn ang="0">
                  <a:pos x="81" y="18"/>
                </a:cxn>
                <a:cxn ang="0">
                  <a:pos x="28" y="0"/>
                </a:cxn>
                <a:cxn ang="0">
                  <a:pos x="14" y="9"/>
                </a:cxn>
                <a:cxn ang="0">
                  <a:pos x="0" y="23"/>
                </a:cxn>
                <a:cxn ang="0">
                  <a:pos x="15" y="39"/>
                </a:cxn>
                <a:cxn ang="0">
                  <a:pos x="29" y="98"/>
                </a:cxn>
                <a:cxn ang="0">
                  <a:pos x="74" y="50"/>
                </a:cxn>
                <a:cxn ang="0">
                  <a:pos x="80" y="42"/>
                </a:cxn>
              </a:cxnLst>
              <a:rect l="0" t="0" r="r" b="b"/>
              <a:pathLst>
                <a:path w="90" h="98">
                  <a:moveTo>
                    <a:pt x="80" y="42"/>
                  </a:moveTo>
                  <a:lnTo>
                    <a:pt x="78" y="39"/>
                  </a:lnTo>
                  <a:lnTo>
                    <a:pt x="90" y="24"/>
                  </a:lnTo>
                  <a:lnTo>
                    <a:pt x="81" y="18"/>
                  </a:lnTo>
                  <a:lnTo>
                    <a:pt x="28" y="0"/>
                  </a:lnTo>
                  <a:lnTo>
                    <a:pt x="14" y="9"/>
                  </a:lnTo>
                  <a:lnTo>
                    <a:pt x="0" y="23"/>
                  </a:lnTo>
                  <a:lnTo>
                    <a:pt x="15" y="39"/>
                  </a:lnTo>
                  <a:lnTo>
                    <a:pt x="29" y="98"/>
                  </a:lnTo>
                  <a:lnTo>
                    <a:pt x="74" y="50"/>
                  </a:lnTo>
                  <a:lnTo>
                    <a:pt x="80" y="4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75">
              <a:extLst>
                <a:ext uri="{FF2B5EF4-FFF2-40B4-BE49-F238E27FC236}">
                  <a16:creationId xmlns:a16="http://schemas.microsoft.com/office/drawing/2014/main" id="{36DA434D-4426-514A-9D65-A2397A2FA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061"/>
              <a:ext cx="116" cy="156"/>
            </a:xfrm>
            <a:custGeom>
              <a:avLst/>
              <a:gdLst/>
              <a:ahLst/>
              <a:cxnLst>
                <a:cxn ang="0">
                  <a:pos x="93" y="129"/>
                </a:cxn>
                <a:cxn ang="0">
                  <a:pos x="72" y="111"/>
                </a:cxn>
                <a:cxn ang="0">
                  <a:pos x="105" y="120"/>
                </a:cxn>
                <a:cxn ang="0">
                  <a:pos x="116" y="82"/>
                </a:cxn>
                <a:cxn ang="0">
                  <a:pos x="105" y="28"/>
                </a:cxn>
                <a:cxn ang="0">
                  <a:pos x="78" y="28"/>
                </a:cxn>
                <a:cxn ang="0">
                  <a:pos x="45" y="0"/>
                </a:cxn>
                <a:cxn ang="0">
                  <a:pos x="9" y="0"/>
                </a:cxn>
                <a:cxn ang="0">
                  <a:pos x="36" y="39"/>
                </a:cxn>
                <a:cxn ang="0">
                  <a:pos x="0" y="83"/>
                </a:cxn>
                <a:cxn ang="0">
                  <a:pos x="8" y="97"/>
                </a:cxn>
                <a:cxn ang="0">
                  <a:pos x="28" y="117"/>
                </a:cxn>
                <a:cxn ang="0">
                  <a:pos x="55" y="128"/>
                </a:cxn>
                <a:cxn ang="0">
                  <a:pos x="70" y="156"/>
                </a:cxn>
                <a:cxn ang="0">
                  <a:pos x="111" y="146"/>
                </a:cxn>
                <a:cxn ang="0">
                  <a:pos x="93" y="129"/>
                </a:cxn>
              </a:cxnLst>
              <a:rect l="0" t="0" r="r" b="b"/>
              <a:pathLst>
                <a:path w="116" h="156">
                  <a:moveTo>
                    <a:pt x="93" y="129"/>
                  </a:moveTo>
                  <a:lnTo>
                    <a:pt x="72" y="111"/>
                  </a:lnTo>
                  <a:lnTo>
                    <a:pt x="105" y="120"/>
                  </a:lnTo>
                  <a:lnTo>
                    <a:pt x="116" y="82"/>
                  </a:lnTo>
                  <a:lnTo>
                    <a:pt x="105" y="28"/>
                  </a:lnTo>
                  <a:lnTo>
                    <a:pt x="78" y="28"/>
                  </a:lnTo>
                  <a:lnTo>
                    <a:pt x="45" y="0"/>
                  </a:lnTo>
                  <a:lnTo>
                    <a:pt x="9" y="0"/>
                  </a:lnTo>
                  <a:lnTo>
                    <a:pt x="36" y="39"/>
                  </a:lnTo>
                  <a:lnTo>
                    <a:pt x="0" y="83"/>
                  </a:lnTo>
                  <a:lnTo>
                    <a:pt x="8" y="97"/>
                  </a:lnTo>
                  <a:lnTo>
                    <a:pt x="28" y="117"/>
                  </a:lnTo>
                  <a:lnTo>
                    <a:pt x="55" y="128"/>
                  </a:lnTo>
                  <a:lnTo>
                    <a:pt x="70" y="156"/>
                  </a:lnTo>
                  <a:lnTo>
                    <a:pt x="111" y="146"/>
                  </a:lnTo>
                  <a:lnTo>
                    <a:pt x="93" y="1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76">
              <a:extLst>
                <a:ext uri="{FF2B5EF4-FFF2-40B4-BE49-F238E27FC236}">
                  <a16:creationId xmlns:a16="http://schemas.microsoft.com/office/drawing/2014/main" id="{2E548E61-AA6C-7B41-9C8B-7A5614261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061"/>
              <a:ext cx="116" cy="156"/>
            </a:xfrm>
            <a:custGeom>
              <a:avLst/>
              <a:gdLst/>
              <a:ahLst/>
              <a:cxnLst>
                <a:cxn ang="0">
                  <a:pos x="93" y="129"/>
                </a:cxn>
                <a:cxn ang="0">
                  <a:pos x="72" y="111"/>
                </a:cxn>
                <a:cxn ang="0">
                  <a:pos x="105" y="120"/>
                </a:cxn>
                <a:cxn ang="0">
                  <a:pos x="116" y="82"/>
                </a:cxn>
                <a:cxn ang="0">
                  <a:pos x="105" y="28"/>
                </a:cxn>
                <a:cxn ang="0">
                  <a:pos x="78" y="28"/>
                </a:cxn>
                <a:cxn ang="0">
                  <a:pos x="45" y="0"/>
                </a:cxn>
                <a:cxn ang="0">
                  <a:pos x="9" y="0"/>
                </a:cxn>
                <a:cxn ang="0">
                  <a:pos x="36" y="39"/>
                </a:cxn>
                <a:cxn ang="0">
                  <a:pos x="0" y="83"/>
                </a:cxn>
                <a:cxn ang="0">
                  <a:pos x="8" y="97"/>
                </a:cxn>
                <a:cxn ang="0">
                  <a:pos x="28" y="117"/>
                </a:cxn>
                <a:cxn ang="0">
                  <a:pos x="55" y="128"/>
                </a:cxn>
                <a:cxn ang="0">
                  <a:pos x="70" y="156"/>
                </a:cxn>
                <a:cxn ang="0">
                  <a:pos x="111" y="146"/>
                </a:cxn>
                <a:cxn ang="0">
                  <a:pos x="93" y="129"/>
                </a:cxn>
              </a:cxnLst>
              <a:rect l="0" t="0" r="r" b="b"/>
              <a:pathLst>
                <a:path w="116" h="156">
                  <a:moveTo>
                    <a:pt x="93" y="129"/>
                  </a:moveTo>
                  <a:lnTo>
                    <a:pt x="72" y="111"/>
                  </a:lnTo>
                  <a:lnTo>
                    <a:pt x="105" y="120"/>
                  </a:lnTo>
                  <a:lnTo>
                    <a:pt x="116" y="82"/>
                  </a:lnTo>
                  <a:lnTo>
                    <a:pt x="105" y="28"/>
                  </a:lnTo>
                  <a:lnTo>
                    <a:pt x="78" y="28"/>
                  </a:lnTo>
                  <a:lnTo>
                    <a:pt x="45" y="0"/>
                  </a:lnTo>
                  <a:lnTo>
                    <a:pt x="9" y="0"/>
                  </a:lnTo>
                  <a:lnTo>
                    <a:pt x="36" y="39"/>
                  </a:lnTo>
                  <a:lnTo>
                    <a:pt x="0" y="83"/>
                  </a:lnTo>
                  <a:lnTo>
                    <a:pt x="8" y="97"/>
                  </a:lnTo>
                  <a:lnTo>
                    <a:pt x="28" y="117"/>
                  </a:lnTo>
                  <a:lnTo>
                    <a:pt x="55" y="128"/>
                  </a:lnTo>
                  <a:lnTo>
                    <a:pt x="70" y="156"/>
                  </a:lnTo>
                  <a:lnTo>
                    <a:pt x="111" y="146"/>
                  </a:lnTo>
                  <a:lnTo>
                    <a:pt x="93" y="1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3AF17872-FA2E-7448-ADAC-E48956AA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1"/>
              <a:ext cx="284" cy="281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06" y="8"/>
                </a:cxn>
                <a:cxn ang="0">
                  <a:pos x="191" y="27"/>
                </a:cxn>
                <a:cxn ang="0">
                  <a:pos x="150" y="72"/>
                </a:cxn>
                <a:cxn ang="0">
                  <a:pos x="89" y="107"/>
                </a:cxn>
                <a:cxn ang="0">
                  <a:pos x="24" y="114"/>
                </a:cxn>
                <a:cxn ang="0">
                  <a:pos x="33" y="146"/>
                </a:cxn>
                <a:cxn ang="0">
                  <a:pos x="19" y="166"/>
                </a:cxn>
                <a:cxn ang="0">
                  <a:pos x="20" y="185"/>
                </a:cxn>
                <a:cxn ang="0">
                  <a:pos x="0" y="203"/>
                </a:cxn>
                <a:cxn ang="0">
                  <a:pos x="0" y="215"/>
                </a:cxn>
                <a:cxn ang="0">
                  <a:pos x="3" y="246"/>
                </a:cxn>
                <a:cxn ang="0">
                  <a:pos x="15" y="274"/>
                </a:cxn>
                <a:cxn ang="0">
                  <a:pos x="28" y="281"/>
                </a:cxn>
                <a:cxn ang="0">
                  <a:pos x="58" y="272"/>
                </a:cxn>
                <a:cxn ang="0">
                  <a:pos x="63" y="246"/>
                </a:cxn>
                <a:cxn ang="0">
                  <a:pos x="84" y="239"/>
                </a:cxn>
                <a:cxn ang="0">
                  <a:pos x="120" y="217"/>
                </a:cxn>
                <a:cxn ang="0">
                  <a:pos x="159" y="192"/>
                </a:cxn>
                <a:cxn ang="0">
                  <a:pos x="172" y="190"/>
                </a:cxn>
                <a:cxn ang="0">
                  <a:pos x="172" y="166"/>
                </a:cxn>
                <a:cxn ang="0">
                  <a:pos x="181" y="154"/>
                </a:cxn>
                <a:cxn ang="0">
                  <a:pos x="197" y="160"/>
                </a:cxn>
                <a:cxn ang="0">
                  <a:pos x="216" y="137"/>
                </a:cxn>
                <a:cxn ang="0">
                  <a:pos x="208" y="123"/>
                </a:cxn>
                <a:cxn ang="0">
                  <a:pos x="245" y="79"/>
                </a:cxn>
                <a:cxn ang="0">
                  <a:pos x="219" y="40"/>
                </a:cxn>
                <a:cxn ang="0">
                  <a:pos x="255" y="40"/>
                </a:cxn>
                <a:cxn ang="0">
                  <a:pos x="256" y="42"/>
                </a:cxn>
                <a:cxn ang="0">
                  <a:pos x="284" y="1"/>
                </a:cxn>
                <a:cxn ang="0">
                  <a:pos x="255" y="0"/>
                </a:cxn>
              </a:cxnLst>
              <a:rect l="0" t="0" r="r" b="b"/>
              <a:pathLst>
                <a:path w="284" h="281">
                  <a:moveTo>
                    <a:pt x="255" y="0"/>
                  </a:moveTo>
                  <a:lnTo>
                    <a:pt x="206" y="8"/>
                  </a:lnTo>
                  <a:lnTo>
                    <a:pt x="191" y="27"/>
                  </a:lnTo>
                  <a:lnTo>
                    <a:pt x="150" y="72"/>
                  </a:lnTo>
                  <a:lnTo>
                    <a:pt x="89" y="107"/>
                  </a:lnTo>
                  <a:lnTo>
                    <a:pt x="24" y="114"/>
                  </a:lnTo>
                  <a:lnTo>
                    <a:pt x="33" y="146"/>
                  </a:lnTo>
                  <a:lnTo>
                    <a:pt x="19" y="166"/>
                  </a:lnTo>
                  <a:lnTo>
                    <a:pt x="20" y="185"/>
                  </a:lnTo>
                  <a:lnTo>
                    <a:pt x="0" y="203"/>
                  </a:lnTo>
                  <a:lnTo>
                    <a:pt x="0" y="215"/>
                  </a:lnTo>
                  <a:lnTo>
                    <a:pt x="3" y="246"/>
                  </a:lnTo>
                  <a:lnTo>
                    <a:pt x="15" y="274"/>
                  </a:lnTo>
                  <a:lnTo>
                    <a:pt x="28" y="281"/>
                  </a:lnTo>
                  <a:lnTo>
                    <a:pt x="58" y="272"/>
                  </a:lnTo>
                  <a:lnTo>
                    <a:pt x="63" y="246"/>
                  </a:lnTo>
                  <a:lnTo>
                    <a:pt x="84" y="239"/>
                  </a:lnTo>
                  <a:lnTo>
                    <a:pt x="120" y="217"/>
                  </a:lnTo>
                  <a:lnTo>
                    <a:pt x="159" y="192"/>
                  </a:lnTo>
                  <a:lnTo>
                    <a:pt x="172" y="190"/>
                  </a:lnTo>
                  <a:lnTo>
                    <a:pt x="172" y="166"/>
                  </a:lnTo>
                  <a:lnTo>
                    <a:pt x="181" y="154"/>
                  </a:lnTo>
                  <a:lnTo>
                    <a:pt x="197" y="160"/>
                  </a:lnTo>
                  <a:lnTo>
                    <a:pt x="216" y="137"/>
                  </a:lnTo>
                  <a:lnTo>
                    <a:pt x="208" y="123"/>
                  </a:lnTo>
                  <a:lnTo>
                    <a:pt x="245" y="79"/>
                  </a:lnTo>
                  <a:lnTo>
                    <a:pt x="219" y="40"/>
                  </a:lnTo>
                  <a:lnTo>
                    <a:pt x="255" y="40"/>
                  </a:lnTo>
                  <a:lnTo>
                    <a:pt x="256" y="42"/>
                  </a:lnTo>
                  <a:lnTo>
                    <a:pt x="284" y="1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E5E949E0-9200-8F4D-83B2-9DDD8A2B1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1"/>
              <a:ext cx="284" cy="281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06" y="8"/>
                </a:cxn>
                <a:cxn ang="0">
                  <a:pos x="191" y="27"/>
                </a:cxn>
                <a:cxn ang="0">
                  <a:pos x="150" y="72"/>
                </a:cxn>
                <a:cxn ang="0">
                  <a:pos x="89" y="107"/>
                </a:cxn>
                <a:cxn ang="0">
                  <a:pos x="24" y="114"/>
                </a:cxn>
                <a:cxn ang="0">
                  <a:pos x="33" y="146"/>
                </a:cxn>
                <a:cxn ang="0">
                  <a:pos x="19" y="166"/>
                </a:cxn>
                <a:cxn ang="0">
                  <a:pos x="20" y="185"/>
                </a:cxn>
                <a:cxn ang="0">
                  <a:pos x="0" y="203"/>
                </a:cxn>
                <a:cxn ang="0">
                  <a:pos x="0" y="215"/>
                </a:cxn>
                <a:cxn ang="0">
                  <a:pos x="3" y="246"/>
                </a:cxn>
                <a:cxn ang="0">
                  <a:pos x="15" y="274"/>
                </a:cxn>
                <a:cxn ang="0">
                  <a:pos x="28" y="281"/>
                </a:cxn>
                <a:cxn ang="0">
                  <a:pos x="58" y="272"/>
                </a:cxn>
                <a:cxn ang="0">
                  <a:pos x="63" y="246"/>
                </a:cxn>
                <a:cxn ang="0">
                  <a:pos x="84" y="239"/>
                </a:cxn>
                <a:cxn ang="0">
                  <a:pos x="120" y="217"/>
                </a:cxn>
                <a:cxn ang="0">
                  <a:pos x="159" y="192"/>
                </a:cxn>
                <a:cxn ang="0">
                  <a:pos x="172" y="190"/>
                </a:cxn>
                <a:cxn ang="0">
                  <a:pos x="172" y="166"/>
                </a:cxn>
                <a:cxn ang="0">
                  <a:pos x="181" y="154"/>
                </a:cxn>
                <a:cxn ang="0">
                  <a:pos x="197" y="160"/>
                </a:cxn>
                <a:cxn ang="0">
                  <a:pos x="216" y="137"/>
                </a:cxn>
                <a:cxn ang="0">
                  <a:pos x="208" y="123"/>
                </a:cxn>
                <a:cxn ang="0">
                  <a:pos x="245" y="79"/>
                </a:cxn>
                <a:cxn ang="0">
                  <a:pos x="219" y="40"/>
                </a:cxn>
                <a:cxn ang="0">
                  <a:pos x="255" y="40"/>
                </a:cxn>
                <a:cxn ang="0">
                  <a:pos x="256" y="42"/>
                </a:cxn>
                <a:cxn ang="0">
                  <a:pos x="284" y="1"/>
                </a:cxn>
                <a:cxn ang="0">
                  <a:pos x="255" y="0"/>
                </a:cxn>
              </a:cxnLst>
              <a:rect l="0" t="0" r="r" b="b"/>
              <a:pathLst>
                <a:path w="284" h="281">
                  <a:moveTo>
                    <a:pt x="255" y="0"/>
                  </a:moveTo>
                  <a:lnTo>
                    <a:pt x="206" y="8"/>
                  </a:lnTo>
                  <a:lnTo>
                    <a:pt x="191" y="27"/>
                  </a:lnTo>
                  <a:lnTo>
                    <a:pt x="150" y="72"/>
                  </a:lnTo>
                  <a:lnTo>
                    <a:pt x="89" y="107"/>
                  </a:lnTo>
                  <a:lnTo>
                    <a:pt x="24" y="114"/>
                  </a:lnTo>
                  <a:lnTo>
                    <a:pt x="33" y="146"/>
                  </a:lnTo>
                  <a:lnTo>
                    <a:pt x="19" y="166"/>
                  </a:lnTo>
                  <a:lnTo>
                    <a:pt x="20" y="185"/>
                  </a:lnTo>
                  <a:lnTo>
                    <a:pt x="0" y="203"/>
                  </a:lnTo>
                  <a:lnTo>
                    <a:pt x="0" y="215"/>
                  </a:lnTo>
                  <a:lnTo>
                    <a:pt x="3" y="246"/>
                  </a:lnTo>
                  <a:lnTo>
                    <a:pt x="15" y="274"/>
                  </a:lnTo>
                  <a:lnTo>
                    <a:pt x="28" y="281"/>
                  </a:lnTo>
                  <a:lnTo>
                    <a:pt x="58" y="272"/>
                  </a:lnTo>
                  <a:lnTo>
                    <a:pt x="63" y="246"/>
                  </a:lnTo>
                  <a:lnTo>
                    <a:pt x="84" y="239"/>
                  </a:lnTo>
                  <a:lnTo>
                    <a:pt x="120" y="217"/>
                  </a:lnTo>
                  <a:lnTo>
                    <a:pt x="159" y="192"/>
                  </a:lnTo>
                  <a:lnTo>
                    <a:pt x="172" y="190"/>
                  </a:lnTo>
                  <a:lnTo>
                    <a:pt x="172" y="166"/>
                  </a:lnTo>
                  <a:lnTo>
                    <a:pt x="181" y="154"/>
                  </a:lnTo>
                  <a:lnTo>
                    <a:pt x="197" y="160"/>
                  </a:lnTo>
                  <a:lnTo>
                    <a:pt x="216" y="137"/>
                  </a:lnTo>
                  <a:lnTo>
                    <a:pt x="208" y="123"/>
                  </a:lnTo>
                  <a:lnTo>
                    <a:pt x="245" y="79"/>
                  </a:lnTo>
                  <a:lnTo>
                    <a:pt x="219" y="40"/>
                  </a:lnTo>
                  <a:lnTo>
                    <a:pt x="255" y="40"/>
                  </a:lnTo>
                  <a:lnTo>
                    <a:pt x="256" y="42"/>
                  </a:lnTo>
                  <a:lnTo>
                    <a:pt x="284" y="1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B774C63-B78F-E94C-A198-5A8656FED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986"/>
              <a:ext cx="210" cy="280"/>
            </a:xfrm>
            <a:custGeom>
              <a:avLst/>
              <a:gdLst/>
              <a:ahLst/>
              <a:cxnLst>
                <a:cxn ang="0">
                  <a:pos x="183" y="169"/>
                </a:cxn>
                <a:cxn ang="0">
                  <a:pos x="198" y="175"/>
                </a:cxn>
                <a:cxn ang="0">
                  <a:pos x="206" y="172"/>
                </a:cxn>
                <a:cxn ang="0">
                  <a:pos x="210" y="166"/>
                </a:cxn>
                <a:cxn ang="0">
                  <a:pos x="176" y="129"/>
                </a:cxn>
                <a:cxn ang="0">
                  <a:pos x="183" y="110"/>
                </a:cxn>
                <a:cxn ang="0">
                  <a:pos x="158" y="85"/>
                </a:cxn>
                <a:cxn ang="0">
                  <a:pos x="131" y="82"/>
                </a:cxn>
                <a:cxn ang="0">
                  <a:pos x="125" y="65"/>
                </a:cxn>
                <a:cxn ang="0">
                  <a:pos x="129" y="47"/>
                </a:cxn>
                <a:cxn ang="0">
                  <a:pos x="116" y="37"/>
                </a:cxn>
                <a:cxn ang="0">
                  <a:pos x="105" y="0"/>
                </a:cxn>
                <a:cxn ang="0">
                  <a:pos x="99" y="0"/>
                </a:cxn>
                <a:cxn ang="0">
                  <a:pos x="81" y="18"/>
                </a:cxn>
                <a:cxn ang="0">
                  <a:pos x="65" y="34"/>
                </a:cxn>
                <a:cxn ang="0">
                  <a:pos x="26" y="34"/>
                </a:cxn>
                <a:cxn ang="0">
                  <a:pos x="0" y="74"/>
                </a:cxn>
                <a:cxn ang="0">
                  <a:pos x="29" y="101"/>
                </a:cxn>
                <a:cxn ang="0">
                  <a:pos x="56" y="101"/>
                </a:cxn>
                <a:cxn ang="0">
                  <a:pos x="68" y="154"/>
                </a:cxn>
                <a:cxn ang="0">
                  <a:pos x="56" y="193"/>
                </a:cxn>
                <a:cxn ang="0">
                  <a:pos x="23" y="184"/>
                </a:cxn>
                <a:cxn ang="0">
                  <a:pos x="43" y="202"/>
                </a:cxn>
                <a:cxn ang="0">
                  <a:pos x="60" y="218"/>
                </a:cxn>
                <a:cxn ang="0">
                  <a:pos x="22" y="229"/>
                </a:cxn>
                <a:cxn ang="0">
                  <a:pos x="23" y="232"/>
                </a:cxn>
                <a:cxn ang="0">
                  <a:pos x="47" y="235"/>
                </a:cxn>
                <a:cxn ang="0">
                  <a:pos x="47" y="271"/>
                </a:cxn>
                <a:cxn ang="0">
                  <a:pos x="60" y="273"/>
                </a:cxn>
                <a:cxn ang="0">
                  <a:pos x="80" y="268"/>
                </a:cxn>
                <a:cxn ang="0">
                  <a:pos x="106" y="280"/>
                </a:cxn>
                <a:cxn ang="0">
                  <a:pos x="122" y="263"/>
                </a:cxn>
                <a:cxn ang="0">
                  <a:pos x="162" y="250"/>
                </a:cxn>
                <a:cxn ang="0">
                  <a:pos x="183" y="265"/>
                </a:cxn>
                <a:cxn ang="0">
                  <a:pos x="191" y="253"/>
                </a:cxn>
                <a:cxn ang="0">
                  <a:pos x="189" y="234"/>
                </a:cxn>
                <a:cxn ang="0">
                  <a:pos x="206" y="209"/>
                </a:cxn>
                <a:cxn ang="0">
                  <a:pos x="206" y="189"/>
                </a:cxn>
                <a:cxn ang="0">
                  <a:pos x="191" y="186"/>
                </a:cxn>
                <a:cxn ang="0">
                  <a:pos x="170" y="179"/>
                </a:cxn>
                <a:cxn ang="0">
                  <a:pos x="172" y="175"/>
                </a:cxn>
                <a:cxn ang="0">
                  <a:pos x="183" y="169"/>
                </a:cxn>
              </a:cxnLst>
              <a:rect l="0" t="0" r="r" b="b"/>
              <a:pathLst>
                <a:path w="210" h="280">
                  <a:moveTo>
                    <a:pt x="183" y="169"/>
                  </a:moveTo>
                  <a:lnTo>
                    <a:pt x="198" y="175"/>
                  </a:lnTo>
                  <a:lnTo>
                    <a:pt x="206" y="172"/>
                  </a:lnTo>
                  <a:lnTo>
                    <a:pt x="210" y="166"/>
                  </a:lnTo>
                  <a:lnTo>
                    <a:pt x="176" y="129"/>
                  </a:lnTo>
                  <a:lnTo>
                    <a:pt x="183" y="110"/>
                  </a:lnTo>
                  <a:lnTo>
                    <a:pt x="158" y="85"/>
                  </a:lnTo>
                  <a:lnTo>
                    <a:pt x="131" y="82"/>
                  </a:lnTo>
                  <a:lnTo>
                    <a:pt x="125" y="65"/>
                  </a:lnTo>
                  <a:lnTo>
                    <a:pt x="129" y="47"/>
                  </a:lnTo>
                  <a:lnTo>
                    <a:pt x="116" y="37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81" y="18"/>
                  </a:lnTo>
                  <a:lnTo>
                    <a:pt x="65" y="34"/>
                  </a:lnTo>
                  <a:lnTo>
                    <a:pt x="26" y="34"/>
                  </a:lnTo>
                  <a:lnTo>
                    <a:pt x="0" y="74"/>
                  </a:lnTo>
                  <a:lnTo>
                    <a:pt x="29" y="101"/>
                  </a:lnTo>
                  <a:lnTo>
                    <a:pt x="56" y="101"/>
                  </a:lnTo>
                  <a:lnTo>
                    <a:pt x="68" y="154"/>
                  </a:lnTo>
                  <a:lnTo>
                    <a:pt x="56" y="193"/>
                  </a:lnTo>
                  <a:lnTo>
                    <a:pt x="23" y="184"/>
                  </a:lnTo>
                  <a:lnTo>
                    <a:pt x="43" y="202"/>
                  </a:lnTo>
                  <a:lnTo>
                    <a:pt x="60" y="218"/>
                  </a:lnTo>
                  <a:lnTo>
                    <a:pt x="22" y="229"/>
                  </a:lnTo>
                  <a:lnTo>
                    <a:pt x="23" y="232"/>
                  </a:lnTo>
                  <a:lnTo>
                    <a:pt x="47" y="235"/>
                  </a:lnTo>
                  <a:lnTo>
                    <a:pt x="47" y="271"/>
                  </a:lnTo>
                  <a:lnTo>
                    <a:pt x="60" y="273"/>
                  </a:lnTo>
                  <a:lnTo>
                    <a:pt x="80" y="268"/>
                  </a:lnTo>
                  <a:lnTo>
                    <a:pt x="106" y="280"/>
                  </a:lnTo>
                  <a:lnTo>
                    <a:pt x="122" y="263"/>
                  </a:lnTo>
                  <a:lnTo>
                    <a:pt x="162" y="250"/>
                  </a:lnTo>
                  <a:lnTo>
                    <a:pt x="183" y="265"/>
                  </a:lnTo>
                  <a:lnTo>
                    <a:pt x="191" y="253"/>
                  </a:lnTo>
                  <a:lnTo>
                    <a:pt x="189" y="234"/>
                  </a:lnTo>
                  <a:lnTo>
                    <a:pt x="206" y="209"/>
                  </a:lnTo>
                  <a:lnTo>
                    <a:pt x="206" y="189"/>
                  </a:lnTo>
                  <a:lnTo>
                    <a:pt x="191" y="186"/>
                  </a:lnTo>
                  <a:lnTo>
                    <a:pt x="170" y="179"/>
                  </a:lnTo>
                  <a:lnTo>
                    <a:pt x="172" y="175"/>
                  </a:lnTo>
                  <a:lnTo>
                    <a:pt x="183" y="16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94BB450D-9070-5448-8722-73658330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986"/>
              <a:ext cx="210" cy="280"/>
            </a:xfrm>
            <a:custGeom>
              <a:avLst/>
              <a:gdLst/>
              <a:ahLst/>
              <a:cxnLst>
                <a:cxn ang="0">
                  <a:pos x="183" y="169"/>
                </a:cxn>
                <a:cxn ang="0">
                  <a:pos x="198" y="175"/>
                </a:cxn>
                <a:cxn ang="0">
                  <a:pos x="206" y="172"/>
                </a:cxn>
                <a:cxn ang="0">
                  <a:pos x="210" y="166"/>
                </a:cxn>
                <a:cxn ang="0">
                  <a:pos x="176" y="129"/>
                </a:cxn>
                <a:cxn ang="0">
                  <a:pos x="183" y="110"/>
                </a:cxn>
                <a:cxn ang="0">
                  <a:pos x="158" y="85"/>
                </a:cxn>
                <a:cxn ang="0">
                  <a:pos x="131" y="82"/>
                </a:cxn>
                <a:cxn ang="0">
                  <a:pos x="125" y="65"/>
                </a:cxn>
                <a:cxn ang="0">
                  <a:pos x="129" y="47"/>
                </a:cxn>
                <a:cxn ang="0">
                  <a:pos x="116" y="37"/>
                </a:cxn>
                <a:cxn ang="0">
                  <a:pos x="105" y="0"/>
                </a:cxn>
                <a:cxn ang="0">
                  <a:pos x="99" y="0"/>
                </a:cxn>
                <a:cxn ang="0">
                  <a:pos x="81" y="18"/>
                </a:cxn>
                <a:cxn ang="0">
                  <a:pos x="65" y="34"/>
                </a:cxn>
                <a:cxn ang="0">
                  <a:pos x="26" y="34"/>
                </a:cxn>
                <a:cxn ang="0">
                  <a:pos x="0" y="74"/>
                </a:cxn>
                <a:cxn ang="0">
                  <a:pos x="29" y="101"/>
                </a:cxn>
                <a:cxn ang="0">
                  <a:pos x="56" y="101"/>
                </a:cxn>
                <a:cxn ang="0">
                  <a:pos x="68" y="154"/>
                </a:cxn>
                <a:cxn ang="0">
                  <a:pos x="56" y="193"/>
                </a:cxn>
                <a:cxn ang="0">
                  <a:pos x="23" y="184"/>
                </a:cxn>
                <a:cxn ang="0">
                  <a:pos x="43" y="202"/>
                </a:cxn>
                <a:cxn ang="0">
                  <a:pos x="60" y="218"/>
                </a:cxn>
                <a:cxn ang="0">
                  <a:pos x="22" y="229"/>
                </a:cxn>
                <a:cxn ang="0">
                  <a:pos x="23" y="232"/>
                </a:cxn>
                <a:cxn ang="0">
                  <a:pos x="47" y="235"/>
                </a:cxn>
                <a:cxn ang="0">
                  <a:pos x="47" y="271"/>
                </a:cxn>
                <a:cxn ang="0">
                  <a:pos x="60" y="273"/>
                </a:cxn>
                <a:cxn ang="0">
                  <a:pos x="80" y="268"/>
                </a:cxn>
                <a:cxn ang="0">
                  <a:pos x="106" y="280"/>
                </a:cxn>
                <a:cxn ang="0">
                  <a:pos x="122" y="263"/>
                </a:cxn>
                <a:cxn ang="0">
                  <a:pos x="162" y="250"/>
                </a:cxn>
                <a:cxn ang="0">
                  <a:pos x="183" y="265"/>
                </a:cxn>
                <a:cxn ang="0">
                  <a:pos x="191" y="253"/>
                </a:cxn>
                <a:cxn ang="0">
                  <a:pos x="189" y="234"/>
                </a:cxn>
                <a:cxn ang="0">
                  <a:pos x="206" y="209"/>
                </a:cxn>
                <a:cxn ang="0">
                  <a:pos x="206" y="189"/>
                </a:cxn>
                <a:cxn ang="0">
                  <a:pos x="191" y="186"/>
                </a:cxn>
                <a:cxn ang="0">
                  <a:pos x="170" y="179"/>
                </a:cxn>
                <a:cxn ang="0">
                  <a:pos x="172" y="175"/>
                </a:cxn>
                <a:cxn ang="0">
                  <a:pos x="183" y="169"/>
                </a:cxn>
              </a:cxnLst>
              <a:rect l="0" t="0" r="r" b="b"/>
              <a:pathLst>
                <a:path w="210" h="280">
                  <a:moveTo>
                    <a:pt x="183" y="169"/>
                  </a:moveTo>
                  <a:lnTo>
                    <a:pt x="198" y="175"/>
                  </a:lnTo>
                  <a:lnTo>
                    <a:pt x="206" y="172"/>
                  </a:lnTo>
                  <a:lnTo>
                    <a:pt x="210" y="166"/>
                  </a:lnTo>
                  <a:lnTo>
                    <a:pt x="176" y="129"/>
                  </a:lnTo>
                  <a:lnTo>
                    <a:pt x="183" y="110"/>
                  </a:lnTo>
                  <a:lnTo>
                    <a:pt x="158" y="85"/>
                  </a:lnTo>
                  <a:lnTo>
                    <a:pt x="131" y="82"/>
                  </a:lnTo>
                  <a:lnTo>
                    <a:pt x="125" y="65"/>
                  </a:lnTo>
                  <a:lnTo>
                    <a:pt x="129" y="47"/>
                  </a:lnTo>
                  <a:lnTo>
                    <a:pt x="116" y="37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81" y="18"/>
                  </a:lnTo>
                  <a:lnTo>
                    <a:pt x="65" y="34"/>
                  </a:lnTo>
                  <a:lnTo>
                    <a:pt x="26" y="34"/>
                  </a:lnTo>
                  <a:lnTo>
                    <a:pt x="0" y="74"/>
                  </a:lnTo>
                  <a:lnTo>
                    <a:pt x="29" y="101"/>
                  </a:lnTo>
                  <a:lnTo>
                    <a:pt x="56" y="101"/>
                  </a:lnTo>
                  <a:lnTo>
                    <a:pt x="68" y="154"/>
                  </a:lnTo>
                  <a:lnTo>
                    <a:pt x="56" y="193"/>
                  </a:lnTo>
                  <a:lnTo>
                    <a:pt x="23" y="184"/>
                  </a:lnTo>
                  <a:lnTo>
                    <a:pt x="43" y="202"/>
                  </a:lnTo>
                  <a:lnTo>
                    <a:pt x="60" y="218"/>
                  </a:lnTo>
                  <a:lnTo>
                    <a:pt x="22" y="229"/>
                  </a:lnTo>
                  <a:lnTo>
                    <a:pt x="23" y="232"/>
                  </a:lnTo>
                  <a:lnTo>
                    <a:pt x="47" y="235"/>
                  </a:lnTo>
                  <a:lnTo>
                    <a:pt x="47" y="271"/>
                  </a:lnTo>
                  <a:lnTo>
                    <a:pt x="60" y="273"/>
                  </a:lnTo>
                  <a:lnTo>
                    <a:pt x="80" y="268"/>
                  </a:lnTo>
                  <a:lnTo>
                    <a:pt x="106" y="280"/>
                  </a:lnTo>
                  <a:lnTo>
                    <a:pt x="122" y="263"/>
                  </a:lnTo>
                  <a:lnTo>
                    <a:pt x="162" y="250"/>
                  </a:lnTo>
                  <a:lnTo>
                    <a:pt x="183" y="265"/>
                  </a:lnTo>
                  <a:lnTo>
                    <a:pt x="191" y="253"/>
                  </a:lnTo>
                  <a:lnTo>
                    <a:pt x="189" y="234"/>
                  </a:lnTo>
                  <a:lnTo>
                    <a:pt x="206" y="209"/>
                  </a:lnTo>
                  <a:lnTo>
                    <a:pt x="206" y="189"/>
                  </a:lnTo>
                  <a:lnTo>
                    <a:pt x="191" y="186"/>
                  </a:lnTo>
                  <a:lnTo>
                    <a:pt x="170" y="179"/>
                  </a:lnTo>
                  <a:lnTo>
                    <a:pt x="172" y="175"/>
                  </a:lnTo>
                  <a:lnTo>
                    <a:pt x="183" y="16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81">
              <a:extLst>
                <a:ext uri="{FF2B5EF4-FFF2-40B4-BE49-F238E27FC236}">
                  <a16:creationId xmlns:a16="http://schemas.microsoft.com/office/drawing/2014/main" id="{89BBEA6E-8371-A443-9002-068E84399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3480"/>
              <a:ext cx="56" cy="2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1" y="0"/>
                </a:cxn>
                <a:cxn ang="0">
                  <a:pos x="56" y="14"/>
                </a:cxn>
                <a:cxn ang="0">
                  <a:pos x="41" y="29"/>
                </a:cxn>
                <a:cxn ang="0">
                  <a:pos x="0" y="14"/>
                </a:cxn>
              </a:cxnLst>
              <a:rect l="0" t="0" r="r" b="b"/>
              <a:pathLst>
                <a:path w="56" h="29">
                  <a:moveTo>
                    <a:pt x="0" y="14"/>
                  </a:moveTo>
                  <a:lnTo>
                    <a:pt x="11" y="0"/>
                  </a:lnTo>
                  <a:lnTo>
                    <a:pt x="56" y="14"/>
                  </a:lnTo>
                  <a:lnTo>
                    <a:pt x="41" y="2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E5D69DF0-F846-F84B-9BE8-98115D7E9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3480"/>
              <a:ext cx="56" cy="2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1" y="0"/>
                </a:cxn>
                <a:cxn ang="0">
                  <a:pos x="56" y="14"/>
                </a:cxn>
                <a:cxn ang="0">
                  <a:pos x="41" y="29"/>
                </a:cxn>
                <a:cxn ang="0">
                  <a:pos x="0" y="14"/>
                </a:cxn>
              </a:cxnLst>
              <a:rect l="0" t="0" r="r" b="b"/>
              <a:pathLst>
                <a:path w="56" h="29">
                  <a:moveTo>
                    <a:pt x="0" y="14"/>
                  </a:moveTo>
                  <a:lnTo>
                    <a:pt x="11" y="0"/>
                  </a:lnTo>
                  <a:lnTo>
                    <a:pt x="56" y="14"/>
                  </a:lnTo>
                  <a:lnTo>
                    <a:pt x="41" y="2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83">
              <a:extLst>
                <a:ext uri="{FF2B5EF4-FFF2-40B4-BE49-F238E27FC236}">
                  <a16:creationId xmlns:a16="http://schemas.microsoft.com/office/drawing/2014/main" id="{F04D271F-6FED-A94E-B60D-F426E61F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3458"/>
              <a:ext cx="404" cy="238"/>
            </a:xfrm>
            <a:custGeom>
              <a:avLst/>
              <a:gdLst/>
              <a:ahLst/>
              <a:cxnLst>
                <a:cxn ang="0">
                  <a:pos x="380" y="89"/>
                </a:cxn>
                <a:cxn ang="0">
                  <a:pos x="400" y="64"/>
                </a:cxn>
                <a:cxn ang="0">
                  <a:pos x="383" y="56"/>
                </a:cxn>
                <a:cxn ang="0">
                  <a:pos x="316" y="64"/>
                </a:cxn>
                <a:cxn ang="0">
                  <a:pos x="241" y="56"/>
                </a:cxn>
                <a:cxn ang="0">
                  <a:pos x="195" y="61"/>
                </a:cxn>
                <a:cxn ang="0">
                  <a:pos x="147" y="50"/>
                </a:cxn>
                <a:cxn ang="0">
                  <a:pos x="172" y="28"/>
                </a:cxn>
                <a:cxn ang="0">
                  <a:pos x="163" y="7"/>
                </a:cxn>
                <a:cxn ang="0">
                  <a:pos x="114" y="0"/>
                </a:cxn>
                <a:cxn ang="0">
                  <a:pos x="105" y="5"/>
                </a:cxn>
                <a:cxn ang="0">
                  <a:pos x="99" y="18"/>
                </a:cxn>
                <a:cxn ang="0">
                  <a:pos x="77" y="23"/>
                </a:cxn>
                <a:cxn ang="0">
                  <a:pos x="50" y="18"/>
                </a:cxn>
                <a:cxn ang="0">
                  <a:pos x="28" y="36"/>
                </a:cxn>
                <a:cxn ang="0">
                  <a:pos x="27" y="71"/>
                </a:cxn>
                <a:cxn ang="0">
                  <a:pos x="4" y="92"/>
                </a:cxn>
                <a:cxn ang="0">
                  <a:pos x="11" y="145"/>
                </a:cxn>
                <a:cxn ang="0">
                  <a:pos x="0" y="148"/>
                </a:cxn>
                <a:cxn ang="0">
                  <a:pos x="11" y="146"/>
                </a:cxn>
                <a:cxn ang="0">
                  <a:pos x="34" y="152"/>
                </a:cxn>
                <a:cxn ang="0">
                  <a:pos x="38" y="156"/>
                </a:cxn>
                <a:cxn ang="0">
                  <a:pos x="84" y="156"/>
                </a:cxn>
                <a:cxn ang="0">
                  <a:pos x="149" y="195"/>
                </a:cxn>
                <a:cxn ang="0">
                  <a:pos x="181" y="187"/>
                </a:cxn>
                <a:cxn ang="0">
                  <a:pos x="218" y="202"/>
                </a:cxn>
                <a:cxn ang="0">
                  <a:pos x="247" y="224"/>
                </a:cxn>
                <a:cxn ang="0">
                  <a:pos x="292" y="238"/>
                </a:cxn>
                <a:cxn ang="0">
                  <a:pos x="294" y="210"/>
                </a:cxn>
                <a:cxn ang="0">
                  <a:pos x="298" y="201"/>
                </a:cxn>
                <a:cxn ang="0">
                  <a:pos x="302" y="195"/>
                </a:cxn>
                <a:cxn ang="0">
                  <a:pos x="306" y="192"/>
                </a:cxn>
                <a:cxn ang="0">
                  <a:pos x="308" y="191"/>
                </a:cxn>
                <a:cxn ang="0">
                  <a:pos x="316" y="187"/>
                </a:cxn>
                <a:cxn ang="0">
                  <a:pos x="324" y="184"/>
                </a:cxn>
                <a:cxn ang="0">
                  <a:pos x="333" y="183"/>
                </a:cxn>
                <a:cxn ang="0">
                  <a:pos x="349" y="181"/>
                </a:cxn>
                <a:cxn ang="0">
                  <a:pos x="367" y="178"/>
                </a:cxn>
                <a:cxn ang="0">
                  <a:pos x="389" y="169"/>
                </a:cxn>
                <a:cxn ang="0">
                  <a:pos x="396" y="160"/>
                </a:cxn>
                <a:cxn ang="0">
                  <a:pos x="402" y="146"/>
                </a:cxn>
                <a:cxn ang="0">
                  <a:pos x="404" y="140"/>
                </a:cxn>
                <a:cxn ang="0">
                  <a:pos x="404" y="133"/>
                </a:cxn>
                <a:cxn ang="0">
                  <a:pos x="402" y="123"/>
                </a:cxn>
                <a:cxn ang="0">
                  <a:pos x="400" y="117"/>
                </a:cxn>
                <a:cxn ang="0">
                  <a:pos x="393" y="102"/>
                </a:cxn>
                <a:cxn ang="0">
                  <a:pos x="384" y="92"/>
                </a:cxn>
                <a:cxn ang="0">
                  <a:pos x="380" y="89"/>
                </a:cxn>
              </a:cxnLst>
              <a:rect l="0" t="0" r="r" b="b"/>
              <a:pathLst>
                <a:path w="404" h="238">
                  <a:moveTo>
                    <a:pt x="380" y="89"/>
                  </a:moveTo>
                  <a:lnTo>
                    <a:pt x="400" y="64"/>
                  </a:lnTo>
                  <a:lnTo>
                    <a:pt x="383" y="56"/>
                  </a:lnTo>
                  <a:lnTo>
                    <a:pt x="316" y="64"/>
                  </a:lnTo>
                  <a:lnTo>
                    <a:pt x="241" y="56"/>
                  </a:lnTo>
                  <a:lnTo>
                    <a:pt x="195" y="61"/>
                  </a:lnTo>
                  <a:lnTo>
                    <a:pt x="147" y="50"/>
                  </a:lnTo>
                  <a:lnTo>
                    <a:pt x="172" y="28"/>
                  </a:lnTo>
                  <a:lnTo>
                    <a:pt x="163" y="7"/>
                  </a:lnTo>
                  <a:lnTo>
                    <a:pt x="114" y="0"/>
                  </a:lnTo>
                  <a:lnTo>
                    <a:pt x="105" y="5"/>
                  </a:lnTo>
                  <a:lnTo>
                    <a:pt x="99" y="18"/>
                  </a:lnTo>
                  <a:lnTo>
                    <a:pt x="77" y="23"/>
                  </a:lnTo>
                  <a:lnTo>
                    <a:pt x="50" y="18"/>
                  </a:lnTo>
                  <a:lnTo>
                    <a:pt x="28" y="36"/>
                  </a:lnTo>
                  <a:lnTo>
                    <a:pt x="27" y="71"/>
                  </a:lnTo>
                  <a:lnTo>
                    <a:pt x="4" y="92"/>
                  </a:lnTo>
                  <a:lnTo>
                    <a:pt x="11" y="145"/>
                  </a:lnTo>
                  <a:lnTo>
                    <a:pt x="0" y="148"/>
                  </a:lnTo>
                  <a:lnTo>
                    <a:pt x="11" y="146"/>
                  </a:lnTo>
                  <a:lnTo>
                    <a:pt x="34" y="152"/>
                  </a:lnTo>
                  <a:lnTo>
                    <a:pt x="38" y="156"/>
                  </a:lnTo>
                  <a:lnTo>
                    <a:pt x="84" y="156"/>
                  </a:lnTo>
                  <a:lnTo>
                    <a:pt x="149" y="195"/>
                  </a:lnTo>
                  <a:lnTo>
                    <a:pt x="181" y="187"/>
                  </a:lnTo>
                  <a:lnTo>
                    <a:pt x="218" y="202"/>
                  </a:lnTo>
                  <a:lnTo>
                    <a:pt x="247" y="224"/>
                  </a:lnTo>
                  <a:lnTo>
                    <a:pt x="292" y="238"/>
                  </a:lnTo>
                  <a:lnTo>
                    <a:pt x="294" y="210"/>
                  </a:lnTo>
                  <a:lnTo>
                    <a:pt x="298" y="201"/>
                  </a:lnTo>
                  <a:lnTo>
                    <a:pt x="302" y="195"/>
                  </a:lnTo>
                  <a:lnTo>
                    <a:pt x="306" y="192"/>
                  </a:lnTo>
                  <a:lnTo>
                    <a:pt x="308" y="191"/>
                  </a:lnTo>
                  <a:lnTo>
                    <a:pt x="316" y="187"/>
                  </a:lnTo>
                  <a:lnTo>
                    <a:pt x="324" y="184"/>
                  </a:lnTo>
                  <a:lnTo>
                    <a:pt x="333" y="183"/>
                  </a:lnTo>
                  <a:lnTo>
                    <a:pt x="349" y="181"/>
                  </a:lnTo>
                  <a:lnTo>
                    <a:pt x="367" y="178"/>
                  </a:lnTo>
                  <a:lnTo>
                    <a:pt x="389" y="169"/>
                  </a:lnTo>
                  <a:lnTo>
                    <a:pt x="396" y="160"/>
                  </a:lnTo>
                  <a:lnTo>
                    <a:pt x="402" y="146"/>
                  </a:lnTo>
                  <a:lnTo>
                    <a:pt x="404" y="140"/>
                  </a:lnTo>
                  <a:lnTo>
                    <a:pt x="404" y="133"/>
                  </a:lnTo>
                  <a:lnTo>
                    <a:pt x="402" y="123"/>
                  </a:lnTo>
                  <a:lnTo>
                    <a:pt x="400" y="117"/>
                  </a:lnTo>
                  <a:lnTo>
                    <a:pt x="393" y="102"/>
                  </a:lnTo>
                  <a:lnTo>
                    <a:pt x="384" y="92"/>
                  </a:lnTo>
                  <a:lnTo>
                    <a:pt x="380" y="8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84">
              <a:extLst>
                <a:ext uri="{FF2B5EF4-FFF2-40B4-BE49-F238E27FC236}">
                  <a16:creationId xmlns:a16="http://schemas.microsoft.com/office/drawing/2014/main" id="{97C85039-B24F-1940-86A6-43899B5B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3458"/>
              <a:ext cx="404" cy="238"/>
            </a:xfrm>
            <a:custGeom>
              <a:avLst/>
              <a:gdLst/>
              <a:ahLst/>
              <a:cxnLst>
                <a:cxn ang="0">
                  <a:pos x="380" y="89"/>
                </a:cxn>
                <a:cxn ang="0">
                  <a:pos x="400" y="64"/>
                </a:cxn>
                <a:cxn ang="0">
                  <a:pos x="383" y="56"/>
                </a:cxn>
                <a:cxn ang="0">
                  <a:pos x="316" y="64"/>
                </a:cxn>
                <a:cxn ang="0">
                  <a:pos x="241" y="56"/>
                </a:cxn>
                <a:cxn ang="0">
                  <a:pos x="195" y="61"/>
                </a:cxn>
                <a:cxn ang="0">
                  <a:pos x="147" y="50"/>
                </a:cxn>
                <a:cxn ang="0">
                  <a:pos x="172" y="28"/>
                </a:cxn>
                <a:cxn ang="0">
                  <a:pos x="163" y="7"/>
                </a:cxn>
                <a:cxn ang="0">
                  <a:pos x="114" y="0"/>
                </a:cxn>
                <a:cxn ang="0">
                  <a:pos x="105" y="5"/>
                </a:cxn>
                <a:cxn ang="0">
                  <a:pos x="99" y="18"/>
                </a:cxn>
                <a:cxn ang="0">
                  <a:pos x="77" y="23"/>
                </a:cxn>
                <a:cxn ang="0">
                  <a:pos x="50" y="18"/>
                </a:cxn>
                <a:cxn ang="0">
                  <a:pos x="28" y="36"/>
                </a:cxn>
                <a:cxn ang="0">
                  <a:pos x="27" y="71"/>
                </a:cxn>
                <a:cxn ang="0">
                  <a:pos x="4" y="92"/>
                </a:cxn>
                <a:cxn ang="0">
                  <a:pos x="11" y="145"/>
                </a:cxn>
                <a:cxn ang="0">
                  <a:pos x="0" y="148"/>
                </a:cxn>
                <a:cxn ang="0">
                  <a:pos x="11" y="146"/>
                </a:cxn>
                <a:cxn ang="0">
                  <a:pos x="34" y="152"/>
                </a:cxn>
                <a:cxn ang="0">
                  <a:pos x="38" y="156"/>
                </a:cxn>
                <a:cxn ang="0">
                  <a:pos x="84" y="156"/>
                </a:cxn>
                <a:cxn ang="0">
                  <a:pos x="149" y="195"/>
                </a:cxn>
                <a:cxn ang="0">
                  <a:pos x="181" y="187"/>
                </a:cxn>
                <a:cxn ang="0">
                  <a:pos x="218" y="202"/>
                </a:cxn>
                <a:cxn ang="0">
                  <a:pos x="247" y="224"/>
                </a:cxn>
                <a:cxn ang="0">
                  <a:pos x="292" y="238"/>
                </a:cxn>
                <a:cxn ang="0">
                  <a:pos x="294" y="210"/>
                </a:cxn>
                <a:cxn ang="0">
                  <a:pos x="298" y="201"/>
                </a:cxn>
                <a:cxn ang="0">
                  <a:pos x="302" y="195"/>
                </a:cxn>
                <a:cxn ang="0">
                  <a:pos x="306" y="192"/>
                </a:cxn>
                <a:cxn ang="0">
                  <a:pos x="308" y="191"/>
                </a:cxn>
                <a:cxn ang="0">
                  <a:pos x="316" y="187"/>
                </a:cxn>
                <a:cxn ang="0">
                  <a:pos x="324" y="184"/>
                </a:cxn>
                <a:cxn ang="0">
                  <a:pos x="333" y="183"/>
                </a:cxn>
                <a:cxn ang="0">
                  <a:pos x="349" y="181"/>
                </a:cxn>
                <a:cxn ang="0">
                  <a:pos x="367" y="178"/>
                </a:cxn>
                <a:cxn ang="0">
                  <a:pos x="389" y="169"/>
                </a:cxn>
                <a:cxn ang="0">
                  <a:pos x="396" y="160"/>
                </a:cxn>
                <a:cxn ang="0">
                  <a:pos x="402" y="146"/>
                </a:cxn>
                <a:cxn ang="0">
                  <a:pos x="404" y="140"/>
                </a:cxn>
                <a:cxn ang="0">
                  <a:pos x="404" y="133"/>
                </a:cxn>
                <a:cxn ang="0">
                  <a:pos x="402" y="123"/>
                </a:cxn>
                <a:cxn ang="0">
                  <a:pos x="400" y="117"/>
                </a:cxn>
                <a:cxn ang="0">
                  <a:pos x="393" y="102"/>
                </a:cxn>
                <a:cxn ang="0">
                  <a:pos x="384" y="92"/>
                </a:cxn>
                <a:cxn ang="0">
                  <a:pos x="380" y="89"/>
                </a:cxn>
              </a:cxnLst>
              <a:rect l="0" t="0" r="r" b="b"/>
              <a:pathLst>
                <a:path w="404" h="238">
                  <a:moveTo>
                    <a:pt x="380" y="89"/>
                  </a:moveTo>
                  <a:lnTo>
                    <a:pt x="400" y="64"/>
                  </a:lnTo>
                  <a:lnTo>
                    <a:pt x="383" y="56"/>
                  </a:lnTo>
                  <a:lnTo>
                    <a:pt x="316" y="64"/>
                  </a:lnTo>
                  <a:lnTo>
                    <a:pt x="241" y="56"/>
                  </a:lnTo>
                  <a:lnTo>
                    <a:pt x="195" y="61"/>
                  </a:lnTo>
                  <a:lnTo>
                    <a:pt x="147" y="50"/>
                  </a:lnTo>
                  <a:lnTo>
                    <a:pt x="172" y="28"/>
                  </a:lnTo>
                  <a:lnTo>
                    <a:pt x="163" y="7"/>
                  </a:lnTo>
                  <a:lnTo>
                    <a:pt x="114" y="0"/>
                  </a:lnTo>
                  <a:lnTo>
                    <a:pt x="105" y="5"/>
                  </a:lnTo>
                  <a:lnTo>
                    <a:pt x="99" y="18"/>
                  </a:lnTo>
                  <a:lnTo>
                    <a:pt x="77" y="23"/>
                  </a:lnTo>
                  <a:lnTo>
                    <a:pt x="50" y="18"/>
                  </a:lnTo>
                  <a:lnTo>
                    <a:pt x="28" y="36"/>
                  </a:lnTo>
                  <a:lnTo>
                    <a:pt x="27" y="71"/>
                  </a:lnTo>
                  <a:lnTo>
                    <a:pt x="4" y="92"/>
                  </a:lnTo>
                  <a:lnTo>
                    <a:pt x="11" y="145"/>
                  </a:lnTo>
                  <a:lnTo>
                    <a:pt x="0" y="148"/>
                  </a:lnTo>
                  <a:lnTo>
                    <a:pt x="11" y="146"/>
                  </a:lnTo>
                  <a:lnTo>
                    <a:pt x="34" y="152"/>
                  </a:lnTo>
                  <a:lnTo>
                    <a:pt x="38" y="156"/>
                  </a:lnTo>
                  <a:lnTo>
                    <a:pt x="84" y="156"/>
                  </a:lnTo>
                  <a:lnTo>
                    <a:pt x="149" y="195"/>
                  </a:lnTo>
                  <a:lnTo>
                    <a:pt x="181" y="187"/>
                  </a:lnTo>
                  <a:lnTo>
                    <a:pt x="218" y="202"/>
                  </a:lnTo>
                  <a:lnTo>
                    <a:pt x="247" y="224"/>
                  </a:lnTo>
                  <a:lnTo>
                    <a:pt x="292" y="238"/>
                  </a:lnTo>
                  <a:lnTo>
                    <a:pt x="294" y="210"/>
                  </a:lnTo>
                  <a:lnTo>
                    <a:pt x="298" y="201"/>
                  </a:lnTo>
                  <a:lnTo>
                    <a:pt x="302" y="195"/>
                  </a:lnTo>
                  <a:lnTo>
                    <a:pt x="306" y="192"/>
                  </a:lnTo>
                  <a:lnTo>
                    <a:pt x="308" y="191"/>
                  </a:lnTo>
                  <a:lnTo>
                    <a:pt x="316" y="187"/>
                  </a:lnTo>
                  <a:lnTo>
                    <a:pt x="324" y="184"/>
                  </a:lnTo>
                  <a:lnTo>
                    <a:pt x="333" y="183"/>
                  </a:lnTo>
                  <a:lnTo>
                    <a:pt x="349" y="181"/>
                  </a:lnTo>
                  <a:lnTo>
                    <a:pt x="367" y="178"/>
                  </a:lnTo>
                  <a:lnTo>
                    <a:pt x="389" y="169"/>
                  </a:lnTo>
                  <a:lnTo>
                    <a:pt x="396" y="160"/>
                  </a:lnTo>
                  <a:lnTo>
                    <a:pt x="402" y="146"/>
                  </a:lnTo>
                  <a:lnTo>
                    <a:pt x="404" y="140"/>
                  </a:lnTo>
                  <a:lnTo>
                    <a:pt x="404" y="133"/>
                  </a:lnTo>
                  <a:lnTo>
                    <a:pt x="402" y="123"/>
                  </a:lnTo>
                  <a:lnTo>
                    <a:pt x="400" y="117"/>
                  </a:lnTo>
                  <a:lnTo>
                    <a:pt x="393" y="102"/>
                  </a:lnTo>
                  <a:lnTo>
                    <a:pt x="384" y="92"/>
                  </a:lnTo>
                  <a:lnTo>
                    <a:pt x="380" y="8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id="{32F66636-2D21-0540-8019-ACFBB20B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3466"/>
              <a:ext cx="275" cy="174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24" y="16"/>
                </a:cxn>
                <a:cxn ang="0">
                  <a:pos x="164" y="16"/>
                </a:cxn>
                <a:cxn ang="0">
                  <a:pos x="153" y="22"/>
                </a:cxn>
                <a:cxn ang="0">
                  <a:pos x="153" y="41"/>
                </a:cxn>
                <a:cxn ang="0">
                  <a:pos x="113" y="42"/>
                </a:cxn>
                <a:cxn ang="0">
                  <a:pos x="116" y="44"/>
                </a:cxn>
                <a:cxn ang="0">
                  <a:pos x="102" y="37"/>
                </a:cxn>
                <a:cxn ang="0">
                  <a:pos x="80" y="14"/>
                </a:cxn>
                <a:cxn ang="0">
                  <a:pos x="76" y="16"/>
                </a:cxn>
                <a:cxn ang="0">
                  <a:pos x="55" y="47"/>
                </a:cxn>
                <a:cxn ang="0">
                  <a:pos x="33" y="65"/>
                </a:cxn>
                <a:cxn ang="0">
                  <a:pos x="19" y="78"/>
                </a:cxn>
                <a:cxn ang="0">
                  <a:pos x="24" y="113"/>
                </a:cxn>
                <a:cxn ang="0">
                  <a:pos x="0" y="119"/>
                </a:cxn>
                <a:cxn ang="0">
                  <a:pos x="0" y="145"/>
                </a:cxn>
                <a:cxn ang="0">
                  <a:pos x="19" y="174"/>
                </a:cxn>
                <a:cxn ang="0">
                  <a:pos x="76" y="174"/>
                </a:cxn>
                <a:cxn ang="0">
                  <a:pos x="143" y="155"/>
                </a:cxn>
                <a:cxn ang="0">
                  <a:pos x="177" y="137"/>
                </a:cxn>
                <a:cxn ang="0">
                  <a:pos x="195" y="145"/>
                </a:cxn>
                <a:cxn ang="0">
                  <a:pos x="224" y="141"/>
                </a:cxn>
                <a:cxn ang="0">
                  <a:pos x="236" y="137"/>
                </a:cxn>
                <a:cxn ang="0">
                  <a:pos x="228" y="85"/>
                </a:cxn>
                <a:cxn ang="0">
                  <a:pos x="251" y="64"/>
                </a:cxn>
                <a:cxn ang="0">
                  <a:pos x="253" y="29"/>
                </a:cxn>
                <a:cxn ang="0">
                  <a:pos x="275" y="10"/>
                </a:cxn>
                <a:cxn ang="0">
                  <a:pos x="241" y="0"/>
                </a:cxn>
              </a:cxnLst>
              <a:rect l="0" t="0" r="r" b="b"/>
              <a:pathLst>
                <a:path w="275" h="174">
                  <a:moveTo>
                    <a:pt x="241" y="0"/>
                  </a:moveTo>
                  <a:lnTo>
                    <a:pt x="224" y="16"/>
                  </a:lnTo>
                  <a:lnTo>
                    <a:pt x="164" y="16"/>
                  </a:lnTo>
                  <a:lnTo>
                    <a:pt x="153" y="22"/>
                  </a:lnTo>
                  <a:lnTo>
                    <a:pt x="153" y="41"/>
                  </a:lnTo>
                  <a:lnTo>
                    <a:pt x="113" y="42"/>
                  </a:lnTo>
                  <a:lnTo>
                    <a:pt x="116" y="44"/>
                  </a:lnTo>
                  <a:lnTo>
                    <a:pt x="102" y="37"/>
                  </a:lnTo>
                  <a:lnTo>
                    <a:pt x="80" y="14"/>
                  </a:lnTo>
                  <a:lnTo>
                    <a:pt x="76" y="16"/>
                  </a:lnTo>
                  <a:lnTo>
                    <a:pt x="55" y="47"/>
                  </a:lnTo>
                  <a:lnTo>
                    <a:pt x="33" y="65"/>
                  </a:lnTo>
                  <a:lnTo>
                    <a:pt x="19" y="78"/>
                  </a:lnTo>
                  <a:lnTo>
                    <a:pt x="24" y="113"/>
                  </a:lnTo>
                  <a:lnTo>
                    <a:pt x="0" y="119"/>
                  </a:lnTo>
                  <a:lnTo>
                    <a:pt x="0" y="145"/>
                  </a:lnTo>
                  <a:lnTo>
                    <a:pt x="19" y="174"/>
                  </a:lnTo>
                  <a:lnTo>
                    <a:pt x="76" y="174"/>
                  </a:lnTo>
                  <a:lnTo>
                    <a:pt x="143" y="155"/>
                  </a:lnTo>
                  <a:lnTo>
                    <a:pt x="177" y="137"/>
                  </a:lnTo>
                  <a:lnTo>
                    <a:pt x="195" y="145"/>
                  </a:lnTo>
                  <a:lnTo>
                    <a:pt x="224" y="141"/>
                  </a:lnTo>
                  <a:lnTo>
                    <a:pt x="236" y="137"/>
                  </a:lnTo>
                  <a:lnTo>
                    <a:pt x="228" y="85"/>
                  </a:lnTo>
                  <a:lnTo>
                    <a:pt x="251" y="64"/>
                  </a:lnTo>
                  <a:lnTo>
                    <a:pt x="253" y="29"/>
                  </a:lnTo>
                  <a:lnTo>
                    <a:pt x="275" y="1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86">
              <a:extLst>
                <a:ext uri="{FF2B5EF4-FFF2-40B4-BE49-F238E27FC236}">
                  <a16:creationId xmlns:a16="http://schemas.microsoft.com/office/drawing/2014/main" id="{7DAE8740-1E06-6D42-A9F2-4EA0A680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3466"/>
              <a:ext cx="275" cy="174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24" y="16"/>
                </a:cxn>
                <a:cxn ang="0">
                  <a:pos x="164" y="16"/>
                </a:cxn>
                <a:cxn ang="0">
                  <a:pos x="153" y="22"/>
                </a:cxn>
                <a:cxn ang="0">
                  <a:pos x="153" y="41"/>
                </a:cxn>
                <a:cxn ang="0">
                  <a:pos x="113" y="42"/>
                </a:cxn>
                <a:cxn ang="0">
                  <a:pos x="116" y="44"/>
                </a:cxn>
                <a:cxn ang="0">
                  <a:pos x="102" y="37"/>
                </a:cxn>
                <a:cxn ang="0">
                  <a:pos x="80" y="14"/>
                </a:cxn>
                <a:cxn ang="0">
                  <a:pos x="76" y="16"/>
                </a:cxn>
                <a:cxn ang="0">
                  <a:pos x="55" y="47"/>
                </a:cxn>
                <a:cxn ang="0">
                  <a:pos x="33" y="65"/>
                </a:cxn>
                <a:cxn ang="0">
                  <a:pos x="19" y="78"/>
                </a:cxn>
                <a:cxn ang="0">
                  <a:pos x="24" y="113"/>
                </a:cxn>
                <a:cxn ang="0">
                  <a:pos x="0" y="119"/>
                </a:cxn>
                <a:cxn ang="0">
                  <a:pos x="0" y="145"/>
                </a:cxn>
                <a:cxn ang="0">
                  <a:pos x="19" y="174"/>
                </a:cxn>
                <a:cxn ang="0">
                  <a:pos x="76" y="174"/>
                </a:cxn>
                <a:cxn ang="0">
                  <a:pos x="143" y="155"/>
                </a:cxn>
                <a:cxn ang="0">
                  <a:pos x="177" y="137"/>
                </a:cxn>
                <a:cxn ang="0">
                  <a:pos x="195" y="145"/>
                </a:cxn>
                <a:cxn ang="0">
                  <a:pos x="224" y="141"/>
                </a:cxn>
                <a:cxn ang="0">
                  <a:pos x="236" y="137"/>
                </a:cxn>
                <a:cxn ang="0">
                  <a:pos x="228" y="85"/>
                </a:cxn>
                <a:cxn ang="0">
                  <a:pos x="251" y="64"/>
                </a:cxn>
                <a:cxn ang="0">
                  <a:pos x="253" y="29"/>
                </a:cxn>
                <a:cxn ang="0">
                  <a:pos x="275" y="10"/>
                </a:cxn>
                <a:cxn ang="0">
                  <a:pos x="241" y="0"/>
                </a:cxn>
              </a:cxnLst>
              <a:rect l="0" t="0" r="r" b="b"/>
              <a:pathLst>
                <a:path w="275" h="174">
                  <a:moveTo>
                    <a:pt x="241" y="0"/>
                  </a:moveTo>
                  <a:lnTo>
                    <a:pt x="224" y="16"/>
                  </a:lnTo>
                  <a:lnTo>
                    <a:pt x="164" y="16"/>
                  </a:lnTo>
                  <a:lnTo>
                    <a:pt x="153" y="22"/>
                  </a:lnTo>
                  <a:lnTo>
                    <a:pt x="153" y="41"/>
                  </a:lnTo>
                  <a:lnTo>
                    <a:pt x="113" y="42"/>
                  </a:lnTo>
                  <a:lnTo>
                    <a:pt x="116" y="44"/>
                  </a:lnTo>
                  <a:lnTo>
                    <a:pt x="102" y="37"/>
                  </a:lnTo>
                  <a:lnTo>
                    <a:pt x="80" y="14"/>
                  </a:lnTo>
                  <a:lnTo>
                    <a:pt x="76" y="16"/>
                  </a:lnTo>
                  <a:lnTo>
                    <a:pt x="55" y="47"/>
                  </a:lnTo>
                  <a:lnTo>
                    <a:pt x="33" y="65"/>
                  </a:lnTo>
                  <a:lnTo>
                    <a:pt x="19" y="78"/>
                  </a:lnTo>
                  <a:lnTo>
                    <a:pt x="24" y="113"/>
                  </a:lnTo>
                  <a:lnTo>
                    <a:pt x="0" y="119"/>
                  </a:lnTo>
                  <a:lnTo>
                    <a:pt x="0" y="145"/>
                  </a:lnTo>
                  <a:lnTo>
                    <a:pt x="19" y="174"/>
                  </a:lnTo>
                  <a:lnTo>
                    <a:pt x="76" y="174"/>
                  </a:lnTo>
                  <a:lnTo>
                    <a:pt x="143" y="155"/>
                  </a:lnTo>
                  <a:lnTo>
                    <a:pt x="177" y="137"/>
                  </a:lnTo>
                  <a:lnTo>
                    <a:pt x="195" y="145"/>
                  </a:lnTo>
                  <a:lnTo>
                    <a:pt x="224" y="141"/>
                  </a:lnTo>
                  <a:lnTo>
                    <a:pt x="236" y="137"/>
                  </a:lnTo>
                  <a:lnTo>
                    <a:pt x="228" y="85"/>
                  </a:lnTo>
                  <a:lnTo>
                    <a:pt x="251" y="64"/>
                  </a:lnTo>
                  <a:lnTo>
                    <a:pt x="253" y="29"/>
                  </a:lnTo>
                  <a:lnTo>
                    <a:pt x="275" y="1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CE0DC800-FDAA-C043-90A9-A671AAB6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256"/>
              <a:ext cx="237" cy="184"/>
            </a:xfrm>
            <a:custGeom>
              <a:avLst/>
              <a:gdLst/>
              <a:ahLst/>
              <a:cxnLst>
                <a:cxn ang="0">
                  <a:pos x="227" y="95"/>
                </a:cxn>
                <a:cxn ang="0">
                  <a:pos x="237" y="70"/>
                </a:cxn>
                <a:cxn ang="0">
                  <a:pos x="213" y="37"/>
                </a:cxn>
                <a:cxn ang="0">
                  <a:pos x="202" y="11"/>
                </a:cxn>
                <a:cxn ang="0">
                  <a:pos x="175" y="0"/>
                </a:cxn>
                <a:cxn ang="0">
                  <a:pos x="154" y="4"/>
                </a:cxn>
                <a:cxn ang="0">
                  <a:pos x="141" y="3"/>
                </a:cxn>
                <a:cxn ang="0">
                  <a:pos x="87" y="49"/>
                </a:cxn>
                <a:cxn ang="0">
                  <a:pos x="98" y="79"/>
                </a:cxn>
                <a:cxn ang="0">
                  <a:pos x="90" y="90"/>
                </a:cxn>
                <a:cxn ang="0">
                  <a:pos x="68" y="88"/>
                </a:cxn>
                <a:cxn ang="0">
                  <a:pos x="48" y="100"/>
                </a:cxn>
                <a:cxn ang="0">
                  <a:pos x="39" y="83"/>
                </a:cxn>
                <a:cxn ang="0">
                  <a:pos x="24" y="70"/>
                </a:cxn>
                <a:cxn ang="0">
                  <a:pos x="8" y="70"/>
                </a:cxn>
                <a:cxn ang="0">
                  <a:pos x="6" y="87"/>
                </a:cxn>
                <a:cxn ang="0">
                  <a:pos x="0" y="100"/>
                </a:cxn>
                <a:cxn ang="0">
                  <a:pos x="19" y="117"/>
                </a:cxn>
                <a:cxn ang="0">
                  <a:pos x="31" y="129"/>
                </a:cxn>
                <a:cxn ang="0">
                  <a:pos x="45" y="126"/>
                </a:cxn>
                <a:cxn ang="0">
                  <a:pos x="56" y="138"/>
                </a:cxn>
                <a:cxn ang="0">
                  <a:pos x="59" y="176"/>
                </a:cxn>
                <a:cxn ang="0">
                  <a:pos x="68" y="184"/>
                </a:cxn>
                <a:cxn ang="0">
                  <a:pos x="128" y="162"/>
                </a:cxn>
                <a:cxn ang="0">
                  <a:pos x="154" y="147"/>
                </a:cxn>
                <a:cxn ang="0">
                  <a:pos x="134" y="119"/>
                </a:cxn>
                <a:cxn ang="0">
                  <a:pos x="190" y="119"/>
                </a:cxn>
                <a:cxn ang="0">
                  <a:pos x="190" y="115"/>
                </a:cxn>
                <a:cxn ang="0">
                  <a:pos x="227" y="95"/>
                </a:cxn>
              </a:cxnLst>
              <a:rect l="0" t="0" r="r" b="b"/>
              <a:pathLst>
                <a:path w="237" h="184">
                  <a:moveTo>
                    <a:pt x="227" y="95"/>
                  </a:moveTo>
                  <a:lnTo>
                    <a:pt x="237" y="70"/>
                  </a:lnTo>
                  <a:lnTo>
                    <a:pt x="213" y="37"/>
                  </a:lnTo>
                  <a:lnTo>
                    <a:pt x="202" y="11"/>
                  </a:lnTo>
                  <a:lnTo>
                    <a:pt x="175" y="0"/>
                  </a:lnTo>
                  <a:lnTo>
                    <a:pt x="154" y="4"/>
                  </a:lnTo>
                  <a:lnTo>
                    <a:pt x="141" y="3"/>
                  </a:lnTo>
                  <a:lnTo>
                    <a:pt x="87" y="49"/>
                  </a:lnTo>
                  <a:lnTo>
                    <a:pt x="98" y="79"/>
                  </a:lnTo>
                  <a:lnTo>
                    <a:pt x="90" y="90"/>
                  </a:lnTo>
                  <a:lnTo>
                    <a:pt x="68" y="88"/>
                  </a:lnTo>
                  <a:lnTo>
                    <a:pt x="48" y="100"/>
                  </a:lnTo>
                  <a:lnTo>
                    <a:pt x="39" y="83"/>
                  </a:lnTo>
                  <a:lnTo>
                    <a:pt x="24" y="70"/>
                  </a:lnTo>
                  <a:lnTo>
                    <a:pt x="8" y="70"/>
                  </a:lnTo>
                  <a:lnTo>
                    <a:pt x="6" y="87"/>
                  </a:lnTo>
                  <a:lnTo>
                    <a:pt x="0" y="100"/>
                  </a:lnTo>
                  <a:lnTo>
                    <a:pt x="19" y="117"/>
                  </a:lnTo>
                  <a:lnTo>
                    <a:pt x="31" y="129"/>
                  </a:lnTo>
                  <a:lnTo>
                    <a:pt x="45" y="126"/>
                  </a:lnTo>
                  <a:lnTo>
                    <a:pt x="56" y="138"/>
                  </a:lnTo>
                  <a:lnTo>
                    <a:pt x="59" y="176"/>
                  </a:lnTo>
                  <a:lnTo>
                    <a:pt x="68" y="184"/>
                  </a:lnTo>
                  <a:lnTo>
                    <a:pt x="128" y="162"/>
                  </a:lnTo>
                  <a:lnTo>
                    <a:pt x="154" y="147"/>
                  </a:lnTo>
                  <a:lnTo>
                    <a:pt x="134" y="119"/>
                  </a:lnTo>
                  <a:lnTo>
                    <a:pt x="190" y="119"/>
                  </a:lnTo>
                  <a:lnTo>
                    <a:pt x="190" y="115"/>
                  </a:lnTo>
                  <a:lnTo>
                    <a:pt x="227" y="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88">
              <a:extLst>
                <a:ext uri="{FF2B5EF4-FFF2-40B4-BE49-F238E27FC236}">
                  <a16:creationId xmlns:a16="http://schemas.microsoft.com/office/drawing/2014/main" id="{5E2CD2DE-3E18-3848-BAC1-DFBCAC6C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256"/>
              <a:ext cx="237" cy="184"/>
            </a:xfrm>
            <a:custGeom>
              <a:avLst/>
              <a:gdLst/>
              <a:ahLst/>
              <a:cxnLst>
                <a:cxn ang="0">
                  <a:pos x="227" y="95"/>
                </a:cxn>
                <a:cxn ang="0">
                  <a:pos x="237" y="70"/>
                </a:cxn>
                <a:cxn ang="0">
                  <a:pos x="213" y="37"/>
                </a:cxn>
                <a:cxn ang="0">
                  <a:pos x="202" y="11"/>
                </a:cxn>
                <a:cxn ang="0">
                  <a:pos x="175" y="0"/>
                </a:cxn>
                <a:cxn ang="0">
                  <a:pos x="154" y="4"/>
                </a:cxn>
                <a:cxn ang="0">
                  <a:pos x="141" y="3"/>
                </a:cxn>
                <a:cxn ang="0">
                  <a:pos x="87" y="49"/>
                </a:cxn>
                <a:cxn ang="0">
                  <a:pos x="98" y="79"/>
                </a:cxn>
                <a:cxn ang="0">
                  <a:pos x="90" y="90"/>
                </a:cxn>
                <a:cxn ang="0">
                  <a:pos x="68" y="88"/>
                </a:cxn>
                <a:cxn ang="0">
                  <a:pos x="48" y="100"/>
                </a:cxn>
                <a:cxn ang="0">
                  <a:pos x="39" y="83"/>
                </a:cxn>
                <a:cxn ang="0">
                  <a:pos x="24" y="70"/>
                </a:cxn>
                <a:cxn ang="0">
                  <a:pos x="8" y="70"/>
                </a:cxn>
                <a:cxn ang="0">
                  <a:pos x="6" y="87"/>
                </a:cxn>
                <a:cxn ang="0">
                  <a:pos x="0" y="100"/>
                </a:cxn>
                <a:cxn ang="0">
                  <a:pos x="19" y="117"/>
                </a:cxn>
                <a:cxn ang="0">
                  <a:pos x="31" y="129"/>
                </a:cxn>
                <a:cxn ang="0">
                  <a:pos x="45" y="126"/>
                </a:cxn>
                <a:cxn ang="0">
                  <a:pos x="56" y="138"/>
                </a:cxn>
                <a:cxn ang="0">
                  <a:pos x="59" y="176"/>
                </a:cxn>
                <a:cxn ang="0">
                  <a:pos x="68" y="184"/>
                </a:cxn>
                <a:cxn ang="0">
                  <a:pos x="128" y="162"/>
                </a:cxn>
                <a:cxn ang="0">
                  <a:pos x="154" y="147"/>
                </a:cxn>
                <a:cxn ang="0">
                  <a:pos x="134" y="119"/>
                </a:cxn>
                <a:cxn ang="0">
                  <a:pos x="190" y="119"/>
                </a:cxn>
                <a:cxn ang="0">
                  <a:pos x="190" y="115"/>
                </a:cxn>
                <a:cxn ang="0">
                  <a:pos x="227" y="95"/>
                </a:cxn>
              </a:cxnLst>
              <a:rect l="0" t="0" r="r" b="b"/>
              <a:pathLst>
                <a:path w="237" h="184">
                  <a:moveTo>
                    <a:pt x="227" y="95"/>
                  </a:moveTo>
                  <a:lnTo>
                    <a:pt x="237" y="70"/>
                  </a:lnTo>
                  <a:lnTo>
                    <a:pt x="213" y="37"/>
                  </a:lnTo>
                  <a:lnTo>
                    <a:pt x="202" y="11"/>
                  </a:lnTo>
                  <a:lnTo>
                    <a:pt x="175" y="0"/>
                  </a:lnTo>
                  <a:lnTo>
                    <a:pt x="154" y="4"/>
                  </a:lnTo>
                  <a:lnTo>
                    <a:pt x="141" y="3"/>
                  </a:lnTo>
                  <a:lnTo>
                    <a:pt x="87" y="49"/>
                  </a:lnTo>
                  <a:lnTo>
                    <a:pt x="98" y="79"/>
                  </a:lnTo>
                  <a:lnTo>
                    <a:pt x="90" y="90"/>
                  </a:lnTo>
                  <a:lnTo>
                    <a:pt x="68" y="88"/>
                  </a:lnTo>
                  <a:lnTo>
                    <a:pt x="48" y="100"/>
                  </a:lnTo>
                  <a:lnTo>
                    <a:pt x="39" y="83"/>
                  </a:lnTo>
                  <a:lnTo>
                    <a:pt x="24" y="70"/>
                  </a:lnTo>
                  <a:lnTo>
                    <a:pt x="8" y="70"/>
                  </a:lnTo>
                  <a:lnTo>
                    <a:pt x="6" y="87"/>
                  </a:lnTo>
                  <a:lnTo>
                    <a:pt x="0" y="100"/>
                  </a:lnTo>
                  <a:lnTo>
                    <a:pt x="19" y="117"/>
                  </a:lnTo>
                  <a:lnTo>
                    <a:pt x="31" y="129"/>
                  </a:lnTo>
                  <a:lnTo>
                    <a:pt x="45" y="126"/>
                  </a:lnTo>
                  <a:lnTo>
                    <a:pt x="56" y="138"/>
                  </a:lnTo>
                  <a:lnTo>
                    <a:pt x="59" y="176"/>
                  </a:lnTo>
                  <a:lnTo>
                    <a:pt x="68" y="184"/>
                  </a:lnTo>
                  <a:lnTo>
                    <a:pt x="128" y="162"/>
                  </a:lnTo>
                  <a:lnTo>
                    <a:pt x="154" y="147"/>
                  </a:lnTo>
                  <a:lnTo>
                    <a:pt x="134" y="119"/>
                  </a:lnTo>
                  <a:lnTo>
                    <a:pt x="190" y="119"/>
                  </a:lnTo>
                  <a:lnTo>
                    <a:pt x="190" y="115"/>
                  </a:lnTo>
                  <a:lnTo>
                    <a:pt x="227" y="9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89">
              <a:extLst>
                <a:ext uri="{FF2B5EF4-FFF2-40B4-BE49-F238E27FC236}">
                  <a16:creationId xmlns:a16="http://schemas.microsoft.com/office/drawing/2014/main" id="{F02E28B0-C547-384D-996A-DB02E68B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379"/>
              <a:ext cx="217" cy="131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45" y="51"/>
                </a:cxn>
                <a:cxn ang="0">
                  <a:pos x="125" y="36"/>
                </a:cxn>
                <a:cxn ang="0">
                  <a:pos x="125" y="22"/>
                </a:cxn>
                <a:cxn ang="0">
                  <a:pos x="123" y="0"/>
                </a:cxn>
                <a:cxn ang="0">
                  <a:pos x="68" y="0"/>
                </a:cxn>
                <a:cxn ang="0">
                  <a:pos x="87" y="26"/>
                </a:cxn>
                <a:cxn ang="0">
                  <a:pos x="61" y="40"/>
                </a:cxn>
                <a:cxn ang="0">
                  <a:pos x="3" y="62"/>
                </a:cxn>
                <a:cxn ang="0">
                  <a:pos x="0" y="100"/>
                </a:cxn>
                <a:cxn ang="0">
                  <a:pos x="20" y="126"/>
                </a:cxn>
                <a:cxn ang="0">
                  <a:pos x="31" y="131"/>
                </a:cxn>
                <a:cxn ang="0">
                  <a:pos x="74" y="129"/>
                </a:cxn>
                <a:cxn ang="0">
                  <a:pos x="74" y="111"/>
                </a:cxn>
                <a:cxn ang="0">
                  <a:pos x="82" y="104"/>
                </a:cxn>
                <a:cxn ang="0">
                  <a:pos x="145" y="104"/>
                </a:cxn>
                <a:cxn ang="0">
                  <a:pos x="159" y="88"/>
                </a:cxn>
                <a:cxn ang="0">
                  <a:pos x="193" y="99"/>
                </a:cxn>
                <a:cxn ang="0">
                  <a:pos x="193" y="85"/>
                </a:cxn>
                <a:cxn ang="0">
                  <a:pos x="217" y="67"/>
                </a:cxn>
                <a:cxn ang="0">
                  <a:pos x="184" y="36"/>
                </a:cxn>
              </a:cxnLst>
              <a:rect l="0" t="0" r="r" b="b"/>
              <a:pathLst>
                <a:path w="217" h="131">
                  <a:moveTo>
                    <a:pt x="184" y="36"/>
                  </a:moveTo>
                  <a:lnTo>
                    <a:pt x="145" y="51"/>
                  </a:lnTo>
                  <a:lnTo>
                    <a:pt x="125" y="36"/>
                  </a:lnTo>
                  <a:lnTo>
                    <a:pt x="125" y="22"/>
                  </a:lnTo>
                  <a:lnTo>
                    <a:pt x="123" y="0"/>
                  </a:lnTo>
                  <a:lnTo>
                    <a:pt x="68" y="0"/>
                  </a:lnTo>
                  <a:lnTo>
                    <a:pt x="87" y="26"/>
                  </a:lnTo>
                  <a:lnTo>
                    <a:pt x="61" y="40"/>
                  </a:lnTo>
                  <a:lnTo>
                    <a:pt x="3" y="62"/>
                  </a:lnTo>
                  <a:lnTo>
                    <a:pt x="0" y="100"/>
                  </a:lnTo>
                  <a:lnTo>
                    <a:pt x="20" y="126"/>
                  </a:lnTo>
                  <a:lnTo>
                    <a:pt x="31" y="131"/>
                  </a:lnTo>
                  <a:lnTo>
                    <a:pt x="74" y="129"/>
                  </a:lnTo>
                  <a:lnTo>
                    <a:pt x="74" y="111"/>
                  </a:lnTo>
                  <a:lnTo>
                    <a:pt x="82" y="104"/>
                  </a:lnTo>
                  <a:lnTo>
                    <a:pt x="145" y="104"/>
                  </a:lnTo>
                  <a:lnTo>
                    <a:pt x="159" y="88"/>
                  </a:lnTo>
                  <a:lnTo>
                    <a:pt x="193" y="99"/>
                  </a:lnTo>
                  <a:lnTo>
                    <a:pt x="193" y="85"/>
                  </a:lnTo>
                  <a:lnTo>
                    <a:pt x="217" y="67"/>
                  </a:lnTo>
                  <a:lnTo>
                    <a:pt x="184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90">
              <a:extLst>
                <a:ext uri="{FF2B5EF4-FFF2-40B4-BE49-F238E27FC236}">
                  <a16:creationId xmlns:a16="http://schemas.microsoft.com/office/drawing/2014/main" id="{540E7599-5B13-A842-88B8-28CD3632A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379"/>
              <a:ext cx="217" cy="131"/>
            </a:xfrm>
            <a:custGeom>
              <a:avLst/>
              <a:gdLst/>
              <a:ahLst/>
              <a:cxnLst>
                <a:cxn ang="0">
                  <a:pos x="184" y="36"/>
                </a:cxn>
                <a:cxn ang="0">
                  <a:pos x="145" y="51"/>
                </a:cxn>
                <a:cxn ang="0">
                  <a:pos x="125" y="36"/>
                </a:cxn>
                <a:cxn ang="0">
                  <a:pos x="125" y="22"/>
                </a:cxn>
                <a:cxn ang="0">
                  <a:pos x="123" y="0"/>
                </a:cxn>
                <a:cxn ang="0">
                  <a:pos x="68" y="0"/>
                </a:cxn>
                <a:cxn ang="0">
                  <a:pos x="87" y="26"/>
                </a:cxn>
                <a:cxn ang="0">
                  <a:pos x="61" y="40"/>
                </a:cxn>
                <a:cxn ang="0">
                  <a:pos x="3" y="62"/>
                </a:cxn>
                <a:cxn ang="0">
                  <a:pos x="0" y="100"/>
                </a:cxn>
                <a:cxn ang="0">
                  <a:pos x="20" y="126"/>
                </a:cxn>
                <a:cxn ang="0">
                  <a:pos x="31" y="131"/>
                </a:cxn>
                <a:cxn ang="0">
                  <a:pos x="74" y="129"/>
                </a:cxn>
                <a:cxn ang="0">
                  <a:pos x="74" y="111"/>
                </a:cxn>
                <a:cxn ang="0">
                  <a:pos x="82" y="104"/>
                </a:cxn>
                <a:cxn ang="0">
                  <a:pos x="145" y="104"/>
                </a:cxn>
                <a:cxn ang="0">
                  <a:pos x="159" y="88"/>
                </a:cxn>
                <a:cxn ang="0">
                  <a:pos x="193" y="99"/>
                </a:cxn>
                <a:cxn ang="0">
                  <a:pos x="193" y="85"/>
                </a:cxn>
                <a:cxn ang="0">
                  <a:pos x="217" y="67"/>
                </a:cxn>
                <a:cxn ang="0">
                  <a:pos x="184" y="36"/>
                </a:cxn>
              </a:cxnLst>
              <a:rect l="0" t="0" r="r" b="b"/>
              <a:pathLst>
                <a:path w="217" h="131">
                  <a:moveTo>
                    <a:pt x="184" y="36"/>
                  </a:moveTo>
                  <a:lnTo>
                    <a:pt x="145" y="51"/>
                  </a:lnTo>
                  <a:lnTo>
                    <a:pt x="125" y="36"/>
                  </a:lnTo>
                  <a:lnTo>
                    <a:pt x="125" y="22"/>
                  </a:lnTo>
                  <a:lnTo>
                    <a:pt x="123" y="0"/>
                  </a:lnTo>
                  <a:lnTo>
                    <a:pt x="68" y="0"/>
                  </a:lnTo>
                  <a:lnTo>
                    <a:pt x="87" y="26"/>
                  </a:lnTo>
                  <a:lnTo>
                    <a:pt x="61" y="40"/>
                  </a:lnTo>
                  <a:lnTo>
                    <a:pt x="3" y="62"/>
                  </a:lnTo>
                  <a:lnTo>
                    <a:pt x="0" y="100"/>
                  </a:lnTo>
                  <a:lnTo>
                    <a:pt x="20" y="126"/>
                  </a:lnTo>
                  <a:lnTo>
                    <a:pt x="31" y="131"/>
                  </a:lnTo>
                  <a:lnTo>
                    <a:pt x="74" y="129"/>
                  </a:lnTo>
                  <a:lnTo>
                    <a:pt x="74" y="111"/>
                  </a:lnTo>
                  <a:lnTo>
                    <a:pt x="82" y="104"/>
                  </a:lnTo>
                  <a:lnTo>
                    <a:pt x="145" y="104"/>
                  </a:lnTo>
                  <a:lnTo>
                    <a:pt x="159" y="88"/>
                  </a:lnTo>
                  <a:lnTo>
                    <a:pt x="193" y="99"/>
                  </a:lnTo>
                  <a:lnTo>
                    <a:pt x="193" y="85"/>
                  </a:lnTo>
                  <a:lnTo>
                    <a:pt x="217" y="67"/>
                  </a:lnTo>
                  <a:lnTo>
                    <a:pt x="184" y="3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6" name="Group 108">
            <a:extLst>
              <a:ext uri="{FF2B5EF4-FFF2-40B4-BE49-F238E27FC236}">
                <a16:creationId xmlns:a16="http://schemas.microsoft.com/office/drawing/2014/main" id="{0910D872-4FE5-124E-AF21-4D207FC9C6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53306" y="3863141"/>
            <a:ext cx="830229" cy="578536"/>
            <a:chOff x="1722" y="2037"/>
            <a:chExt cx="696" cy="485"/>
          </a:xfrm>
          <a:solidFill>
            <a:srgbClr val="12044B"/>
          </a:solidFill>
        </p:grpSpPr>
        <p:sp>
          <p:nvSpPr>
            <p:cNvPr id="127" name="Freeform 94">
              <a:extLst>
                <a:ext uri="{FF2B5EF4-FFF2-40B4-BE49-F238E27FC236}">
                  <a16:creationId xmlns:a16="http://schemas.microsoft.com/office/drawing/2014/main" id="{4DDEC84F-4894-324A-B85C-84158598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037"/>
              <a:ext cx="245" cy="210"/>
            </a:xfrm>
            <a:custGeom>
              <a:avLst/>
              <a:gdLst/>
              <a:ahLst/>
              <a:cxnLst>
                <a:cxn ang="0">
                  <a:pos x="236" y="128"/>
                </a:cxn>
                <a:cxn ang="0">
                  <a:pos x="230" y="114"/>
                </a:cxn>
                <a:cxn ang="0">
                  <a:pos x="227" y="117"/>
                </a:cxn>
                <a:cxn ang="0">
                  <a:pos x="230" y="114"/>
                </a:cxn>
                <a:cxn ang="0">
                  <a:pos x="219" y="91"/>
                </a:cxn>
                <a:cxn ang="0">
                  <a:pos x="211" y="57"/>
                </a:cxn>
                <a:cxn ang="0">
                  <a:pos x="221" y="33"/>
                </a:cxn>
                <a:cxn ang="0">
                  <a:pos x="238" y="30"/>
                </a:cxn>
                <a:cxn ang="0">
                  <a:pos x="229" y="0"/>
                </a:cxn>
                <a:cxn ang="0">
                  <a:pos x="202" y="4"/>
                </a:cxn>
                <a:cxn ang="0">
                  <a:pos x="176" y="21"/>
                </a:cxn>
                <a:cxn ang="0">
                  <a:pos x="155" y="20"/>
                </a:cxn>
                <a:cxn ang="0">
                  <a:pos x="123" y="12"/>
                </a:cxn>
                <a:cxn ang="0">
                  <a:pos x="102" y="52"/>
                </a:cxn>
                <a:cxn ang="0">
                  <a:pos x="109" y="61"/>
                </a:cxn>
                <a:cxn ang="0">
                  <a:pos x="88" y="71"/>
                </a:cxn>
                <a:cxn ang="0">
                  <a:pos x="72" y="63"/>
                </a:cxn>
                <a:cxn ang="0">
                  <a:pos x="63" y="61"/>
                </a:cxn>
                <a:cxn ang="0">
                  <a:pos x="44" y="62"/>
                </a:cxn>
                <a:cxn ang="0">
                  <a:pos x="41" y="57"/>
                </a:cxn>
                <a:cxn ang="0">
                  <a:pos x="18" y="62"/>
                </a:cxn>
                <a:cxn ang="0">
                  <a:pos x="0" y="102"/>
                </a:cxn>
                <a:cxn ang="0">
                  <a:pos x="15" y="119"/>
                </a:cxn>
                <a:cxn ang="0">
                  <a:pos x="27" y="113"/>
                </a:cxn>
                <a:cxn ang="0">
                  <a:pos x="52" y="130"/>
                </a:cxn>
                <a:cxn ang="0">
                  <a:pos x="52" y="147"/>
                </a:cxn>
                <a:cxn ang="0">
                  <a:pos x="84" y="166"/>
                </a:cxn>
                <a:cxn ang="0">
                  <a:pos x="102" y="161"/>
                </a:cxn>
                <a:cxn ang="0">
                  <a:pos x="102" y="160"/>
                </a:cxn>
                <a:cxn ang="0">
                  <a:pos x="128" y="163"/>
                </a:cxn>
                <a:cxn ang="0">
                  <a:pos x="129" y="162"/>
                </a:cxn>
                <a:cxn ang="0">
                  <a:pos x="133" y="175"/>
                </a:cxn>
                <a:cxn ang="0">
                  <a:pos x="123" y="180"/>
                </a:cxn>
                <a:cxn ang="0">
                  <a:pos x="113" y="196"/>
                </a:cxn>
                <a:cxn ang="0">
                  <a:pos x="148" y="196"/>
                </a:cxn>
                <a:cxn ang="0">
                  <a:pos x="179" y="210"/>
                </a:cxn>
                <a:cxn ang="0">
                  <a:pos x="236" y="206"/>
                </a:cxn>
                <a:cxn ang="0">
                  <a:pos x="243" y="180"/>
                </a:cxn>
                <a:cxn ang="0">
                  <a:pos x="245" y="152"/>
                </a:cxn>
                <a:cxn ang="0">
                  <a:pos x="236" y="128"/>
                </a:cxn>
              </a:cxnLst>
              <a:rect l="0" t="0" r="r" b="b"/>
              <a:pathLst>
                <a:path w="245" h="210">
                  <a:moveTo>
                    <a:pt x="236" y="128"/>
                  </a:moveTo>
                  <a:lnTo>
                    <a:pt x="230" y="114"/>
                  </a:lnTo>
                  <a:lnTo>
                    <a:pt x="227" y="117"/>
                  </a:lnTo>
                  <a:lnTo>
                    <a:pt x="230" y="114"/>
                  </a:lnTo>
                  <a:lnTo>
                    <a:pt x="219" y="91"/>
                  </a:lnTo>
                  <a:lnTo>
                    <a:pt x="211" y="57"/>
                  </a:lnTo>
                  <a:lnTo>
                    <a:pt x="221" y="33"/>
                  </a:lnTo>
                  <a:lnTo>
                    <a:pt x="238" y="30"/>
                  </a:lnTo>
                  <a:lnTo>
                    <a:pt x="229" y="0"/>
                  </a:lnTo>
                  <a:lnTo>
                    <a:pt x="202" y="4"/>
                  </a:lnTo>
                  <a:lnTo>
                    <a:pt x="176" y="21"/>
                  </a:lnTo>
                  <a:lnTo>
                    <a:pt x="155" y="20"/>
                  </a:lnTo>
                  <a:lnTo>
                    <a:pt x="123" y="12"/>
                  </a:lnTo>
                  <a:lnTo>
                    <a:pt x="102" y="52"/>
                  </a:lnTo>
                  <a:lnTo>
                    <a:pt x="109" y="61"/>
                  </a:lnTo>
                  <a:lnTo>
                    <a:pt x="88" y="71"/>
                  </a:lnTo>
                  <a:lnTo>
                    <a:pt x="72" y="63"/>
                  </a:lnTo>
                  <a:lnTo>
                    <a:pt x="63" y="61"/>
                  </a:lnTo>
                  <a:lnTo>
                    <a:pt x="44" y="62"/>
                  </a:lnTo>
                  <a:lnTo>
                    <a:pt x="41" y="57"/>
                  </a:lnTo>
                  <a:lnTo>
                    <a:pt x="18" y="62"/>
                  </a:lnTo>
                  <a:lnTo>
                    <a:pt x="0" y="102"/>
                  </a:lnTo>
                  <a:lnTo>
                    <a:pt x="15" y="119"/>
                  </a:lnTo>
                  <a:lnTo>
                    <a:pt x="27" y="113"/>
                  </a:lnTo>
                  <a:lnTo>
                    <a:pt x="52" y="130"/>
                  </a:lnTo>
                  <a:lnTo>
                    <a:pt x="52" y="147"/>
                  </a:lnTo>
                  <a:lnTo>
                    <a:pt x="84" y="166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28" y="163"/>
                  </a:lnTo>
                  <a:lnTo>
                    <a:pt x="129" y="162"/>
                  </a:lnTo>
                  <a:lnTo>
                    <a:pt x="133" y="175"/>
                  </a:lnTo>
                  <a:lnTo>
                    <a:pt x="123" y="180"/>
                  </a:lnTo>
                  <a:lnTo>
                    <a:pt x="113" y="196"/>
                  </a:lnTo>
                  <a:lnTo>
                    <a:pt x="148" y="196"/>
                  </a:lnTo>
                  <a:lnTo>
                    <a:pt x="179" y="210"/>
                  </a:lnTo>
                  <a:lnTo>
                    <a:pt x="236" y="206"/>
                  </a:lnTo>
                  <a:lnTo>
                    <a:pt x="243" y="180"/>
                  </a:lnTo>
                  <a:lnTo>
                    <a:pt x="245" y="152"/>
                  </a:lnTo>
                  <a:lnTo>
                    <a:pt x="236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95">
              <a:extLst>
                <a:ext uri="{FF2B5EF4-FFF2-40B4-BE49-F238E27FC236}">
                  <a16:creationId xmlns:a16="http://schemas.microsoft.com/office/drawing/2014/main" id="{5583C848-B5AB-9840-96DE-C0507BE5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037"/>
              <a:ext cx="245" cy="210"/>
            </a:xfrm>
            <a:custGeom>
              <a:avLst/>
              <a:gdLst/>
              <a:ahLst/>
              <a:cxnLst>
                <a:cxn ang="0">
                  <a:pos x="236" y="128"/>
                </a:cxn>
                <a:cxn ang="0">
                  <a:pos x="230" y="114"/>
                </a:cxn>
                <a:cxn ang="0">
                  <a:pos x="227" y="117"/>
                </a:cxn>
                <a:cxn ang="0">
                  <a:pos x="230" y="114"/>
                </a:cxn>
                <a:cxn ang="0">
                  <a:pos x="219" y="91"/>
                </a:cxn>
                <a:cxn ang="0">
                  <a:pos x="211" y="57"/>
                </a:cxn>
                <a:cxn ang="0">
                  <a:pos x="221" y="33"/>
                </a:cxn>
                <a:cxn ang="0">
                  <a:pos x="238" y="30"/>
                </a:cxn>
                <a:cxn ang="0">
                  <a:pos x="229" y="0"/>
                </a:cxn>
                <a:cxn ang="0">
                  <a:pos x="202" y="4"/>
                </a:cxn>
                <a:cxn ang="0">
                  <a:pos x="176" y="21"/>
                </a:cxn>
                <a:cxn ang="0">
                  <a:pos x="155" y="20"/>
                </a:cxn>
                <a:cxn ang="0">
                  <a:pos x="123" y="12"/>
                </a:cxn>
                <a:cxn ang="0">
                  <a:pos x="102" y="52"/>
                </a:cxn>
                <a:cxn ang="0">
                  <a:pos x="109" y="61"/>
                </a:cxn>
                <a:cxn ang="0">
                  <a:pos x="88" y="71"/>
                </a:cxn>
                <a:cxn ang="0">
                  <a:pos x="72" y="63"/>
                </a:cxn>
                <a:cxn ang="0">
                  <a:pos x="63" y="61"/>
                </a:cxn>
                <a:cxn ang="0">
                  <a:pos x="44" y="62"/>
                </a:cxn>
                <a:cxn ang="0">
                  <a:pos x="41" y="57"/>
                </a:cxn>
                <a:cxn ang="0">
                  <a:pos x="18" y="62"/>
                </a:cxn>
                <a:cxn ang="0">
                  <a:pos x="0" y="102"/>
                </a:cxn>
                <a:cxn ang="0">
                  <a:pos x="15" y="119"/>
                </a:cxn>
                <a:cxn ang="0">
                  <a:pos x="27" y="113"/>
                </a:cxn>
                <a:cxn ang="0">
                  <a:pos x="52" y="130"/>
                </a:cxn>
                <a:cxn ang="0">
                  <a:pos x="52" y="147"/>
                </a:cxn>
                <a:cxn ang="0">
                  <a:pos x="84" y="166"/>
                </a:cxn>
                <a:cxn ang="0">
                  <a:pos x="102" y="161"/>
                </a:cxn>
                <a:cxn ang="0">
                  <a:pos x="102" y="160"/>
                </a:cxn>
                <a:cxn ang="0">
                  <a:pos x="128" y="163"/>
                </a:cxn>
                <a:cxn ang="0">
                  <a:pos x="129" y="162"/>
                </a:cxn>
                <a:cxn ang="0">
                  <a:pos x="133" y="175"/>
                </a:cxn>
                <a:cxn ang="0">
                  <a:pos x="123" y="180"/>
                </a:cxn>
                <a:cxn ang="0">
                  <a:pos x="113" y="196"/>
                </a:cxn>
                <a:cxn ang="0">
                  <a:pos x="148" y="196"/>
                </a:cxn>
                <a:cxn ang="0">
                  <a:pos x="179" y="210"/>
                </a:cxn>
                <a:cxn ang="0">
                  <a:pos x="236" y="206"/>
                </a:cxn>
                <a:cxn ang="0">
                  <a:pos x="243" y="180"/>
                </a:cxn>
                <a:cxn ang="0">
                  <a:pos x="245" y="152"/>
                </a:cxn>
                <a:cxn ang="0">
                  <a:pos x="236" y="128"/>
                </a:cxn>
              </a:cxnLst>
              <a:rect l="0" t="0" r="r" b="b"/>
              <a:pathLst>
                <a:path w="245" h="210">
                  <a:moveTo>
                    <a:pt x="236" y="128"/>
                  </a:moveTo>
                  <a:lnTo>
                    <a:pt x="230" y="114"/>
                  </a:lnTo>
                  <a:lnTo>
                    <a:pt x="227" y="117"/>
                  </a:lnTo>
                  <a:lnTo>
                    <a:pt x="230" y="114"/>
                  </a:lnTo>
                  <a:lnTo>
                    <a:pt x="219" y="91"/>
                  </a:lnTo>
                  <a:lnTo>
                    <a:pt x="211" y="57"/>
                  </a:lnTo>
                  <a:lnTo>
                    <a:pt x="221" y="33"/>
                  </a:lnTo>
                  <a:lnTo>
                    <a:pt x="238" y="30"/>
                  </a:lnTo>
                  <a:lnTo>
                    <a:pt x="229" y="0"/>
                  </a:lnTo>
                  <a:lnTo>
                    <a:pt x="202" y="4"/>
                  </a:lnTo>
                  <a:lnTo>
                    <a:pt x="176" y="21"/>
                  </a:lnTo>
                  <a:lnTo>
                    <a:pt x="155" y="20"/>
                  </a:lnTo>
                  <a:lnTo>
                    <a:pt x="123" y="12"/>
                  </a:lnTo>
                  <a:lnTo>
                    <a:pt x="102" y="52"/>
                  </a:lnTo>
                  <a:lnTo>
                    <a:pt x="109" y="61"/>
                  </a:lnTo>
                  <a:lnTo>
                    <a:pt x="88" y="71"/>
                  </a:lnTo>
                  <a:lnTo>
                    <a:pt x="72" y="63"/>
                  </a:lnTo>
                  <a:lnTo>
                    <a:pt x="63" y="61"/>
                  </a:lnTo>
                  <a:lnTo>
                    <a:pt x="44" y="62"/>
                  </a:lnTo>
                  <a:lnTo>
                    <a:pt x="41" y="57"/>
                  </a:lnTo>
                  <a:lnTo>
                    <a:pt x="18" y="62"/>
                  </a:lnTo>
                  <a:lnTo>
                    <a:pt x="0" y="102"/>
                  </a:lnTo>
                  <a:lnTo>
                    <a:pt x="15" y="119"/>
                  </a:lnTo>
                  <a:lnTo>
                    <a:pt x="27" y="113"/>
                  </a:lnTo>
                  <a:lnTo>
                    <a:pt x="52" y="130"/>
                  </a:lnTo>
                  <a:lnTo>
                    <a:pt x="52" y="147"/>
                  </a:lnTo>
                  <a:lnTo>
                    <a:pt x="84" y="166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28" y="163"/>
                  </a:lnTo>
                  <a:lnTo>
                    <a:pt x="129" y="162"/>
                  </a:lnTo>
                  <a:lnTo>
                    <a:pt x="133" y="175"/>
                  </a:lnTo>
                  <a:lnTo>
                    <a:pt x="123" y="180"/>
                  </a:lnTo>
                  <a:lnTo>
                    <a:pt x="113" y="196"/>
                  </a:lnTo>
                  <a:lnTo>
                    <a:pt x="148" y="196"/>
                  </a:lnTo>
                  <a:lnTo>
                    <a:pt x="179" y="210"/>
                  </a:lnTo>
                  <a:lnTo>
                    <a:pt x="236" y="206"/>
                  </a:lnTo>
                  <a:lnTo>
                    <a:pt x="243" y="180"/>
                  </a:lnTo>
                  <a:lnTo>
                    <a:pt x="245" y="152"/>
                  </a:lnTo>
                  <a:lnTo>
                    <a:pt x="236" y="12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877D15EB-E460-FE43-9983-A686DF56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232"/>
              <a:ext cx="98" cy="110"/>
            </a:xfrm>
            <a:custGeom>
              <a:avLst/>
              <a:gdLst/>
              <a:ahLst/>
              <a:cxnLst>
                <a:cxn ang="0">
                  <a:pos x="10" y="93"/>
                </a:cxn>
                <a:cxn ang="0">
                  <a:pos x="20" y="100"/>
                </a:cxn>
                <a:cxn ang="0">
                  <a:pos x="29" y="96"/>
                </a:cxn>
                <a:cxn ang="0">
                  <a:pos x="40" y="98"/>
                </a:cxn>
                <a:cxn ang="0">
                  <a:pos x="43" y="97"/>
                </a:cxn>
                <a:cxn ang="0">
                  <a:pos x="46" y="100"/>
                </a:cxn>
                <a:cxn ang="0">
                  <a:pos x="49" y="105"/>
                </a:cxn>
                <a:cxn ang="0">
                  <a:pos x="51" y="110"/>
                </a:cxn>
                <a:cxn ang="0">
                  <a:pos x="53" y="110"/>
                </a:cxn>
                <a:cxn ang="0">
                  <a:pos x="58" y="107"/>
                </a:cxn>
                <a:cxn ang="0">
                  <a:pos x="65" y="101"/>
                </a:cxn>
                <a:cxn ang="0">
                  <a:pos x="70" y="100"/>
                </a:cxn>
                <a:cxn ang="0">
                  <a:pos x="62" y="92"/>
                </a:cxn>
                <a:cxn ang="0">
                  <a:pos x="65" y="91"/>
                </a:cxn>
                <a:cxn ang="0">
                  <a:pos x="70" y="89"/>
                </a:cxn>
                <a:cxn ang="0">
                  <a:pos x="70" y="87"/>
                </a:cxn>
                <a:cxn ang="0">
                  <a:pos x="70" y="84"/>
                </a:cxn>
                <a:cxn ang="0">
                  <a:pos x="70" y="79"/>
                </a:cxn>
                <a:cxn ang="0">
                  <a:pos x="71" y="79"/>
                </a:cxn>
                <a:cxn ang="0">
                  <a:pos x="76" y="78"/>
                </a:cxn>
                <a:cxn ang="0">
                  <a:pos x="76" y="76"/>
                </a:cxn>
                <a:cxn ang="0">
                  <a:pos x="80" y="74"/>
                </a:cxn>
                <a:cxn ang="0">
                  <a:pos x="82" y="71"/>
                </a:cxn>
                <a:cxn ang="0">
                  <a:pos x="88" y="67"/>
                </a:cxn>
                <a:cxn ang="0">
                  <a:pos x="89" y="62"/>
                </a:cxn>
                <a:cxn ang="0">
                  <a:pos x="89" y="61"/>
                </a:cxn>
                <a:cxn ang="0">
                  <a:pos x="86" y="58"/>
                </a:cxn>
                <a:cxn ang="0">
                  <a:pos x="79" y="58"/>
                </a:cxn>
                <a:cxn ang="0">
                  <a:pos x="77" y="56"/>
                </a:cxn>
                <a:cxn ang="0">
                  <a:pos x="76" y="54"/>
                </a:cxn>
                <a:cxn ang="0">
                  <a:pos x="80" y="49"/>
                </a:cxn>
                <a:cxn ang="0">
                  <a:pos x="80" y="41"/>
                </a:cxn>
                <a:cxn ang="0">
                  <a:pos x="98" y="25"/>
                </a:cxn>
                <a:cxn ang="0">
                  <a:pos x="98" y="20"/>
                </a:cxn>
                <a:cxn ang="0">
                  <a:pos x="91" y="10"/>
                </a:cxn>
                <a:cxn ang="0">
                  <a:pos x="88" y="10"/>
                </a:cxn>
                <a:cxn ang="0">
                  <a:pos x="79" y="13"/>
                </a:cxn>
                <a:cxn ang="0">
                  <a:pos x="71" y="13"/>
                </a:cxn>
                <a:cxn ang="0">
                  <a:pos x="61" y="20"/>
                </a:cxn>
                <a:cxn ang="0">
                  <a:pos x="53" y="22"/>
                </a:cxn>
                <a:cxn ang="0">
                  <a:pos x="43" y="17"/>
                </a:cxn>
                <a:cxn ang="0">
                  <a:pos x="40" y="15"/>
                </a:cxn>
                <a:cxn ang="0">
                  <a:pos x="36" y="10"/>
                </a:cxn>
                <a:cxn ang="0">
                  <a:pos x="40" y="2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26" y="6"/>
                </a:cxn>
                <a:cxn ang="0">
                  <a:pos x="26" y="10"/>
                </a:cxn>
                <a:cxn ang="0">
                  <a:pos x="23" y="20"/>
                </a:cxn>
                <a:cxn ang="0">
                  <a:pos x="25" y="28"/>
                </a:cxn>
                <a:cxn ang="0">
                  <a:pos x="26" y="46"/>
                </a:cxn>
                <a:cxn ang="0">
                  <a:pos x="25" y="56"/>
                </a:cxn>
                <a:cxn ang="0">
                  <a:pos x="12" y="67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1" y="81"/>
                </a:cxn>
                <a:cxn ang="0">
                  <a:pos x="0" y="87"/>
                </a:cxn>
                <a:cxn ang="0">
                  <a:pos x="10" y="93"/>
                </a:cxn>
              </a:cxnLst>
              <a:rect l="0" t="0" r="r" b="b"/>
              <a:pathLst>
                <a:path w="98" h="110">
                  <a:moveTo>
                    <a:pt x="10" y="93"/>
                  </a:moveTo>
                  <a:lnTo>
                    <a:pt x="20" y="100"/>
                  </a:lnTo>
                  <a:lnTo>
                    <a:pt x="29" y="96"/>
                  </a:lnTo>
                  <a:lnTo>
                    <a:pt x="40" y="98"/>
                  </a:lnTo>
                  <a:lnTo>
                    <a:pt x="43" y="97"/>
                  </a:lnTo>
                  <a:lnTo>
                    <a:pt x="46" y="100"/>
                  </a:lnTo>
                  <a:lnTo>
                    <a:pt x="49" y="105"/>
                  </a:lnTo>
                  <a:lnTo>
                    <a:pt x="51" y="110"/>
                  </a:lnTo>
                  <a:lnTo>
                    <a:pt x="53" y="110"/>
                  </a:lnTo>
                  <a:lnTo>
                    <a:pt x="58" y="107"/>
                  </a:lnTo>
                  <a:lnTo>
                    <a:pt x="65" y="101"/>
                  </a:lnTo>
                  <a:lnTo>
                    <a:pt x="70" y="100"/>
                  </a:lnTo>
                  <a:lnTo>
                    <a:pt x="62" y="92"/>
                  </a:lnTo>
                  <a:lnTo>
                    <a:pt x="65" y="91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0" y="84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80" y="74"/>
                  </a:lnTo>
                  <a:lnTo>
                    <a:pt x="82" y="71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6" y="58"/>
                  </a:lnTo>
                  <a:lnTo>
                    <a:pt x="79" y="58"/>
                  </a:lnTo>
                  <a:lnTo>
                    <a:pt x="77" y="56"/>
                  </a:lnTo>
                  <a:lnTo>
                    <a:pt x="76" y="54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98" y="25"/>
                  </a:lnTo>
                  <a:lnTo>
                    <a:pt x="98" y="20"/>
                  </a:lnTo>
                  <a:lnTo>
                    <a:pt x="91" y="10"/>
                  </a:lnTo>
                  <a:lnTo>
                    <a:pt x="88" y="10"/>
                  </a:lnTo>
                  <a:lnTo>
                    <a:pt x="79" y="13"/>
                  </a:lnTo>
                  <a:lnTo>
                    <a:pt x="71" y="13"/>
                  </a:lnTo>
                  <a:lnTo>
                    <a:pt x="61" y="20"/>
                  </a:lnTo>
                  <a:lnTo>
                    <a:pt x="53" y="22"/>
                  </a:lnTo>
                  <a:lnTo>
                    <a:pt x="43" y="17"/>
                  </a:lnTo>
                  <a:lnTo>
                    <a:pt x="40" y="15"/>
                  </a:lnTo>
                  <a:lnTo>
                    <a:pt x="36" y="10"/>
                  </a:lnTo>
                  <a:lnTo>
                    <a:pt x="40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3" y="20"/>
                  </a:lnTo>
                  <a:lnTo>
                    <a:pt x="25" y="28"/>
                  </a:lnTo>
                  <a:lnTo>
                    <a:pt x="26" y="46"/>
                  </a:lnTo>
                  <a:lnTo>
                    <a:pt x="25" y="56"/>
                  </a:lnTo>
                  <a:lnTo>
                    <a:pt x="12" y="67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1" y="81"/>
                  </a:lnTo>
                  <a:lnTo>
                    <a:pt x="0" y="87"/>
                  </a:lnTo>
                  <a:lnTo>
                    <a:pt x="10" y="9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97">
              <a:extLst>
                <a:ext uri="{FF2B5EF4-FFF2-40B4-BE49-F238E27FC236}">
                  <a16:creationId xmlns:a16="http://schemas.microsoft.com/office/drawing/2014/main" id="{D12257A6-0183-AA4E-92F1-F3C41735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232"/>
              <a:ext cx="98" cy="110"/>
            </a:xfrm>
            <a:custGeom>
              <a:avLst/>
              <a:gdLst/>
              <a:ahLst/>
              <a:cxnLst>
                <a:cxn ang="0">
                  <a:pos x="10" y="93"/>
                </a:cxn>
                <a:cxn ang="0">
                  <a:pos x="20" y="100"/>
                </a:cxn>
                <a:cxn ang="0">
                  <a:pos x="29" y="96"/>
                </a:cxn>
                <a:cxn ang="0">
                  <a:pos x="40" y="98"/>
                </a:cxn>
                <a:cxn ang="0">
                  <a:pos x="43" y="97"/>
                </a:cxn>
                <a:cxn ang="0">
                  <a:pos x="46" y="100"/>
                </a:cxn>
                <a:cxn ang="0">
                  <a:pos x="49" y="105"/>
                </a:cxn>
                <a:cxn ang="0">
                  <a:pos x="51" y="110"/>
                </a:cxn>
                <a:cxn ang="0">
                  <a:pos x="53" y="110"/>
                </a:cxn>
                <a:cxn ang="0">
                  <a:pos x="58" y="107"/>
                </a:cxn>
                <a:cxn ang="0">
                  <a:pos x="65" y="101"/>
                </a:cxn>
                <a:cxn ang="0">
                  <a:pos x="70" y="100"/>
                </a:cxn>
                <a:cxn ang="0">
                  <a:pos x="62" y="92"/>
                </a:cxn>
                <a:cxn ang="0">
                  <a:pos x="65" y="91"/>
                </a:cxn>
                <a:cxn ang="0">
                  <a:pos x="70" y="89"/>
                </a:cxn>
                <a:cxn ang="0">
                  <a:pos x="70" y="87"/>
                </a:cxn>
                <a:cxn ang="0">
                  <a:pos x="70" y="84"/>
                </a:cxn>
                <a:cxn ang="0">
                  <a:pos x="70" y="79"/>
                </a:cxn>
                <a:cxn ang="0">
                  <a:pos x="71" y="79"/>
                </a:cxn>
                <a:cxn ang="0">
                  <a:pos x="76" y="78"/>
                </a:cxn>
                <a:cxn ang="0">
                  <a:pos x="76" y="76"/>
                </a:cxn>
                <a:cxn ang="0">
                  <a:pos x="80" y="74"/>
                </a:cxn>
                <a:cxn ang="0">
                  <a:pos x="82" y="71"/>
                </a:cxn>
                <a:cxn ang="0">
                  <a:pos x="88" y="67"/>
                </a:cxn>
                <a:cxn ang="0">
                  <a:pos x="89" y="62"/>
                </a:cxn>
                <a:cxn ang="0">
                  <a:pos x="89" y="61"/>
                </a:cxn>
                <a:cxn ang="0">
                  <a:pos x="86" y="58"/>
                </a:cxn>
                <a:cxn ang="0">
                  <a:pos x="79" y="58"/>
                </a:cxn>
                <a:cxn ang="0">
                  <a:pos x="77" y="56"/>
                </a:cxn>
                <a:cxn ang="0">
                  <a:pos x="76" y="54"/>
                </a:cxn>
                <a:cxn ang="0">
                  <a:pos x="80" y="49"/>
                </a:cxn>
                <a:cxn ang="0">
                  <a:pos x="80" y="41"/>
                </a:cxn>
                <a:cxn ang="0">
                  <a:pos x="98" y="25"/>
                </a:cxn>
                <a:cxn ang="0">
                  <a:pos x="98" y="20"/>
                </a:cxn>
                <a:cxn ang="0">
                  <a:pos x="91" y="10"/>
                </a:cxn>
                <a:cxn ang="0">
                  <a:pos x="88" y="10"/>
                </a:cxn>
                <a:cxn ang="0">
                  <a:pos x="79" y="13"/>
                </a:cxn>
                <a:cxn ang="0">
                  <a:pos x="71" y="13"/>
                </a:cxn>
                <a:cxn ang="0">
                  <a:pos x="61" y="20"/>
                </a:cxn>
                <a:cxn ang="0">
                  <a:pos x="53" y="22"/>
                </a:cxn>
                <a:cxn ang="0">
                  <a:pos x="43" y="17"/>
                </a:cxn>
                <a:cxn ang="0">
                  <a:pos x="40" y="15"/>
                </a:cxn>
                <a:cxn ang="0">
                  <a:pos x="36" y="10"/>
                </a:cxn>
                <a:cxn ang="0">
                  <a:pos x="40" y="2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26" y="6"/>
                </a:cxn>
                <a:cxn ang="0">
                  <a:pos x="26" y="10"/>
                </a:cxn>
                <a:cxn ang="0">
                  <a:pos x="23" y="20"/>
                </a:cxn>
                <a:cxn ang="0">
                  <a:pos x="25" y="28"/>
                </a:cxn>
                <a:cxn ang="0">
                  <a:pos x="26" y="46"/>
                </a:cxn>
                <a:cxn ang="0">
                  <a:pos x="25" y="56"/>
                </a:cxn>
                <a:cxn ang="0">
                  <a:pos x="12" y="67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1" y="81"/>
                </a:cxn>
                <a:cxn ang="0">
                  <a:pos x="0" y="87"/>
                </a:cxn>
                <a:cxn ang="0">
                  <a:pos x="10" y="93"/>
                </a:cxn>
              </a:cxnLst>
              <a:rect l="0" t="0" r="r" b="b"/>
              <a:pathLst>
                <a:path w="98" h="110">
                  <a:moveTo>
                    <a:pt x="10" y="93"/>
                  </a:moveTo>
                  <a:lnTo>
                    <a:pt x="20" y="100"/>
                  </a:lnTo>
                  <a:lnTo>
                    <a:pt x="29" y="96"/>
                  </a:lnTo>
                  <a:lnTo>
                    <a:pt x="40" y="98"/>
                  </a:lnTo>
                  <a:lnTo>
                    <a:pt x="43" y="97"/>
                  </a:lnTo>
                  <a:lnTo>
                    <a:pt x="46" y="100"/>
                  </a:lnTo>
                  <a:lnTo>
                    <a:pt x="49" y="105"/>
                  </a:lnTo>
                  <a:lnTo>
                    <a:pt x="51" y="110"/>
                  </a:lnTo>
                  <a:lnTo>
                    <a:pt x="53" y="110"/>
                  </a:lnTo>
                  <a:lnTo>
                    <a:pt x="58" y="107"/>
                  </a:lnTo>
                  <a:lnTo>
                    <a:pt x="65" y="101"/>
                  </a:lnTo>
                  <a:lnTo>
                    <a:pt x="70" y="100"/>
                  </a:lnTo>
                  <a:lnTo>
                    <a:pt x="62" y="92"/>
                  </a:lnTo>
                  <a:lnTo>
                    <a:pt x="65" y="91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0" y="84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80" y="74"/>
                  </a:lnTo>
                  <a:lnTo>
                    <a:pt x="82" y="71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6" y="58"/>
                  </a:lnTo>
                  <a:lnTo>
                    <a:pt x="79" y="58"/>
                  </a:lnTo>
                  <a:lnTo>
                    <a:pt x="77" y="56"/>
                  </a:lnTo>
                  <a:lnTo>
                    <a:pt x="76" y="54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98" y="25"/>
                  </a:lnTo>
                  <a:lnTo>
                    <a:pt x="98" y="20"/>
                  </a:lnTo>
                  <a:lnTo>
                    <a:pt x="91" y="10"/>
                  </a:lnTo>
                  <a:lnTo>
                    <a:pt x="88" y="10"/>
                  </a:lnTo>
                  <a:lnTo>
                    <a:pt x="79" y="13"/>
                  </a:lnTo>
                  <a:lnTo>
                    <a:pt x="71" y="13"/>
                  </a:lnTo>
                  <a:lnTo>
                    <a:pt x="61" y="20"/>
                  </a:lnTo>
                  <a:lnTo>
                    <a:pt x="53" y="22"/>
                  </a:lnTo>
                  <a:lnTo>
                    <a:pt x="43" y="17"/>
                  </a:lnTo>
                  <a:lnTo>
                    <a:pt x="40" y="15"/>
                  </a:lnTo>
                  <a:lnTo>
                    <a:pt x="36" y="10"/>
                  </a:lnTo>
                  <a:lnTo>
                    <a:pt x="40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3" y="20"/>
                  </a:lnTo>
                  <a:lnTo>
                    <a:pt x="25" y="28"/>
                  </a:lnTo>
                  <a:lnTo>
                    <a:pt x="26" y="46"/>
                  </a:lnTo>
                  <a:lnTo>
                    <a:pt x="25" y="56"/>
                  </a:lnTo>
                  <a:lnTo>
                    <a:pt x="12" y="67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1" y="81"/>
                  </a:lnTo>
                  <a:lnTo>
                    <a:pt x="0" y="87"/>
                  </a:lnTo>
                  <a:lnTo>
                    <a:pt x="10" y="93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98">
              <a:extLst>
                <a:ext uri="{FF2B5EF4-FFF2-40B4-BE49-F238E27FC236}">
                  <a16:creationId xmlns:a16="http://schemas.microsoft.com/office/drawing/2014/main" id="{ED5C2947-AAE2-C84E-953D-73C344853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265"/>
              <a:ext cx="262" cy="20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03" y="7"/>
                </a:cxn>
                <a:cxn ang="0">
                  <a:pos x="79" y="26"/>
                </a:cxn>
                <a:cxn ang="0">
                  <a:pos x="44" y="21"/>
                </a:cxn>
                <a:cxn ang="0">
                  <a:pos x="31" y="43"/>
                </a:cxn>
                <a:cxn ang="0">
                  <a:pos x="0" y="51"/>
                </a:cxn>
                <a:cxn ang="0">
                  <a:pos x="29" y="96"/>
                </a:cxn>
                <a:cxn ang="0">
                  <a:pos x="70" y="127"/>
                </a:cxn>
                <a:cxn ang="0">
                  <a:pos x="73" y="155"/>
                </a:cxn>
                <a:cxn ang="0">
                  <a:pos x="83" y="165"/>
                </a:cxn>
                <a:cxn ang="0">
                  <a:pos x="116" y="165"/>
                </a:cxn>
                <a:cxn ang="0">
                  <a:pos x="150" y="199"/>
                </a:cxn>
                <a:cxn ang="0">
                  <a:pos x="185" y="191"/>
                </a:cxn>
                <a:cxn ang="0">
                  <a:pos x="193" y="205"/>
                </a:cxn>
                <a:cxn ang="0">
                  <a:pos x="210" y="205"/>
                </a:cxn>
                <a:cxn ang="0">
                  <a:pos x="212" y="181"/>
                </a:cxn>
                <a:cxn ang="0">
                  <a:pos x="221" y="185"/>
                </a:cxn>
                <a:cxn ang="0">
                  <a:pos x="217" y="199"/>
                </a:cxn>
                <a:cxn ang="0">
                  <a:pos x="222" y="200"/>
                </a:cxn>
                <a:cxn ang="0">
                  <a:pos x="232" y="181"/>
                </a:cxn>
                <a:cxn ang="0">
                  <a:pos x="231" y="172"/>
                </a:cxn>
                <a:cxn ang="0">
                  <a:pos x="258" y="161"/>
                </a:cxn>
                <a:cxn ang="0">
                  <a:pos x="262" y="150"/>
                </a:cxn>
                <a:cxn ang="0">
                  <a:pos x="241" y="129"/>
                </a:cxn>
                <a:cxn ang="0">
                  <a:pos x="249" y="124"/>
                </a:cxn>
                <a:cxn ang="0">
                  <a:pos x="249" y="116"/>
                </a:cxn>
                <a:cxn ang="0">
                  <a:pos x="239" y="120"/>
                </a:cxn>
                <a:cxn ang="0">
                  <a:pos x="225" y="104"/>
                </a:cxn>
                <a:cxn ang="0">
                  <a:pos x="217" y="104"/>
                </a:cxn>
                <a:cxn ang="0">
                  <a:pos x="210" y="74"/>
                </a:cxn>
                <a:cxn ang="0">
                  <a:pos x="195" y="70"/>
                </a:cxn>
                <a:cxn ang="0">
                  <a:pos x="172" y="87"/>
                </a:cxn>
                <a:cxn ang="0">
                  <a:pos x="154" y="65"/>
                </a:cxn>
                <a:cxn ang="0">
                  <a:pos x="151" y="41"/>
                </a:cxn>
                <a:cxn ang="0">
                  <a:pos x="163" y="26"/>
                </a:cxn>
                <a:cxn ang="0">
                  <a:pos x="158" y="19"/>
                </a:cxn>
                <a:cxn ang="0">
                  <a:pos x="131" y="13"/>
                </a:cxn>
                <a:cxn ang="0">
                  <a:pos x="125" y="0"/>
                </a:cxn>
              </a:cxnLst>
              <a:rect l="0" t="0" r="r" b="b"/>
              <a:pathLst>
                <a:path w="262" h="205">
                  <a:moveTo>
                    <a:pt x="125" y="0"/>
                  </a:moveTo>
                  <a:lnTo>
                    <a:pt x="103" y="7"/>
                  </a:lnTo>
                  <a:lnTo>
                    <a:pt x="79" y="26"/>
                  </a:lnTo>
                  <a:lnTo>
                    <a:pt x="44" y="21"/>
                  </a:lnTo>
                  <a:lnTo>
                    <a:pt x="31" y="43"/>
                  </a:lnTo>
                  <a:lnTo>
                    <a:pt x="0" y="51"/>
                  </a:lnTo>
                  <a:lnTo>
                    <a:pt x="29" y="96"/>
                  </a:lnTo>
                  <a:lnTo>
                    <a:pt x="70" y="127"/>
                  </a:lnTo>
                  <a:lnTo>
                    <a:pt x="73" y="155"/>
                  </a:lnTo>
                  <a:lnTo>
                    <a:pt x="83" y="165"/>
                  </a:lnTo>
                  <a:lnTo>
                    <a:pt x="116" y="165"/>
                  </a:lnTo>
                  <a:lnTo>
                    <a:pt x="150" y="199"/>
                  </a:lnTo>
                  <a:lnTo>
                    <a:pt x="185" y="191"/>
                  </a:lnTo>
                  <a:lnTo>
                    <a:pt x="193" y="205"/>
                  </a:lnTo>
                  <a:lnTo>
                    <a:pt x="210" y="205"/>
                  </a:lnTo>
                  <a:lnTo>
                    <a:pt x="212" y="181"/>
                  </a:lnTo>
                  <a:lnTo>
                    <a:pt x="221" y="185"/>
                  </a:lnTo>
                  <a:lnTo>
                    <a:pt x="217" y="199"/>
                  </a:lnTo>
                  <a:lnTo>
                    <a:pt x="222" y="200"/>
                  </a:lnTo>
                  <a:lnTo>
                    <a:pt x="232" y="181"/>
                  </a:lnTo>
                  <a:lnTo>
                    <a:pt x="231" y="172"/>
                  </a:lnTo>
                  <a:lnTo>
                    <a:pt x="258" y="161"/>
                  </a:lnTo>
                  <a:lnTo>
                    <a:pt x="262" y="150"/>
                  </a:lnTo>
                  <a:lnTo>
                    <a:pt x="241" y="129"/>
                  </a:lnTo>
                  <a:lnTo>
                    <a:pt x="249" y="124"/>
                  </a:lnTo>
                  <a:lnTo>
                    <a:pt x="249" y="116"/>
                  </a:lnTo>
                  <a:lnTo>
                    <a:pt x="239" y="120"/>
                  </a:lnTo>
                  <a:lnTo>
                    <a:pt x="225" y="104"/>
                  </a:lnTo>
                  <a:lnTo>
                    <a:pt x="217" y="104"/>
                  </a:lnTo>
                  <a:lnTo>
                    <a:pt x="210" y="74"/>
                  </a:lnTo>
                  <a:lnTo>
                    <a:pt x="195" y="70"/>
                  </a:lnTo>
                  <a:lnTo>
                    <a:pt x="172" y="87"/>
                  </a:lnTo>
                  <a:lnTo>
                    <a:pt x="154" y="65"/>
                  </a:lnTo>
                  <a:lnTo>
                    <a:pt x="151" y="41"/>
                  </a:lnTo>
                  <a:lnTo>
                    <a:pt x="163" y="26"/>
                  </a:lnTo>
                  <a:lnTo>
                    <a:pt x="158" y="19"/>
                  </a:lnTo>
                  <a:lnTo>
                    <a:pt x="131" y="13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99">
              <a:extLst>
                <a:ext uri="{FF2B5EF4-FFF2-40B4-BE49-F238E27FC236}">
                  <a16:creationId xmlns:a16="http://schemas.microsoft.com/office/drawing/2014/main" id="{1BEF48CF-D7B2-9A4B-8B1C-7F47C3CF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265"/>
              <a:ext cx="262" cy="20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03" y="7"/>
                </a:cxn>
                <a:cxn ang="0">
                  <a:pos x="79" y="26"/>
                </a:cxn>
                <a:cxn ang="0">
                  <a:pos x="44" y="21"/>
                </a:cxn>
                <a:cxn ang="0">
                  <a:pos x="31" y="43"/>
                </a:cxn>
                <a:cxn ang="0">
                  <a:pos x="0" y="51"/>
                </a:cxn>
                <a:cxn ang="0">
                  <a:pos x="29" y="96"/>
                </a:cxn>
                <a:cxn ang="0">
                  <a:pos x="70" y="127"/>
                </a:cxn>
                <a:cxn ang="0">
                  <a:pos x="73" y="155"/>
                </a:cxn>
                <a:cxn ang="0">
                  <a:pos x="83" y="165"/>
                </a:cxn>
                <a:cxn ang="0">
                  <a:pos x="116" y="165"/>
                </a:cxn>
                <a:cxn ang="0">
                  <a:pos x="150" y="199"/>
                </a:cxn>
                <a:cxn ang="0">
                  <a:pos x="185" y="191"/>
                </a:cxn>
                <a:cxn ang="0">
                  <a:pos x="193" y="205"/>
                </a:cxn>
                <a:cxn ang="0">
                  <a:pos x="210" y="205"/>
                </a:cxn>
                <a:cxn ang="0">
                  <a:pos x="212" y="181"/>
                </a:cxn>
                <a:cxn ang="0">
                  <a:pos x="221" y="185"/>
                </a:cxn>
                <a:cxn ang="0">
                  <a:pos x="217" y="199"/>
                </a:cxn>
                <a:cxn ang="0">
                  <a:pos x="222" y="200"/>
                </a:cxn>
                <a:cxn ang="0">
                  <a:pos x="232" y="181"/>
                </a:cxn>
                <a:cxn ang="0">
                  <a:pos x="231" y="172"/>
                </a:cxn>
                <a:cxn ang="0">
                  <a:pos x="258" y="161"/>
                </a:cxn>
                <a:cxn ang="0">
                  <a:pos x="262" y="150"/>
                </a:cxn>
                <a:cxn ang="0">
                  <a:pos x="241" y="129"/>
                </a:cxn>
                <a:cxn ang="0">
                  <a:pos x="249" y="124"/>
                </a:cxn>
                <a:cxn ang="0">
                  <a:pos x="249" y="116"/>
                </a:cxn>
                <a:cxn ang="0">
                  <a:pos x="239" y="120"/>
                </a:cxn>
                <a:cxn ang="0">
                  <a:pos x="225" y="104"/>
                </a:cxn>
                <a:cxn ang="0">
                  <a:pos x="217" y="104"/>
                </a:cxn>
                <a:cxn ang="0">
                  <a:pos x="210" y="74"/>
                </a:cxn>
                <a:cxn ang="0">
                  <a:pos x="195" y="70"/>
                </a:cxn>
                <a:cxn ang="0">
                  <a:pos x="172" y="87"/>
                </a:cxn>
                <a:cxn ang="0">
                  <a:pos x="154" y="65"/>
                </a:cxn>
                <a:cxn ang="0">
                  <a:pos x="151" y="41"/>
                </a:cxn>
                <a:cxn ang="0">
                  <a:pos x="163" y="26"/>
                </a:cxn>
                <a:cxn ang="0">
                  <a:pos x="158" y="19"/>
                </a:cxn>
                <a:cxn ang="0">
                  <a:pos x="131" y="13"/>
                </a:cxn>
                <a:cxn ang="0">
                  <a:pos x="125" y="0"/>
                </a:cxn>
              </a:cxnLst>
              <a:rect l="0" t="0" r="r" b="b"/>
              <a:pathLst>
                <a:path w="262" h="205">
                  <a:moveTo>
                    <a:pt x="125" y="0"/>
                  </a:moveTo>
                  <a:lnTo>
                    <a:pt x="103" y="7"/>
                  </a:lnTo>
                  <a:lnTo>
                    <a:pt x="79" y="26"/>
                  </a:lnTo>
                  <a:lnTo>
                    <a:pt x="44" y="21"/>
                  </a:lnTo>
                  <a:lnTo>
                    <a:pt x="31" y="43"/>
                  </a:lnTo>
                  <a:lnTo>
                    <a:pt x="0" y="51"/>
                  </a:lnTo>
                  <a:lnTo>
                    <a:pt x="29" y="96"/>
                  </a:lnTo>
                  <a:lnTo>
                    <a:pt x="70" y="127"/>
                  </a:lnTo>
                  <a:lnTo>
                    <a:pt x="73" y="155"/>
                  </a:lnTo>
                  <a:lnTo>
                    <a:pt x="83" y="165"/>
                  </a:lnTo>
                  <a:lnTo>
                    <a:pt x="116" y="165"/>
                  </a:lnTo>
                  <a:lnTo>
                    <a:pt x="150" y="199"/>
                  </a:lnTo>
                  <a:lnTo>
                    <a:pt x="185" y="191"/>
                  </a:lnTo>
                  <a:lnTo>
                    <a:pt x="193" y="205"/>
                  </a:lnTo>
                  <a:lnTo>
                    <a:pt x="210" y="205"/>
                  </a:lnTo>
                  <a:lnTo>
                    <a:pt x="212" y="181"/>
                  </a:lnTo>
                  <a:lnTo>
                    <a:pt x="221" y="185"/>
                  </a:lnTo>
                  <a:lnTo>
                    <a:pt x="217" y="199"/>
                  </a:lnTo>
                  <a:lnTo>
                    <a:pt x="222" y="200"/>
                  </a:lnTo>
                  <a:lnTo>
                    <a:pt x="232" y="181"/>
                  </a:lnTo>
                  <a:lnTo>
                    <a:pt x="231" y="172"/>
                  </a:lnTo>
                  <a:lnTo>
                    <a:pt x="258" y="161"/>
                  </a:lnTo>
                  <a:lnTo>
                    <a:pt x="262" y="150"/>
                  </a:lnTo>
                  <a:lnTo>
                    <a:pt x="241" y="129"/>
                  </a:lnTo>
                  <a:lnTo>
                    <a:pt x="249" y="124"/>
                  </a:lnTo>
                  <a:lnTo>
                    <a:pt x="249" y="116"/>
                  </a:lnTo>
                  <a:lnTo>
                    <a:pt x="239" y="120"/>
                  </a:lnTo>
                  <a:lnTo>
                    <a:pt x="225" y="104"/>
                  </a:lnTo>
                  <a:lnTo>
                    <a:pt x="217" y="104"/>
                  </a:lnTo>
                  <a:lnTo>
                    <a:pt x="210" y="74"/>
                  </a:lnTo>
                  <a:lnTo>
                    <a:pt x="195" y="70"/>
                  </a:lnTo>
                  <a:lnTo>
                    <a:pt x="172" y="87"/>
                  </a:lnTo>
                  <a:lnTo>
                    <a:pt x="154" y="65"/>
                  </a:lnTo>
                  <a:lnTo>
                    <a:pt x="151" y="41"/>
                  </a:lnTo>
                  <a:lnTo>
                    <a:pt x="163" y="26"/>
                  </a:lnTo>
                  <a:lnTo>
                    <a:pt x="158" y="19"/>
                  </a:lnTo>
                  <a:lnTo>
                    <a:pt x="131" y="13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00">
              <a:extLst>
                <a:ext uri="{FF2B5EF4-FFF2-40B4-BE49-F238E27FC236}">
                  <a16:creationId xmlns:a16="http://schemas.microsoft.com/office/drawing/2014/main" id="{FF694844-C4E4-AE4A-9C1C-93142EB2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140"/>
              <a:ext cx="365" cy="260"/>
            </a:xfrm>
            <a:custGeom>
              <a:avLst/>
              <a:gdLst/>
              <a:ahLst/>
              <a:cxnLst>
                <a:cxn ang="0">
                  <a:pos x="349" y="165"/>
                </a:cxn>
                <a:cxn ang="0">
                  <a:pos x="350" y="158"/>
                </a:cxn>
                <a:cxn ang="0">
                  <a:pos x="362" y="147"/>
                </a:cxn>
                <a:cxn ang="0">
                  <a:pos x="365" y="136"/>
                </a:cxn>
                <a:cxn ang="0">
                  <a:pos x="362" y="120"/>
                </a:cxn>
                <a:cxn ang="0">
                  <a:pos x="360" y="112"/>
                </a:cxn>
                <a:cxn ang="0">
                  <a:pos x="360" y="111"/>
                </a:cxn>
                <a:cxn ang="0">
                  <a:pos x="356" y="104"/>
                </a:cxn>
                <a:cxn ang="0">
                  <a:pos x="308" y="106"/>
                </a:cxn>
                <a:cxn ang="0">
                  <a:pos x="278" y="94"/>
                </a:cxn>
                <a:cxn ang="0">
                  <a:pos x="244" y="94"/>
                </a:cxn>
                <a:cxn ang="0">
                  <a:pos x="244" y="91"/>
                </a:cxn>
                <a:cxn ang="0">
                  <a:pos x="255" y="76"/>
                </a:cxn>
                <a:cxn ang="0">
                  <a:pos x="266" y="71"/>
                </a:cxn>
                <a:cxn ang="0">
                  <a:pos x="260" y="60"/>
                </a:cxn>
                <a:cxn ang="0">
                  <a:pos x="233" y="58"/>
                </a:cxn>
                <a:cxn ang="0">
                  <a:pos x="216" y="61"/>
                </a:cxn>
                <a:cxn ang="0">
                  <a:pos x="184" y="44"/>
                </a:cxn>
                <a:cxn ang="0">
                  <a:pos x="184" y="27"/>
                </a:cxn>
                <a:cxn ang="0">
                  <a:pos x="159" y="10"/>
                </a:cxn>
                <a:cxn ang="0">
                  <a:pos x="148" y="15"/>
                </a:cxn>
                <a:cxn ang="0">
                  <a:pos x="132" y="0"/>
                </a:cxn>
                <a:cxn ang="0">
                  <a:pos x="123" y="8"/>
                </a:cxn>
                <a:cxn ang="0">
                  <a:pos x="127" y="33"/>
                </a:cxn>
                <a:cxn ang="0">
                  <a:pos x="97" y="61"/>
                </a:cxn>
                <a:cxn ang="0">
                  <a:pos x="98" y="83"/>
                </a:cxn>
                <a:cxn ang="0">
                  <a:pos x="71" y="78"/>
                </a:cxn>
                <a:cxn ang="0">
                  <a:pos x="40" y="98"/>
                </a:cxn>
                <a:cxn ang="0">
                  <a:pos x="21" y="83"/>
                </a:cxn>
                <a:cxn ang="0">
                  <a:pos x="0" y="104"/>
                </a:cxn>
                <a:cxn ang="0">
                  <a:pos x="39" y="131"/>
                </a:cxn>
                <a:cxn ang="0">
                  <a:pos x="55" y="125"/>
                </a:cxn>
                <a:cxn ang="0">
                  <a:pos x="55" y="136"/>
                </a:cxn>
                <a:cxn ang="0">
                  <a:pos x="61" y="135"/>
                </a:cxn>
                <a:cxn ang="0">
                  <a:pos x="56" y="136"/>
                </a:cxn>
                <a:cxn ang="0">
                  <a:pos x="62" y="148"/>
                </a:cxn>
                <a:cxn ang="0">
                  <a:pos x="89" y="154"/>
                </a:cxn>
                <a:cxn ang="0">
                  <a:pos x="94" y="162"/>
                </a:cxn>
                <a:cxn ang="0">
                  <a:pos x="83" y="179"/>
                </a:cxn>
                <a:cxn ang="0">
                  <a:pos x="85" y="203"/>
                </a:cxn>
                <a:cxn ang="0">
                  <a:pos x="103" y="223"/>
                </a:cxn>
                <a:cxn ang="0">
                  <a:pos x="127" y="207"/>
                </a:cxn>
                <a:cxn ang="0">
                  <a:pos x="142" y="210"/>
                </a:cxn>
                <a:cxn ang="0">
                  <a:pos x="148" y="239"/>
                </a:cxn>
                <a:cxn ang="0">
                  <a:pos x="156" y="239"/>
                </a:cxn>
                <a:cxn ang="0">
                  <a:pos x="169" y="257"/>
                </a:cxn>
                <a:cxn ang="0">
                  <a:pos x="180" y="253"/>
                </a:cxn>
                <a:cxn ang="0">
                  <a:pos x="201" y="246"/>
                </a:cxn>
                <a:cxn ang="0">
                  <a:pos x="219" y="217"/>
                </a:cxn>
                <a:cxn ang="0">
                  <a:pos x="252" y="240"/>
                </a:cxn>
                <a:cxn ang="0">
                  <a:pos x="263" y="260"/>
                </a:cxn>
                <a:cxn ang="0">
                  <a:pos x="273" y="254"/>
                </a:cxn>
                <a:cxn ang="0">
                  <a:pos x="284" y="224"/>
                </a:cxn>
                <a:cxn ang="0">
                  <a:pos x="303" y="230"/>
                </a:cxn>
                <a:cxn ang="0">
                  <a:pos x="309" y="214"/>
                </a:cxn>
                <a:cxn ang="0">
                  <a:pos x="321" y="204"/>
                </a:cxn>
                <a:cxn ang="0">
                  <a:pos x="347" y="207"/>
                </a:cxn>
                <a:cxn ang="0">
                  <a:pos x="341" y="187"/>
                </a:cxn>
                <a:cxn ang="0">
                  <a:pos x="356" y="177"/>
                </a:cxn>
                <a:cxn ang="0">
                  <a:pos x="340" y="170"/>
                </a:cxn>
                <a:cxn ang="0">
                  <a:pos x="343" y="166"/>
                </a:cxn>
                <a:cxn ang="0">
                  <a:pos x="349" y="165"/>
                </a:cxn>
              </a:cxnLst>
              <a:rect l="0" t="0" r="r" b="b"/>
              <a:pathLst>
                <a:path w="365" h="260">
                  <a:moveTo>
                    <a:pt x="349" y="165"/>
                  </a:moveTo>
                  <a:lnTo>
                    <a:pt x="350" y="158"/>
                  </a:lnTo>
                  <a:lnTo>
                    <a:pt x="362" y="147"/>
                  </a:lnTo>
                  <a:lnTo>
                    <a:pt x="365" y="136"/>
                  </a:lnTo>
                  <a:lnTo>
                    <a:pt x="362" y="120"/>
                  </a:lnTo>
                  <a:lnTo>
                    <a:pt x="360" y="112"/>
                  </a:lnTo>
                  <a:lnTo>
                    <a:pt x="360" y="111"/>
                  </a:lnTo>
                  <a:lnTo>
                    <a:pt x="356" y="104"/>
                  </a:lnTo>
                  <a:lnTo>
                    <a:pt x="308" y="106"/>
                  </a:lnTo>
                  <a:lnTo>
                    <a:pt x="278" y="94"/>
                  </a:lnTo>
                  <a:lnTo>
                    <a:pt x="244" y="94"/>
                  </a:lnTo>
                  <a:lnTo>
                    <a:pt x="244" y="91"/>
                  </a:lnTo>
                  <a:lnTo>
                    <a:pt x="255" y="76"/>
                  </a:lnTo>
                  <a:lnTo>
                    <a:pt x="266" y="71"/>
                  </a:lnTo>
                  <a:lnTo>
                    <a:pt x="260" y="60"/>
                  </a:lnTo>
                  <a:lnTo>
                    <a:pt x="233" y="58"/>
                  </a:lnTo>
                  <a:lnTo>
                    <a:pt x="216" y="61"/>
                  </a:lnTo>
                  <a:lnTo>
                    <a:pt x="184" y="44"/>
                  </a:lnTo>
                  <a:lnTo>
                    <a:pt x="184" y="27"/>
                  </a:lnTo>
                  <a:lnTo>
                    <a:pt x="159" y="10"/>
                  </a:lnTo>
                  <a:lnTo>
                    <a:pt x="148" y="15"/>
                  </a:lnTo>
                  <a:lnTo>
                    <a:pt x="132" y="0"/>
                  </a:lnTo>
                  <a:lnTo>
                    <a:pt x="123" y="8"/>
                  </a:lnTo>
                  <a:lnTo>
                    <a:pt x="127" y="33"/>
                  </a:lnTo>
                  <a:lnTo>
                    <a:pt x="97" y="61"/>
                  </a:lnTo>
                  <a:lnTo>
                    <a:pt x="98" y="83"/>
                  </a:lnTo>
                  <a:lnTo>
                    <a:pt x="71" y="78"/>
                  </a:lnTo>
                  <a:lnTo>
                    <a:pt x="40" y="98"/>
                  </a:lnTo>
                  <a:lnTo>
                    <a:pt x="21" y="83"/>
                  </a:lnTo>
                  <a:lnTo>
                    <a:pt x="0" y="104"/>
                  </a:lnTo>
                  <a:lnTo>
                    <a:pt x="39" y="131"/>
                  </a:lnTo>
                  <a:lnTo>
                    <a:pt x="55" y="125"/>
                  </a:lnTo>
                  <a:lnTo>
                    <a:pt x="55" y="136"/>
                  </a:lnTo>
                  <a:lnTo>
                    <a:pt x="61" y="135"/>
                  </a:lnTo>
                  <a:lnTo>
                    <a:pt x="56" y="136"/>
                  </a:lnTo>
                  <a:lnTo>
                    <a:pt x="62" y="148"/>
                  </a:lnTo>
                  <a:lnTo>
                    <a:pt x="89" y="154"/>
                  </a:lnTo>
                  <a:lnTo>
                    <a:pt x="94" y="162"/>
                  </a:lnTo>
                  <a:lnTo>
                    <a:pt x="83" y="179"/>
                  </a:lnTo>
                  <a:lnTo>
                    <a:pt x="85" y="203"/>
                  </a:lnTo>
                  <a:lnTo>
                    <a:pt x="103" y="223"/>
                  </a:lnTo>
                  <a:lnTo>
                    <a:pt x="127" y="207"/>
                  </a:lnTo>
                  <a:lnTo>
                    <a:pt x="142" y="210"/>
                  </a:lnTo>
                  <a:lnTo>
                    <a:pt x="148" y="239"/>
                  </a:lnTo>
                  <a:lnTo>
                    <a:pt x="156" y="239"/>
                  </a:lnTo>
                  <a:lnTo>
                    <a:pt x="169" y="257"/>
                  </a:lnTo>
                  <a:lnTo>
                    <a:pt x="180" y="253"/>
                  </a:lnTo>
                  <a:lnTo>
                    <a:pt x="201" y="246"/>
                  </a:lnTo>
                  <a:lnTo>
                    <a:pt x="219" y="217"/>
                  </a:lnTo>
                  <a:lnTo>
                    <a:pt x="252" y="240"/>
                  </a:lnTo>
                  <a:lnTo>
                    <a:pt x="263" y="260"/>
                  </a:lnTo>
                  <a:lnTo>
                    <a:pt x="273" y="254"/>
                  </a:lnTo>
                  <a:lnTo>
                    <a:pt x="284" y="224"/>
                  </a:lnTo>
                  <a:lnTo>
                    <a:pt x="303" y="230"/>
                  </a:lnTo>
                  <a:lnTo>
                    <a:pt x="309" y="214"/>
                  </a:lnTo>
                  <a:lnTo>
                    <a:pt x="321" y="204"/>
                  </a:lnTo>
                  <a:lnTo>
                    <a:pt x="347" y="207"/>
                  </a:lnTo>
                  <a:lnTo>
                    <a:pt x="341" y="187"/>
                  </a:lnTo>
                  <a:lnTo>
                    <a:pt x="356" y="177"/>
                  </a:lnTo>
                  <a:lnTo>
                    <a:pt x="340" y="170"/>
                  </a:lnTo>
                  <a:lnTo>
                    <a:pt x="343" y="166"/>
                  </a:lnTo>
                  <a:lnTo>
                    <a:pt x="349" y="1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01">
              <a:extLst>
                <a:ext uri="{FF2B5EF4-FFF2-40B4-BE49-F238E27FC236}">
                  <a16:creationId xmlns:a16="http://schemas.microsoft.com/office/drawing/2014/main" id="{612002E9-6838-F74A-801B-4587153B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140"/>
              <a:ext cx="365" cy="260"/>
            </a:xfrm>
            <a:custGeom>
              <a:avLst/>
              <a:gdLst/>
              <a:ahLst/>
              <a:cxnLst>
                <a:cxn ang="0">
                  <a:pos x="349" y="165"/>
                </a:cxn>
                <a:cxn ang="0">
                  <a:pos x="350" y="158"/>
                </a:cxn>
                <a:cxn ang="0">
                  <a:pos x="362" y="147"/>
                </a:cxn>
                <a:cxn ang="0">
                  <a:pos x="365" y="136"/>
                </a:cxn>
                <a:cxn ang="0">
                  <a:pos x="362" y="120"/>
                </a:cxn>
                <a:cxn ang="0">
                  <a:pos x="360" y="112"/>
                </a:cxn>
                <a:cxn ang="0">
                  <a:pos x="360" y="111"/>
                </a:cxn>
                <a:cxn ang="0">
                  <a:pos x="356" y="104"/>
                </a:cxn>
                <a:cxn ang="0">
                  <a:pos x="308" y="106"/>
                </a:cxn>
                <a:cxn ang="0">
                  <a:pos x="278" y="94"/>
                </a:cxn>
                <a:cxn ang="0">
                  <a:pos x="244" y="94"/>
                </a:cxn>
                <a:cxn ang="0">
                  <a:pos x="244" y="91"/>
                </a:cxn>
                <a:cxn ang="0">
                  <a:pos x="255" y="76"/>
                </a:cxn>
                <a:cxn ang="0">
                  <a:pos x="266" y="71"/>
                </a:cxn>
                <a:cxn ang="0">
                  <a:pos x="260" y="60"/>
                </a:cxn>
                <a:cxn ang="0">
                  <a:pos x="233" y="58"/>
                </a:cxn>
                <a:cxn ang="0">
                  <a:pos x="216" y="61"/>
                </a:cxn>
                <a:cxn ang="0">
                  <a:pos x="184" y="44"/>
                </a:cxn>
                <a:cxn ang="0">
                  <a:pos x="184" y="27"/>
                </a:cxn>
                <a:cxn ang="0">
                  <a:pos x="159" y="10"/>
                </a:cxn>
                <a:cxn ang="0">
                  <a:pos x="148" y="15"/>
                </a:cxn>
                <a:cxn ang="0">
                  <a:pos x="132" y="0"/>
                </a:cxn>
                <a:cxn ang="0">
                  <a:pos x="123" y="8"/>
                </a:cxn>
                <a:cxn ang="0">
                  <a:pos x="127" y="33"/>
                </a:cxn>
                <a:cxn ang="0">
                  <a:pos x="97" y="61"/>
                </a:cxn>
                <a:cxn ang="0">
                  <a:pos x="98" y="83"/>
                </a:cxn>
                <a:cxn ang="0">
                  <a:pos x="71" y="78"/>
                </a:cxn>
                <a:cxn ang="0">
                  <a:pos x="40" y="98"/>
                </a:cxn>
                <a:cxn ang="0">
                  <a:pos x="21" y="83"/>
                </a:cxn>
                <a:cxn ang="0">
                  <a:pos x="0" y="104"/>
                </a:cxn>
                <a:cxn ang="0">
                  <a:pos x="39" y="131"/>
                </a:cxn>
                <a:cxn ang="0">
                  <a:pos x="55" y="125"/>
                </a:cxn>
                <a:cxn ang="0">
                  <a:pos x="55" y="136"/>
                </a:cxn>
                <a:cxn ang="0">
                  <a:pos x="61" y="135"/>
                </a:cxn>
                <a:cxn ang="0">
                  <a:pos x="56" y="136"/>
                </a:cxn>
                <a:cxn ang="0">
                  <a:pos x="62" y="148"/>
                </a:cxn>
                <a:cxn ang="0">
                  <a:pos x="89" y="154"/>
                </a:cxn>
                <a:cxn ang="0">
                  <a:pos x="94" y="162"/>
                </a:cxn>
                <a:cxn ang="0">
                  <a:pos x="83" y="179"/>
                </a:cxn>
                <a:cxn ang="0">
                  <a:pos x="85" y="203"/>
                </a:cxn>
                <a:cxn ang="0">
                  <a:pos x="103" y="223"/>
                </a:cxn>
                <a:cxn ang="0">
                  <a:pos x="127" y="207"/>
                </a:cxn>
                <a:cxn ang="0">
                  <a:pos x="142" y="210"/>
                </a:cxn>
                <a:cxn ang="0">
                  <a:pos x="148" y="239"/>
                </a:cxn>
                <a:cxn ang="0">
                  <a:pos x="156" y="239"/>
                </a:cxn>
                <a:cxn ang="0">
                  <a:pos x="169" y="257"/>
                </a:cxn>
                <a:cxn ang="0">
                  <a:pos x="180" y="253"/>
                </a:cxn>
                <a:cxn ang="0">
                  <a:pos x="201" y="246"/>
                </a:cxn>
                <a:cxn ang="0">
                  <a:pos x="219" y="217"/>
                </a:cxn>
                <a:cxn ang="0">
                  <a:pos x="252" y="240"/>
                </a:cxn>
                <a:cxn ang="0">
                  <a:pos x="263" y="260"/>
                </a:cxn>
                <a:cxn ang="0">
                  <a:pos x="273" y="254"/>
                </a:cxn>
                <a:cxn ang="0">
                  <a:pos x="284" y="224"/>
                </a:cxn>
                <a:cxn ang="0">
                  <a:pos x="303" y="230"/>
                </a:cxn>
                <a:cxn ang="0">
                  <a:pos x="309" y="214"/>
                </a:cxn>
                <a:cxn ang="0">
                  <a:pos x="321" y="204"/>
                </a:cxn>
                <a:cxn ang="0">
                  <a:pos x="347" y="207"/>
                </a:cxn>
                <a:cxn ang="0">
                  <a:pos x="341" y="187"/>
                </a:cxn>
                <a:cxn ang="0">
                  <a:pos x="356" y="177"/>
                </a:cxn>
                <a:cxn ang="0">
                  <a:pos x="340" y="170"/>
                </a:cxn>
                <a:cxn ang="0">
                  <a:pos x="343" y="166"/>
                </a:cxn>
                <a:cxn ang="0">
                  <a:pos x="349" y="165"/>
                </a:cxn>
              </a:cxnLst>
              <a:rect l="0" t="0" r="r" b="b"/>
              <a:pathLst>
                <a:path w="365" h="260">
                  <a:moveTo>
                    <a:pt x="349" y="165"/>
                  </a:moveTo>
                  <a:lnTo>
                    <a:pt x="350" y="158"/>
                  </a:lnTo>
                  <a:lnTo>
                    <a:pt x="362" y="147"/>
                  </a:lnTo>
                  <a:lnTo>
                    <a:pt x="365" y="136"/>
                  </a:lnTo>
                  <a:lnTo>
                    <a:pt x="362" y="120"/>
                  </a:lnTo>
                  <a:lnTo>
                    <a:pt x="360" y="112"/>
                  </a:lnTo>
                  <a:lnTo>
                    <a:pt x="360" y="111"/>
                  </a:lnTo>
                  <a:lnTo>
                    <a:pt x="356" y="104"/>
                  </a:lnTo>
                  <a:lnTo>
                    <a:pt x="308" y="106"/>
                  </a:lnTo>
                  <a:lnTo>
                    <a:pt x="278" y="94"/>
                  </a:lnTo>
                  <a:lnTo>
                    <a:pt x="244" y="94"/>
                  </a:lnTo>
                  <a:lnTo>
                    <a:pt x="244" y="91"/>
                  </a:lnTo>
                  <a:lnTo>
                    <a:pt x="255" y="76"/>
                  </a:lnTo>
                  <a:lnTo>
                    <a:pt x="266" y="71"/>
                  </a:lnTo>
                  <a:lnTo>
                    <a:pt x="260" y="60"/>
                  </a:lnTo>
                  <a:lnTo>
                    <a:pt x="233" y="58"/>
                  </a:lnTo>
                  <a:lnTo>
                    <a:pt x="216" y="61"/>
                  </a:lnTo>
                  <a:lnTo>
                    <a:pt x="184" y="44"/>
                  </a:lnTo>
                  <a:lnTo>
                    <a:pt x="184" y="27"/>
                  </a:lnTo>
                  <a:lnTo>
                    <a:pt x="159" y="10"/>
                  </a:lnTo>
                  <a:lnTo>
                    <a:pt x="148" y="15"/>
                  </a:lnTo>
                  <a:lnTo>
                    <a:pt x="132" y="0"/>
                  </a:lnTo>
                  <a:lnTo>
                    <a:pt x="123" y="8"/>
                  </a:lnTo>
                  <a:lnTo>
                    <a:pt x="127" y="33"/>
                  </a:lnTo>
                  <a:lnTo>
                    <a:pt x="97" y="61"/>
                  </a:lnTo>
                  <a:lnTo>
                    <a:pt x="98" y="83"/>
                  </a:lnTo>
                  <a:lnTo>
                    <a:pt x="71" y="78"/>
                  </a:lnTo>
                  <a:lnTo>
                    <a:pt x="40" y="98"/>
                  </a:lnTo>
                  <a:lnTo>
                    <a:pt x="21" y="83"/>
                  </a:lnTo>
                  <a:lnTo>
                    <a:pt x="0" y="104"/>
                  </a:lnTo>
                  <a:lnTo>
                    <a:pt x="39" y="131"/>
                  </a:lnTo>
                  <a:lnTo>
                    <a:pt x="55" y="125"/>
                  </a:lnTo>
                  <a:lnTo>
                    <a:pt x="55" y="136"/>
                  </a:lnTo>
                  <a:lnTo>
                    <a:pt x="61" y="135"/>
                  </a:lnTo>
                  <a:lnTo>
                    <a:pt x="56" y="136"/>
                  </a:lnTo>
                  <a:lnTo>
                    <a:pt x="62" y="148"/>
                  </a:lnTo>
                  <a:lnTo>
                    <a:pt x="89" y="154"/>
                  </a:lnTo>
                  <a:lnTo>
                    <a:pt x="94" y="162"/>
                  </a:lnTo>
                  <a:lnTo>
                    <a:pt x="83" y="179"/>
                  </a:lnTo>
                  <a:lnTo>
                    <a:pt x="85" y="203"/>
                  </a:lnTo>
                  <a:lnTo>
                    <a:pt x="103" y="223"/>
                  </a:lnTo>
                  <a:lnTo>
                    <a:pt x="127" y="207"/>
                  </a:lnTo>
                  <a:lnTo>
                    <a:pt x="142" y="210"/>
                  </a:lnTo>
                  <a:lnTo>
                    <a:pt x="148" y="239"/>
                  </a:lnTo>
                  <a:lnTo>
                    <a:pt x="156" y="239"/>
                  </a:lnTo>
                  <a:lnTo>
                    <a:pt x="169" y="257"/>
                  </a:lnTo>
                  <a:lnTo>
                    <a:pt x="180" y="253"/>
                  </a:lnTo>
                  <a:lnTo>
                    <a:pt x="201" y="246"/>
                  </a:lnTo>
                  <a:lnTo>
                    <a:pt x="219" y="217"/>
                  </a:lnTo>
                  <a:lnTo>
                    <a:pt x="252" y="240"/>
                  </a:lnTo>
                  <a:lnTo>
                    <a:pt x="263" y="260"/>
                  </a:lnTo>
                  <a:lnTo>
                    <a:pt x="273" y="254"/>
                  </a:lnTo>
                  <a:lnTo>
                    <a:pt x="284" y="224"/>
                  </a:lnTo>
                  <a:lnTo>
                    <a:pt x="303" y="230"/>
                  </a:lnTo>
                  <a:lnTo>
                    <a:pt x="309" y="214"/>
                  </a:lnTo>
                  <a:lnTo>
                    <a:pt x="321" y="204"/>
                  </a:lnTo>
                  <a:lnTo>
                    <a:pt x="347" y="207"/>
                  </a:lnTo>
                  <a:lnTo>
                    <a:pt x="341" y="187"/>
                  </a:lnTo>
                  <a:lnTo>
                    <a:pt x="356" y="177"/>
                  </a:lnTo>
                  <a:lnTo>
                    <a:pt x="340" y="170"/>
                  </a:lnTo>
                  <a:lnTo>
                    <a:pt x="343" y="166"/>
                  </a:lnTo>
                  <a:lnTo>
                    <a:pt x="349" y="16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1D5BC14A-4F08-5141-AEF1-B911027D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069"/>
              <a:ext cx="231" cy="227"/>
            </a:xfrm>
            <a:custGeom>
              <a:avLst/>
              <a:gdLst/>
              <a:ahLst/>
              <a:cxnLst>
                <a:cxn ang="0">
                  <a:pos x="231" y="140"/>
                </a:cxn>
                <a:cxn ang="0">
                  <a:pos x="219" y="128"/>
                </a:cxn>
                <a:cxn ang="0">
                  <a:pos x="207" y="125"/>
                </a:cxn>
                <a:cxn ang="0">
                  <a:pos x="216" y="139"/>
                </a:cxn>
                <a:cxn ang="0">
                  <a:pos x="207" y="142"/>
                </a:cxn>
                <a:cxn ang="0">
                  <a:pos x="199" y="132"/>
                </a:cxn>
                <a:cxn ang="0">
                  <a:pos x="199" y="124"/>
                </a:cxn>
                <a:cxn ang="0">
                  <a:pos x="172" y="78"/>
                </a:cxn>
                <a:cxn ang="0">
                  <a:pos x="157" y="70"/>
                </a:cxn>
                <a:cxn ang="0">
                  <a:pos x="162" y="52"/>
                </a:cxn>
                <a:cxn ang="0">
                  <a:pos x="153" y="42"/>
                </a:cxn>
                <a:cxn ang="0">
                  <a:pos x="128" y="67"/>
                </a:cxn>
                <a:cxn ang="0">
                  <a:pos x="128" y="65"/>
                </a:cxn>
                <a:cxn ang="0">
                  <a:pos x="119" y="70"/>
                </a:cxn>
                <a:cxn ang="0">
                  <a:pos x="105" y="46"/>
                </a:cxn>
                <a:cxn ang="0">
                  <a:pos x="94" y="12"/>
                </a:cxn>
                <a:cxn ang="0">
                  <a:pos x="70" y="18"/>
                </a:cxn>
                <a:cxn ang="0">
                  <a:pos x="55" y="3"/>
                </a:cxn>
                <a:cxn ang="0">
                  <a:pos x="25" y="0"/>
                </a:cxn>
                <a:cxn ang="0">
                  <a:pos x="8" y="1"/>
                </a:cxn>
                <a:cxn ang="0">
                  <a:pos x="0" y="25"/>
                </a:cxn>
                <a:cxn ang="0">
                  <a:pos x="6" y="59"/>
                </a:cxn>
                <a:cxn ang="0">
                  <a:pos x="17" y="81"/>
                </a:cxn>
                <a:cxn ang="0">
                  <a:pos x="23" y="95"/>
                </a:cxn>
                <a:cxn ang="0">
                  <a:pos x="24" y="95"/>
                </a:cxn>
                <a:cxn ang="0">
                  <a:pos x="31" y="120"/>
                </a:cxn>
                <a:cxn ang="0">
                  <a:pos x="31" y="148"/>
                </a:cxn>
                <a:cxn ang="0">
                  <a:pos x="29" y="148"/>
                </a:cxn>
                <a:cxn ang="0">
                  <a:pos x="26" y="163"/>
                </a:cxn>
                <a:cxn ang="0">
                  <a:pos x="27" y="163"/>
                </a:cxn>
                <a:cxn ang="0">
                  <a:pos x="28" y="164"/>
                </a:cxn>
                <a:cxn ang="0">
                  <a:pos x="27" y="172"/>
                </a:cxn>
                <a:cxn ang="0">
                  <a:pos x="28" y="177"/>
                </a:cxn>
                <a:cxn ang="0">
                  <a:pos x="34" y="178"/>
                </a:cxn>
                <a:cxn ang="0">
                  <a:pos x="43" y="183"/>
                </a:cxn>
                <a:cxn ang="0">
                  <a:pos x="52" y="183"/>
                </a:cxn>
                <a:cxn ang="0">
                  <a:pos x="62" y="176"/>
                </a:cxn>
                <a:cxn ang="0">
                  <a:pos x="70" y="176"/>
                </a:cxn>
                <a:cxn ang="0">
                  <a:pos x="79" y="172"/>
                </a:cxn>
                <a:cxn ang="0">
                  <a:pos x="82" y="172"/>
                </a:cxn>
                <a:cxn ang="0">
                  <a:pos x="88" y="183"/>
                </a:cxn>
                <a:cxn ang="0">
                  <a:pos x="88" y="187"/>
                </a:cxn>
                <a:cxn ang="0">
                  <a:pos x="71" y="203"/>
                </a:cxn>
                <a:cxn ang="0">
                  <a:pos x="71" y="212"/>
                </a:cxn>
                <a:cxn ang="0">
                  <a:pos x="67" y="216"/>
                </a:cxn>
                <a:cxn ang="0">
                  <a:pos x="68" y="218"/>
                </a:cxn>
                <a:cxn ang="0">
                  <a:pos x="70" y="221"/>
                </a:cxn>
                <a:cxn ang="0">
                  <a:pos x="77" y="221"/>
                </a:cxn>
                <a:cxn ang="0">
                  <a:pos x="80" y="222"/>
                </a:cxn>
                <a:cxn ang="0">
                  <a:pos x="80" y="223"/>
                </a:cxn>
                <a:cxn ang="0">
                  <a:pos x="88" y="227"/>
                </a:cxn>
                <a:cxn ang="0">
                  <a:pos x="133" y="215"/>
                </a:cxn>
                <a:cxn ang="0">
                  <a:pos x="136" y="202"/>
                </a:cxn>
                <a:cxn ang="0">
                  <a:pos x="141" y="200"/>
                </a:cxn>
                <a:cxn ang="0">
                  <a:pos x="141" y="201"/>
                </a:cxn>
                <a:cxn ang="0">
                  <a:pos x="172" y="209"/>
                </a:cxn>
                <a:cxn ang="0">
                  <a:pos x="184" y="191"/>
                </a:cxn>
                <a:cxn ang="0">
                  <a:pos x="206" y="178"/>
                </a:cxn>
                <a:cxn ang="0">
                  <a:pos x="216" y="178"/>
                </a:cxn>
                <a:cxn ang="0">
                  <a:pos x="228" y="170"/>
                </a:cxn>
                <a:cxn ang="0">
                  <a:pos x="229" y="155"/>
                </a:cxn>
                <a:cxn ang="0">
                  <a:pos x="228" y="155"/>
                </a:cxn>
                <a:cxn ang="0">
                  <a:pos x="231" y="140"/>
                </a:cxn>
              </a:cxnLst>
              <a:rect l="0" t="0" r="r" b="b"/>
              <a:pathLst>
                <a:path w="231" h="227">
                  <a:moveTo>
                    <a:pt x="231" y="140"/>
                  </a:moveTo>
                  <a:lnTo>
                    <a:pt x="219" y="128"/>
                  </a:lnTo>
                  <a:lnTo>
                    <a:pt x="207" y="125"/>
                  </a:lnTo>
                  <a:lnTo>
                    <a:pt x="216" y="139"/>
                  </a:lnTo>
                  <a:lnTo>
                    <a:pt x="207" y="142"/>
                  </a:lnTo>
                  <a:lnTo>
                    <a:pt x="199" y="132"/>
                  </a:lnTo>
                  <a:lnTo>
                    <a:pt x="199" y="124"/>
                  </a:lnTo>
                  <a:lnTo>
                    <a:pt x="172" y="78"/>
                  </a:lnTo>
                  <a:lnTo>
                    <a:pt x="157" y="70"/>
                  </a:lnTo>
                  <a:lnTo>
                    <a:pt x="162" y="52"/>
                  </a:lnTo>
                  <a:lnTo>
                    <a:pt x="153" y="42"/>
                  </a:lnTo>
                  <a:lnTo>
                    <a:pt x="128" y="67"/>
                  </a:lnTo>
                  <a:lnTo>
                    <a:pt x="128" y="65"/>
                  </a:lnTo>
                  <a:lnTo>
                    <a:pt x="119" y="70"/>
                  </a:lnTo>
                  <a:lnTo>
                    <a:pt x="105" y="46"/>
                  </a:lnTo>
                  <a:lnTo>
                    <a:pt x="94" y="12"/>
                  </a:lnTo>
                  <a:lnTo>
                    <a:pt x="70" y="18"/>
                  </a:lnTo>
                  <a:lnTo>
                    <a:pt x="55" y="3"/>
                  </a:lnTo>
                  <a:lnTo>
                    <a:pt x="25" y="0"/>
                  </a:lnTo>
                  <a:lnTo>
                    <a:pt x="8" y="1"/>
                  </a:lnTo>
                  <a:lnTo>
                    <a:pt x="0" y="25"/>
                  </a:lnTo>
                  <a:lnTo>
                    <a:pt x="6" y="59"/>
                  </a:lnTo>
                  <a:lnTo>
                    <a:pt x="17" y="81"/>
                  </a:lnTo>
                  <a:lnTo>
                    <a:pt x="23" y="95"/>
                  </a:lnTo>
                  <a:lnTo>
                    <a:pt x="24" y="95"/>
                  </a:lnTo>
                  <a:lnTo>
                    <a:pt x="31" y="12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63"/>
                  </a:lnTo>
                  <a:lnTo>
                    <a:pt x="27" y="163"/>
                  </a:lnTo>
                  <a:lnTo>
                    <a:pt x="28" y="164"/>
                  </a:lnTo>
                  <a:lnTo>
                    <a:pt x="27" y="172"/>
                  </a:lnTo>
                  <a:lnTo>
                    <a:pt x="28" y="177"/>
                  </a:lnTo>
                  <a:lnTo>
                    <a:pt x="34" y="178"/>
                  </a:lnTo>
                  <a:lnTo>
                    <a:pt x="43" y="183"/>
                  </a:lnTo>
                  <a:lnTo>
                    <a:pt x="52" y="183"/>
                  </a:lnTo>
                  <a:lnTo>
                    <a:pt x="62" y="176"/>
                  </a:lnTo>
                  <a:lnTo>
                    <a:pt x="70" y="176"/>
                  </a:lnTo>
                  <a:lnTo>
                    <a:pt x="79" y="172"/>
                  </a:lnTo>
                  <a:lnTo>
                    <a:pt x="82" y="172"/>
                  </a:lnTo>
                  <a:lnTo>
                    <a:pt x="88" y="183"/>
                  </a:lnTo>
                  <a:lnTo>
                    <a:pt x="88" y="187"/>
                  </a:lnTo>
                  <a:lnTo>
                    <a:pt x="71" y="203"/>
                  </a:lnTo>
                  <a:lnTo>
                    <a:pt x="71" y="212"/>
                  </a:lnTo>
                  <a:lnTo>
                    <a:pt x="67" y="216"/>
                  </a:lnTo>
                  <a:lnTo>
                    <a:pt x="68" y="218"/>
                  </a:lnTo>
                  <a:lnTo>
                    <a:pt x="70" y="221"/>
                  </a:lnTo>
                  <a:lnTo>
                    <a:pt x="77" y="221"/>
                  </a:lnTo>
                  <a:lnTo>
                    <a:pt x="80" y="222"/>
                  </a:lnTo>
                  <a:lnTo>
                    <a:pt x="80" y="223"/>
                  </a:lnTo>
                  <a:lnTo>
                    <a:pt x="88" y="227"/>
                  </a:lnTo>
                  <a:lnTo>
                    <a:pt x="133" y="215"/>
                  </a:lnTo>
                  <a:lnTo>
                    <a:pt x="136" y="202"/>
                  </a:lnTo>
                  <a:lnTo>
                    <a:pt x="141" y="200"/>
                  </a:lnTo>
                  <a:lnTo>
                    <a:pt x="141" y="201"/>
                  </a:lnTo>
                  <a:lnTo>
                    <a:pt x="172" y="209"/>
                  </a:lnTo>
                  <a:lnTo>
                    <a:pt x="184" y="191"/>
                  </a:lnTo>
                  <a:lnTo>
                    <a:pt x="206" y="178"/>
                  </a:lnTo>
                  <a:lnTo>
                    <a:pt x="216" y="178"/>
                  </a:lnTo>
                  <a:lnTo>
                    <a:pt x="228" y="170"/>
                  </a:lnTo>
                  <a:lnTo>
                    <a:pt x="229" y="155"/>
                  </a:lnTo>
                  <a:lnTo>
                    <a:pt x="228" y="155"/>
                  </a:lnTo>
                  <a:lnTo>
                    <a:pt x="231" y="1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7407DA13-9552-9746-BCD0-71C2133A9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069"/>
              <a:ext cx="231" cy="227"/>
            </a:xfrm>
            <a:custGeom>
              <a:avLst/>
              <a:gdLst/>
              <a:ahLst/>
              <a:cxnLst>
                <a:cxn ang="0">
                  <a:pos x="231" y="140"/>
                </a:cxn>
                <a:cxn ang="0">
                  <a:pos x="219" y="128"/>
                </a:cxn>
                <a:cxn ang="0">
                  <a:pos x="207" y="125"/>
                </a:cxn>
                <a:cxn ang="0">
                  <a:pos x="216" y="139"/>
                </a:cxn>
                <a:cxn ang="0">
                  <a:pos x="207" y="142"/>
                </a:cxn>
                <a:cxn ang="0">
                  <a:pos x="199" y="132"/>
                </a:cxn>
                <a:cxn ang="0">
                  <a:pos x="199" y="124"/>
                </a:cxn>
                <a:cxn ang="0">
                  <a:pos x="172" y="78"/>
                </a:cxn>
                <a:cxn ang="0">
                  <a:pos x="157" y="70"/>
                </a:cxn>
                <a:cxn ang="0">
                  <a:pos x="162" y="52"/>
                </a:cxn>
                <a:cxn ang="0">
                  <a:pos x="153" y="42"/>
                </a:cxn>
                <a:cxn ang="0">
                  <a:pos x="128" y="67"/>
                </a:cxn>
                <a:cxn ang="0">
                  <a:pos x="128" y="65"/>
                </a:cxn>
                <a:cxn ang="0">
                  <a:pos x="119" y="70"/>
                </a:cxn>
                <a:cxn ang="0">
                  <a:pos x="105" y="46"/>
                </a:cxn>
                <a:cxn ang="0">
                  <a:pos x="94" y="12"/>
                </a:cxn>
                <a:cxn ang="0">
                  <a:pos x="70" y="18"/>
                </a:cxn>
                <a:cxn ang="0">
                  <a:pos x="55" y="3"/>
                </a:cxn>
                <a:cxn ang="0">
                  <a:pos x="25" y="0"/>
                </a:cxn>
                <a:cxn ang="0">
                  <a:pos x="8" y="1"/>
                </a:cxn>
                <a:cxn ang="0">
                  <a:pos x="0" y="25"/>
                </a:cxn>
                <a:cxn ang="0">
                  <a:pos x="6" y="59"/>
                </a:cxn>
                <a:cxn ang="0">
                  <a:pos x="17" y="81"/>
                </a:cxn>
                <a:cxn ang="0">
                  <a:pos x="23" y="95"/>
                </a:cxn>
                <a:cxn ang="0">
                  <a:pos x="24" y="95"/>
                </a:cxn>
                <a:cxn ang="0">
                  <a:pos x="31" y="120"/>
                </a:cxn>
                <a:cxn ang="0">
                  <a:pos x="31" y="148"/>
                </a:cxn>
                <a:cxn ang="0">
                  <a:pos x="29" y="148"/>
                </a:cxn>
                <a:cxn ang="0">
                  <a:pos x="26" y="163"/>
                </a:cxn>
                <a:cxn ang="0">
                  <a:pos x="27" y="163"/>
                </a:cxn>
                <a:cxn ang="0">
                  <a:pos x="28" y="164"/>
                </a:cxn>
                <a:cxn ang="0">
                  <a:pos x="27" y="172"/>
                </a:cxn>
                <a:cxn ang="0">
                  <a:pos x="28" y="177"/>
                </a:cxn>
                <a:cxn ang="0">
                  <a:pos x="34" y="178"/>
                </a:cxn>
                <a:cxn ang="0">
                  <a:pos x="43" y="183"/>
                </a:cxn>
                <a:cxn ang="0">
                  <a:pos x="52" y="183"/>
                </a:cxn>
                <a:cxn ang="0">
                  <a:pos x="62" y="176"/>
                </a:cxn>
                <a:cxn ang="0">
                  <a:pos x="70" y="176"/>
                </a:cxn>
                <a:cxn ang="0">
                  <a:pos x="79" y="172"/>
                </a:cxn>
                <a:cxn ang="0">
                  <a:pos x="82" y="172"/>
                </a:cxn>
                <a:cxn ang="0">
                  <a:pos x="88" y="183"/>
                </a:cxn>
                <a:cxn ang="0">
                  <a:pos x="88" y="187"/>
                </a:cxn>
                <a:cxn ang="0">
                  <a:pos x="71" y="203"/>
                </a:cxn>
                <a:cxn ang="0">
                  <a:pos x="71" y="212"/>
                </a:cxn>
                <a:cxn ang="0">
                  <a:pos x="67" y="216"/>
                </a:cxn>
                <a:cxn ang="0">
                  <a:pos x="68" y="218"/>
                </a:cxn>
                <a:cxn ang="0">
                  <a:pos x="70" y="221"/>
                </a:cxn>
                <a:cxn ang="0">
                  <a:pos x="77" y="221"/>
                </a:cxn>
                <a:cxn ang="0">
                  <a:pos x="80" y="222"/>
                </a:cxn>
                <a:cxn ang="0">
                  <a:pos x="80" y="223"/>
                </a:cxn>
                <a:cxn ang="0">
                  <a:pos x="88" y="227"/>
                </a:cxn>
                <a:cxn ang="0">
                  <a:pos x="133" y="215"/>
                </a:cxn>
                <a:cxn ang="0">
                  <a:pos x="136" y="202"/>
                </a:cxn>
                <a:cxn ang="0">
                  <a:pos x="141" y="200"/>
                </a:cxn>
                <a:cxn ang="0">
                  <a:pos x="141" y="201"/>
                </a:cxn>
                <a:cxn ang="0">
                  <a:pos x="172" y="209"/>
                </a:cxn>
                <a:cxn ang="0">
                  <a:pos x="184" y="191"/>
                </a:cxn>
                <a:cxn ang="0">
                  <a:pos x="206" y="178"/>
                </a:cxn>
                <a:cxn ang="0">
                  <a:pos x="216" y="178"/>
                </a:cxn>
                <a:cxn ang="0">
                  <a:pos x="228" y="170"/>
                </a:cxn>
                <a:cxn ang="0">
                  <a:pos x="229" y="155"/>
                </a:cxn>
                <a:cxn ang="0">
                  <a:pos x="228" y="155"/>
                </a:cxn>
                <a:cxn ang="0">
                  <a:pos x="231" y="140"/>
                </a:cxn>
              </a:cxnLst>
              <a:rect l="0" t="0" r="r" b="b"/>
              <a:pathLst>
                <a:path w="231" h="227">
                  <a:moveTo>
                    <a:pt x="231" y="140"/>
                  </a:moveTo>
                  <a:lnTo>
                    <a:pt x="219" y="128"/>
                  </a:lnTo>
                  <a:lnTo>
                    <a:pt x="207" y="125"/>
                  </a:lnTo>
                  <a:lnTo>
                    <a:pt x="216" y="139"/>
                  </a:lnTo>
                  <a:lnTo>
                    <a:pt x="207" y="142"/>
                  </a:lnTo>
                  <a:lnTo>
                    <a:pt x="199" y="132"/>
                  </a:lnTo>
                  <a:lnTo>
                    <a:pt x="199" y="124"/>
                  </a:lnTo>
                  <a:lnTo>
                    <a:pt x="172" y="78"/>
                  </a:lnTo>
                  <a:lnTo>
                    <a:pt x="157" y="70"/>
                  </a:lnTo>
                  <a:lnTo>
                    <a:pt x="162" y="52"/>
                  </a:lnTo>
                  <a:lnTo>
                    <a:pt x="153" y="42"/>
                  </a:lnTo>
                  <a:lnTo>
                    <a:pt x="128" y="67"/>
                  </a:lnTo>
                  <a:lnTo>
                    <a:pt x="128" y="65"/>
                  </a:lnTo>
                  <a:lnTo>
                    <a:pt x="119" y="70"/>
                  </a:lnTo>
                  <a:lnTo>
                    <a:pt x="105" y="46"/>
                  </a:lnTo>
                  <a:lnTo>
                    <a:pt x="94" y="12"/>
                  </a:lnTo>
                  <a:lnTo>
                    <a:pt x="70" y="18"/>
                  </a:lnTo>
                  <a:lnTo>
                    <a:pt x="55" y="3"/>
                  </a:lnTo>
                  <a:lnTo>
                    <a:pt x="25" y="0"/>
                  </a:lnTo>
                  <a:lnTo>
                    <a:pt x="8" y="1"/>
                  </a:lnTo>
                  <a:lnTo>
                    <a:pt x="0" y="25"/>
                  </a:lnTo>
                  <a:lnTo>
                    <a:pt x="6" y="59"/>
                  </a:lnTo>
                  <a:lnTo>
                    <a:pt x="17" y="81"/>
                  </a:lnTo>
                  <a:lnTo>
                    <a:pt x="23" y="95"/>
                  </a:lnTo>
                  <a:lnTo>
                    <a:pt x="24" y="95"/>
                  </a:lnTo>
                  <a:lnTo>
                    <a:pt x="31" y="12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63"/>
                  </a:lnTo>
                  <a:lnTo>
                    <a:pt x="27" y="163"/>
                  </a:lnTo>
                  <a:lnTo>
                    <a:pt x="28" y="164"/>
                  </a:lnTo>
                  <a:lnTo>
                    <a:pt x="27" y="172"/>
                  </a:lnTo>
                  <a:lnTo>
                    <a:pt x="28" y="177"/>
                  </a:lnTo>
                  <a:lnTo>
                    <a:pt x="34" y="178"/>
                  </a:lnTo>
                  <a:lnTo>
                    <a:pt x="43" y="183"/>
                  </a:lnTo>
                  <a:lnTo>
                    <a:pt x="52" y="183"/>
                  </a:lnTo>
                  <a:lnTo>
                    <a:pt x="62" y="176"/>
                  </a:lnTo>
                  <a:lnTo>
                    <a:pt x="70" y="176"/>
                  </a:lnTo>
                  <a:lnTo>
                    <a:pt x="79" y="172"/>
                  </a:lnTo>
                  <a:lnTo>
                    <a:pt x="82" y="172"/>
                  </a:lnTo>
                  <a:lnTo>
                    <a:pt x="88" y="183"/>
                  </a:lnTo>
                  <a:lnTo>
                    <a:pt x="88" y="187"/>
                  </a:lnTo>
                  <a:lnTo>
                    <a:pt x="71" y="203"/>
                  </a:lnTo>
                  <a:lnTo>
                    <a:pt x="71" y="212"/>
                  </a:lnTo>
                  <a:lnTo>
                    <a:pt x="67" y="216"/>
                  </a:lnTo>
                  <a:lnTo>
                    <a:pt x="68" y="218"/>
                  </a:lnTo>
                  <a:lnTo>
                    <a:pt x="70" y="221"/>
                  </a:lnTo>
                  <a:lnTo>
                    <a:pt x="77" y="221"/>
                  </a:lnTo>
                  <a:lnTo>
                    <a:pt x="80" y="222"/>
                  </a:lnTo>
                  <a:lnTo>
                    <a:pt x="80" y="223"/>
                  </a:lnTo>
                  <a:lnTo>
                    <a:pt x="88" y="227"/>
                  </a:lnTo>
                  <a:lnTo>
                    <a:pt x="133" y="215"/>
                  </a:lnTo>
                  <a:lnTo>
                    <a:pt x="136" y="202"/>
                  </a:lnTo>
                  <a:lnTo>
                    <a:pt x="141" y="200"/>
                  </a:lnTo>
                  <a:lnTo>
                    <a:pt x="141" y="201"/>
                  </a:lnTo>
                  <a:lnTo>
                    <a:pt x="172" y="209"/>
                  </a:lnTo>
                  <a:lnTo>
                    <a:pt x="184" y="191"/>
                  </a:lnTo>
                  <a:lnTo>
                    <a:pt x="206" y="178"/>
                  </a:lnTo>
                  <a:lnTo>
                    <a:pt x="216" y="178"/>
                  </a:lnTo>
                  <a:lnTo>
                    <a:pt x="228" y="170"/>
                  </a:lnTo>
                  <a:lnTo>
                    <a:pt x="229" y="155"/>
                  </a:lnTo>
                  <a:lnTo>
                    <a:pt x="228" y="155"/>
                  </a:lnTo>
                  <a:lnTo>
                    <a:pt x="231" y="14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074B6F64-8218-8D47-877B-C1247030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264"/>
              <a:ext cx="221" cy="206"/>
            </a:xfrm>
            <a:custGeom>
              <a:avLst/>
              <a:gdLst/>
              <a:ahLst/>
              <a:cxnLst>
                <a:cxn ang="0">
                  <a:pos x="209" y="45"/>
                </a:cxn>
                <a:cxn ang="0">
                  <a:pos x="197" y="15"/>
                </a:cxn>
                <a:cxn ang="0">
                  <a:pos x="188" y="3"/>
                </a:cxn>
                <a:cxn ang="0">
                  <a:pos x="187" y="4"/>
                </a:cxn>
                <a:cxn ang="0">
                  <a:pos x="183" y="0"/>
                </a:cxn>
                <a:cxn ang="0">
                  <a:pos x="142" y="2"/>
                </a:cxn>
                <a:cxn ang="0">
                  <a:pos x="114" y="19"/>
                </a:cxn>
                <a:cxn ang="0">
                  <a:pos x="111" y="21"/>
                </a:cxn>
                <a:cxn ang="0">
                  <a:pos x="110" y="21"/>
                </a:cxn>
                <a:cxn ang="0">
                  <a:pos x="103" y="28"/>
                </a:cxn>
                <a:cxn ang="0">
                  <a:pos x="97" y="24"/>
                </a:cxn>
                <a:cxn ang="0">
                  <a:pos x="98" y="11"/>
                </a:cxn>
                <a:cxn ang="0">
                  <a:pos x="67" y="5"/>
                </a:cxn>
                <a:cxn ang="0">
                  <a:pos x="62" y="7"/>
                </a:cxn>
                <a:cxn ang="0">
                  <a:pos x="62" y="17"/>
                </a:cxn>
                <a:cxn ang="0">
                  <a:pos x="15" y="30"/>
                </a:cxn>
                <a:cxn ang="0">
                  <a:pos x="3" y="27"/>
                </a:cxn>
                <a:cxn ang="0">
                  <a:pos x="0" y="36"/>
                </a:cxn>
                <a:cxn ang="0">
                  <a:pos x="13" y="70"/>
                </a:cxn>
                <a:cxn ang="0">
                  <a:pos x="22" y="95"/>
                </a:cxn>
                <a:cxn ang="0">
                  <a:pos x="23" y="95"/>
                </a:cxn>
                <a:cxn ang="0">
                  <a:pos x="21" y="96"/>
                </a:cxn>
                <a:cxn ang="0">
                  <a:pos x="10" y="111"/>
                </a:cxn>
                <a:cxn ang="0">
                  <a:pos x="9" y="111"/>
                </a:cxn>
                <a:cxn ang="0">
                  <a:pos x="10" y="112"/>
                </a:cxn>
                <a:cxn ang="0">
                  <a:pos x="35" y="177"/>
                </a:cxn>
                <a:cxn ang="0">
                  <a:pos x="60" y="172"/>
                </a:cxn>
                <a:cxn ang="0">
                  <a:pos x="60" y="173"/>
                </a:cxn>
                <a:cxn ang="0">
                  <a:pos x="51" y="179"/>
                </a:cxn>
                <a:cxn ang="0">
                  <a:pos x="62" y="206"/>
                </a:cxn>
                <a:cxn ang="0">
                  <a:pos x="79" y="197"/>
                </a:cxn>
                <a:cxn ang="0">
                  <a:pos x="105" y="201"/>
                </a:cxn>
                <a:cxn ang="0">
                  <a:pos x="113" y="180"/>
                </a:cxn>
                <a:cxn ang="0">
                  <a:pos x="155" y="177"/>
                </a:cxn>
                <a:cxn ang="0">
                  <a:pos x="161" y="184"/>
                </a:cxn>
                <a:cxn ang="0">
                  <a:pos x="193" y="148"/>
                </a:cxn>
                <a:cxn ang="0">
                  <a:pos x="183" y="122"/>
                </a:cxn>
                <a:cxn ang="0">
                  <a:pos x="155" y="133"/>
                </a:cxn>
                <a:cxn ang="0">
                  <a:pos x="168" y="110"/>
                </a:cxn>
                <a:cxn ang="0">
                  <a:pos x="166" y="90"/>
                </a:cxn>
                <a:cxn ang="0">
                  <a:pos x="166" y="89"/>
                </a:cxn>
                <a:cxn ang="0">
                  <a:pos x="167" y="89"/>
                </a:cxn>
                <a:cxn ang="0">
                  <a:pos x="165" y="77"/>
                </a:cxn>
                <a:cxn ang="0">
                  <a:pos x="159" y="70"/>
                </a:cxn>
                <a:cxn ang="0">
                  <a:pos x="169" y="70"/>
                </a:cxn>
                <a:cxn ang="0">
                  <a:pos x="169" y="64"/>
                </a:cxn>
                <a:cxn ang="0">
                  <a:pos x="150" y="57"/>
                </a:cxn>
                <a:cxn ang="0">
                  <a:pos x="155" y="44"/>
                </a:cxn>
                <a:cxn ang="0">
                  <a:pos x="188" y="64"/>
                </a:cxn>
                <a:cxn ang="0">
                  <a:pos x="193" y="92"/>
                </a:cxn>
                <a:cxn ang="0">
                  <a:pos x="183" y="111"/>
                </a:cxn>
                <a:cxn ang="0">
                  <a:pos x="203" y="143"/>
                </a:cxn>
                <a:cxn ang="0">
                  <a:pos x="216" y="111"/>
                </a:cxn>
                <a:cxn ang="0">
                  <a:pos x="221" y="80"/>
                </a:cxn>
                <a:cxn ang="0">
                  <a:pos x="209" y="45"/>
                </a:cxn>
              </a:cxnLst>
              <a:rect l="0" t="0" r="r" b="b"/>
              <a:pathLst>
                <a:path w="221" h="206">
                  <a:moveTo>
                    <a:pt x="209" y="45"/>
                  </a:moveTo>
                  <a:lnTo>
                    <a:pt x="197" y="15"/>
                  </a:lnTo>
                  <a:lnTo>
                    <a:pt x="188" y="3"/>
                  </a:lnTo>
                  <a:lnTo>
                    <a:pt x="187" y="4"/>
                  </a:lnTo>
                  <a:lnTo>
                    <a:pt x="183" y="0"/>
                  </a:lnTo>
                  <a:lnTo>
                    <a:pt x="142" y="2"/>
                  </a:lnTo>
                  <a:lnTo>
                    <a:pt x="114" y="19"/>
                  </a:lnTo>
                  <a:lnTo>
                    <a:pt x="111" y="21"/>
                  </a:lnTo>
                  <a:lnTo>
                    <a:pt x="110" y="21"/>
                  </a:lnTo>
                  <a:lnTo>
                    <a:pt x="103" y="28"/>
                  </a:lnTo>
                  <a:lnTo>
                    <a:pt x="97" y="24"/>
                  </a:lnTo>
                  <a:lnTo>
                    <a:pt x="98" y="11"/>
                  </a:lnTo>
                  <a:lnTo>
                    <a:pt x="67" y="5"/>
                  </a:lnTo>
                  <a:lnTo>
                    <a:pt x="62" y="7"/>
                  </a:lnTo>
                  <a:lnTo>
                    <a:pt x="62" y="17"/>
                  </a:lnTo>
                  <a:lnTo>
                    <a:pt x="15" y="30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13" y="70"/>
                  </a:lnTo>
                  <a:lnTo>
                    <a:pt x="22" y="95"/>
                  </a:lnTo>
                  <a:lnTo>
                    <a:pt x="23" y="95"/>
                  </a:lnTo>
                  <a:lnTo>
                    <a:pt x="21" y="96"/>
                  </a:lnTo>
                  <a:lnTo>
                    <a:pt x="10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35" y="177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1" y="179"/>
                  </a:lnTo>
                  <a:lnTo>
                    <a:pt x="62" y="206"/>
                  </a:lnTo>
                  <a:lnTo>
                    <a:pt x="79" y="197"/>
                  </a:lnTo>
                  <a:lnTo>
                    <a:pt x="105" y="201"/>
                  </a:lnTo>
                  <a:lnTo>
                    <a:pt x="113" y="180"/>
                  </a:lnTo>
                  <a:lnTo>
                    <a:pt x="155" y="177"/>
                  </a:lnTo>
                  <a:lnTo>
                    <a:pt x="161" y="184"/>
                  </a:lnTo>
                  <a:lnTo>
                    <a:pt x="193" y="148"/>
                  </a:lnTo>
                  <a:lnTo>
                    <a:pt x="183" y="122"/>
                  </a:lnTo>
                  <a:lnTo>
                    <a:pt x="155" y="133"/>
                  </a:lnTo>
                  <a:lnTo>
                    <a:pt x="168" y="110"/>
                  </a:lnTo>
                  <a:lnTo>
                    <a:pt x="166" y="90"/>
                  </a:lnTo>
                  <a:lnTo>
                    <a:pt x="166" y="89"/>
                  </a:lnTo>
                  <a:lnTo>
                    <a:pt x="167" y="89"/>
                  </a:lnTo>
                  <a:lnTo>
                    <a:pt x="165" y="77"/>
                  </a:lnTo>
                  <a:lnTo>
                    <a:pt x="159" y="70"/>
                  </a:lnTo>
                  <a:lnTo>
                    <a:pt x="169" y="70"/>
                  </a:lnTo>
                  <a:lnTo>
                    <a:pt x="169" y="64"/>
                  </a:lnTo>
                  <a:lnTo>
                    <a:pt x="150" y="57"/>
                  </a:lnTo>
                  <a:lnTo>
                    <a:pt x="155" y="44"/>
                  </a:lnTo>
                  <a:lnTo>
                    <a:pt x="188" y="64"/>
                  </a:lnTo>
                  <a:lnTo>
                    <a:pt x="193" y="92"/>
                  </a:lnTo>
                  <a:lnTo>
                    <a:pt x="183" y="111"/>
                  </a:lnTo>
                  <a:lnTo>
                    <a:pt x="203" y="143"/>
                  </a:lnTo>
                  <a:lnTo>
                    <a:pt x="216" y="111"/>
                  </a:lnTo>
                  <a:lnTo>
                    <a:pt x="221" y="80"/>
                  </a:lnTo>
                  <a:lnTo>
                    <a:pt x="209" y="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DC5D5637-F86A-B14D-B638-FE2B89878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264"/>
              <a:ext cx="221" cy="206"/>
            </a:xfrm>
            <a:custGeom>
              <a:avLst/>
              <a:gdLst/>
              <a:ahLst/>
              <a:cxnLst>
                <a:cxn ang="0">
                  <a:pos x="209" y="45"/>
                </a:cxn>
                <a:cxn ang="0">
                  <a:pos x="197" y="15"/>
                </a:cxn>
                <a:cxn ang="0">
                  <a:pos x="188" y="3"/>
                </a:cxn>
                <a:cxn ang="0">
                  <a:pos x="187" y="4"/>
                </a:cxn>
                <a:cxn ang="0">
                  <a:pos x="183" y="0"/>
                </a:cxn>
                <a:cxn ang="0">
                  <a:pos x="142" y="2"/>
                </a:cxn>
                <a:cxn ang="0">
                  <a:pos x="114" y="19"/>
                </a:cxn>
                <a:cxn ang="0">
                  <a:pos x="111" y="21"/>
                </a:cxn>
                <a:cxn ang="0">
                  <a:pos x="110" y="21"/>
                </a:cxn>
                <a:cxn ang="0">
                  <a:pos x="103" y="28"/>
                </a:cxn>
                <a:cxn ang="0">
                  <a:pos x="97" y="24"/>
                </a:cxn>
                <a:cxn ang="0">
                  <a:pos x="98" y="11"/>
                </a:cxn>
                <a:cxn ang="0">
                  <a:pos x="67" y="5"/>
                </a:cxn>
                <a:cxn ang="0">
                  <a:pos x="62" y="7"/>
                </a:cxn>
                <a:cxn ang="0">
                  <a:pos x="62" y="17"/>
                </a:cxn>
                <a:cxn ang="0">
                  <a:pos x="15" y="30"/>
                </a:cxn>
                <a:cxn ang="0">
                  <a:pos x="3" y="27"/>
                </a:cxn>
                <a:cxn ang="0">
                  <a:pos x="0" y="36"/>
                </a:cxn>
                <a:cxn ang="0">
                  <a:pos x="13" y="70"/>
                </a:cxn>
                <a:cxn ang="0">
                  <a:pos x="22" y="95"/>
                </a:cxn>
                <a:cxn ang="0">
                  <a:pos x="23" y="95"/>
                </a:cxn>
                <a:cxn ang="0">
                  <a:pos x="21" y="96"/>
                </a:cxn>
                <a:cxn ang="0">
                  <a:pos x="10" y="111"/>
                </a:cxn>
                <a:cxn ang="0">
                  <a:pos x="9" y="111"/>
                </a:cxn>
                <a:cxn ang="0">
                  <a:pos x="10" y="112"/>
                </a:cxn>
                <a:cxn ang="0">
                  <a:pos x="35" y="177"/>
                </a:cxn>
                <a:cxn ang="0">
                  <a:pos x="60" y="172"/>
                </a:cxn>
                <a:cxn ang="0">
                  <a:pos x="60" y="173"/>
                </a:cxn>
                <a:cxn ang="0">
                  <a:pos x="51" y="179"/>
                </a:cxn>
                <a:cxn ang="0">
                  <a:pos x="62" y="206"/>
                </a:cxn>
                <a:cxn ang="0">
                  <a:pos x="79" y="197"/>
                </a:cxn>
                <a:cxn ang="0">
                  <a:pos x="105" y="201"/>
                </a:cxn>
                <a:cxn ang="0">
                  <a:pos x="113" y="180"/>
                </a:cxn>
                <a:cxn ang="0">
                  <a:pos x="155" y="177"/>
                </a:cxn>
                <a:cxn ang="0">
                  <a:pos x="161" y="184"/>
                </a:cxn>
                <a:cxn ang="0">
                  <a:pos x="193" y="148"/>
                </a:cxn>
                <a:cxn ang="0">
                  <a:pos x="183" y="122"/>
                </a:cxn>
                <a:cxn ang="0">
                  <a:pos x="155" y="133"/>
                </a:cxn>
                <a:cxn ang="0">
                  <a:pos x="168" y="110"/>
                </a:cxn>
                <a:cxn ang="0">
                  <a:pos x="166" y="90"/>
                </a:cxn>
                <a:cxn ang="0">
                  <a:pos x="166" y="89"/>
                </a:cxn>
                <a:cxn ang="0">
                  <a:pos x="167" y="89"/>
                </a:cxn>
                <a:cxn ang="0">
                  <a:pos x="165" y="77"/>
                </a:cxn>
                <a:cxn ang="0">
                  <a:pos x="159" y="70"/>
                </a:cxn>
                <a:cxn ang="0">
                  <a:pos x="169" y="70"/>
                </a:cxn>
                <a:cxn ang="0">
                  <a:pos x="169" y="64"/>
                </a:cxn>
                <a:cxn ang="0">
                  <a:pos x="150" y="57"/>
                </a:cxn>
                <a:cxn ang="0">
                  <a:pos x="155" y="44"/>
                </a:cxn>
                <a:cxn ang="0">
                  <a:pos x="188" y="64"/>
                </a:cxn>
                <a:cxn ang="0">
                  <a:pos x="193" y="92"/>
                </a:cxn>
                <a:cxn ang="0">
                  <a:pos x="183" y="111"/>
                </a:cxn>
                <a:cxn ang="0">
                  <a:pos x="203" y="143"/>
                </a:cxn>
                <a:cxn ang="0">
                  <a:pos x="216" y="111"/>
                </a:cxn>
                <a:cxn ang="0">
                  <a:pos x="221" y="80"/>
                </a:cxn>
                <a:cxn ang="0">
                  <a:pos x="209" y="45"/>
                </a:cxn>
              </a:cxnLst>
              <a:rect l="0" t="0" r="r" b="b"/>
              <a:pathLst>
                <a:path w="221" h="206">
                  <a:moveTo>
                    <a:pt x="209" y="45"/>
                  </a:moveTo>
                  <a:lnTo>
                    <a:pt x="197" y="15"/>
                  </a:lnTo>
                  <a:lnTo>
                    <a:pt x="188" y="3"/>
                  </a:lnTo>
                  <a:lnTo>
                    <a:pt x="187" y="4"/>
                  </a:lnTo>
                  <a:lnTo>
                    <a:pt x="183" y="0"/>
                  </a:lnTo>
                  <a:lnTo>
                    <a:pt x="142" y="2"/>
                  </a:lnTo>
                  <a:lnTo>
                    <a:pt x="114" y="19"/>
                  </a:lnTo>
                  <a:lnTo>
                    <a:pt x="111" y="21"/>
                  </a:lnTo>
                  <a:lnTo>
                    <a:pt x="110" y="21"/>
                  </a:lnTo>
                  <a:lnTo>
                    <a:pt x="103" y="28"/>
                  </a:lnTo>
                  <a:lnTo>
                    <a:pt x="97" y="24"/>
                  </a:lnTo>
                  <a:lnTo>
                    <a:pt x="98" y="11"/>
                  </a:lnTo>
                  <a:lnTo>
                    <a:pt x="67" y="5"/>
                  </a:lnTo>
                  <a:lnTo>
                    <a:pt x="62" y="7"/>
                  </a:lnTo>
                  <a:lnTo>
                    <a:pt x="62" y="17"/>
                  </a:lnTo>
                  <a:lnTo>
                    <a:pt x="15" y="30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13" y="70"/>
                  </a:lnTo>
                  <a:lnTo>
                    <a:pt x="22" y="95"/>
                  </a:lnTo>
                  <a:lnTo>
                    <a:pt x="23" y="95"/>
                  </a:lnTo>
                  <a:lnTo>
                    <a:pt x="21" y="96"/>
                  </a:lnTo>
                  <a:lnTo>
                    <a:pt x="10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35" y="177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1" y="179"/>
                  </a:lnTo>
                  <a:lnTo>
                    <a:pt x="62" y="206"/>
                  </a:lnTo>
                  <a:lnTo>
                    <a:pt x="79" y="197"/>
                  </a:lnTo>
                  <a:lnTo>
                    <a:pt x="105" y="201"/>
                  </a:lnTo>
                  <a:lnTo>
                    <a:pt x="113" y="180"/>
                  </a:lnTo>
                  <a:lnTo>
                    <a:pt x="155" y="177"/>
                  </a:lnTo>
                  <a:lnTo>
                    <a:pt x="161" y="184"/>
                  </a:lnTo>
                  <a:lnTo>
                    <a:pt x="193" y="148"/>
                  </a:lnTo>
                  <a:lnTo>
                    <a:pt x="183" y="122"/>
                  </a:lnTo>
                  <a:lnTo>
                    <a:pt x="155" y="133"/>
                  </a:lnTo>
                  <a:lnTo>
                    <a:pt x="168" y="110"/>
                  </a:lnTo>
                  <a:lnTo>
                    <a:pt x="166" y="90"/>
                  </a:lnTo>
                  <a:lnTo>
                    <a:pt x="166" y="89"/>
                  </a:lnTo>
                  <a:lnTo>
                    <a:pt x="167" y="89"/>
                  </a:lnTo>
                  <a:lnTo>
                    <a:pt x="165" y="77"/>
                  </a:lnTo>
                  <a:lnTo>
                    <a:pt x="159" y="70"/>
                  </a:lnTo>
                  <a:lnTo>
                    <a:pt x="169" y="70"/>
                  </a:lnTo>
                  <a:lnTo>
                    <a:pt x="169" y="64"/>
                  </a:lnTo>
                  <a:lnTo>
                    <a:pt x="150" y="57"/>
                  </a:lnTo>
                  <a:lnTo>
                    <a:pt x="155" y="44"/>
                  </a:lnTo>
                  <a:lnTo>
                    <a:pt x="188" y="64"/>
                  </a:lnTo>
                  <a:lnTo>
                    <a:pt x="193" y="92"/>
                  </a:lnTo>
                  <a:lnTo>
                    <a:pt x="183" y="111"/>
                  </a:lnTo>
                  <a:lnTo>
                    <a:pt x="203" y="143"/>
                  </a:lnTo>
                  <a:lnTo>
                    <a:pt x="216" y="111"/>
                  </a:lnTo>
                  <a:lnTo>
                    <a:pt x="221" y="80"/>
                  </a:lnTo>
                  <a:lnTo>
                    <a:pt x="209" y="4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2E0DD51C-978D-E048-9C2A-712F870D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296"/>
              <a:ext cx="256" cy="226"/>
            </a:xfrm>
            <a:custGeom>
              <a:avLst/>
              <a:gdLst/>
              <a:ahLst/>
              <a:cxnLst>
                <a:cxn ang="0">
                  <a:pos x="229" y="158"/>
                </a:cxn>
                <a:cxn ang="0">
                  <a:pos x="212" y="167"/>
                </a:cxn>
                <a:cxn ang="0">
                  <a:pos x="202" y="141"/>
                </a:cxn>
                <a:cxn ang="0">
                  <a:pos x="211" y="134"/>
                </a:cxn>
                <a:cxn ang="0">
                  <a:pos x="193" y="137"/>
                </a:cxn>
                <a:cxn ang="0">
                  <a:pos x="165" y="74"/>
                </a:cxn>
                <a:cxn ang="0">
                  <a:pos x="163" y="72"/>
                </a:cxn>
                <a:cxn ang="0">
                  <a:pos x="174" y="57"/>
                </a:cxn>
                <a:cxn ang="0">
                  <a:pos x="164" y="32"/>
                </a:cxn>
                <a:cxn ang="0">
                  <a:pos x="150" y="0"/>
                </a:cxn>
                <a:cxn ang="0">
                  <a:pos x="149" y="1"/>
                </a:cxn>
                <a:cxn ang="0">
                  <a:pos x="146" y="2"/>
                </a:cxn>
                <a:cxn ang="0">
                  <a:pos x="146" y="5"/>
                </a:cxn>
                <a:cxn ang="0">
                  <a:pos x="141" y="7"/>
                </a:cxn>
                <a:cxn ang="0">
                  <a:pos x="139" y="7"/>
                </a:cxn>
                <a:cxn ang="0">
                  <a:pos x="139" y="10"/>
                </a:cxn>
                <a:cxn ang="0">
                  <a:pos x="140" y="14"/>
                </a:cxn>
                <a:cxn ang="0">
                  <a:pos x="139" y="17"/>
                </a:cxn>
                <a:cxn ang="0">
                  <a:pos x="134" y="19"/>
                </a:cxn>
                <a:cxn ang="0">
                  <a:pos x="132" y="20"/>
                </a:cxn>
                <a:cxn ang="0">
                  <a:pos x="139" y="27"/>
                </a:cxn>
                <a:cxn ang="0">
                  <a:pos x="139" y="28"/>
                </a:cxn>
                <a:cxn ang="0">
                  <a:pos x="134" y="30"/>
                </a:cxn>
                <a:cxn ang="0">
                  <a:pos x="127" y="34"/>
                </a:cxn>
                <a:cxn ang="0">
                  <a:pos x="122" y="37"/>
                </a:cxn>
                <a:cxn ang="0">
                  <a:pos x="119" y="37"/>
                </a:cxn>
                <a:cxn ang="0">
                  <a:pos x="118" y="32"/>
                </a:cxn>
                <a:cxn ang="0">
                  <a:pos x="116" y="27"/>
                </a:cxn>
                <a:cxn ang="0">
                  <a:pos x="113" y="24"/>
                </a:cxn>
                <a:cxn ang="0">
                  <a:pos x="108" y="25"/>
                </a:cxn>
                <a:cxn ang="0">
                  <a:pos x="99" y="24"/>
                </a:cxn>
                <a:cxn ang="0">
                  <a:pos x="90" y="27"/>
                </a:cxn>
                <a:cxn ang="0">
                  <a:pos x="81" y="21"/>
                </a:cxn>
                <a:cxn ang="0">
                  <a:pos x="75" y="24"/>
                </a:cxn>
                <a:cxn ang="0">
                  <a:pos x="79" y="45"/>
                </a:cxn>
                <a:cxn ang="0">
                  <a:pos x="55" y="43"/>
                </a:cxn>
                <a:cxn ang="0">
                  <a:pos x="45" y="51"/>
                </a:cxn>
                <a:cxn ang="0">
                  <a:pos x="37" y="67"/>
                </a:cxn>
                <a:cxn ang="0">
                  <a:pos x="16" y="62"/>
                </a:cxn>
                <a:cxn ang="0">
                  <a:pos x="7" y="91"/>
                </a:cxn>
                <a:cxn ang="0">
                  <a:pos x="0" y="96"/>
                </a:cxn>
                <a:cxn ang="0">
                  <a:pos x="7" y="133"/>
                </a:cxn>
                <a:cxn ang="0">
                  <a:pos x="30" y="156"/>
                </a:cxn>
                <a:cxn ang="0">
                  <a:pos x="41" y="149"/>
                </a:cxn>
                <a:cxn ang="0">
                  <a:pos x="54" y="158"/>
                </a:cxn>
                <a:cxn ang="0">
                  <a:pos x="56" y="171"/>
                </a:cxn>
                <a:cxn ang="0">
                  <a:pos x="48" y="203"/>
                </a:cxn>
                <a:cxn ang="0">
                  <a:pos x="61" y="218"/>
                </a:cxn>
                <a:cxn ang="0">
                  <a:pos x="103" y="203"/>
                </a:cxn>
                <a:cxn ang="0">
                  <a:pos x="103" y="211"/>
                </a:cxn>
                <a:cxn ang="0">
                  <a:pos x="123" y="204"/>
                </a:cxn>
                <a:cxn ang="0">
                  <a:pos x="123" y="191"/>
                </a:cxn>
                <a:cxn ang="0">
                  <a:pos x="131" y="185"/>
                </a:cxn>
                <a:cxn ang="0">
                  <a:pos x="143" y="191"/>
                </a:cxn>
                <a:cxn ang="0">
                  <a:pos x="171" y="198"/>
                </a:cxn>
                <a:cxn ang="0">
                  <a:pos x="177" y="209"/>
                </a:cxn>
                <a:cxn ang="0">
                  <a:pos x="198" y="212"/>
                </a:cxn>
                <a:cxn ang="0">
                  <a:pos x="192" y="218"/>
                </a:cxn>
                <a:cxn ang="0">
                  <a:pos x="198" y="226"/>
                </a:cxn>
                <a:cxn ang="0">
                  <a:pos x="211" y="222"/>
                </a:cxn>
                <a:cxn ang="0">
                  <a:pos x="247" y="196"/>
                </a:cxn>
                <a:cxn ang="0">
                  <a:pos x="256" y="162"/>
                </a:cxn>
                <a:cxn ang="0">
                  <a:pos x="229" y="158"/>
                </a:cxn>
              </a:cxnLst>
              <a:rect l="0" t="0" r="r" b="b"/>
              <a:pathLst>
                <a:path w="256" h="226">
                  <a:moveTo>
                    <a:pt x="229" y="158"/>
                  </a:moveTo>
                  <a:lnTo>
                    <a:pt x="212" y="167"/>
                  </a:lnTo>
                  <a:lnTo>
                    <a:pt x="202" y="141"/>
                  </a:lnTo>
                  <a:lnTo>
                    <a:pt x="211" y="134"/>
                  </a:lnTo>
                  <a:lnTo>
                    <a:pt x="193" y="137"/>
                  </a:lnTo>
                  <a:lnTo>
                    <a:pt x="165" y="74"/>
                  </a:lnTo>
                  <a:lnTo>
                    <a:pt x="163" y="72"/>
                  </a:lnTo>
                  <a:lnTo>
                    <a:pt x="174" y="57"/>
                  </a:lnTo>
                  <a:lnTo>
                    <a:pt x="164" y="32"/>
                  </a:lnTo>
                  <a:lnTo>
                    <a:pt x="150" y="0"/>
                  </a:lnTo>
                  <a:lnTo>
                    <a:pt x="149" y="1"/>
                  </a:lnTo>
                  <a:lnTo>
                    <a:pt x="146" y="2"/>
                  </a:lnTo>
                  <a:lnTo>
                    <a:pt x="146" y="5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39" y="10"/>
                  </a:lnTo>
                  <a:lnTo>
                    <a:pt x="140" y="14"/>
                  </a:lnTo>
                  <a:lnTo>
                    <a:pt x="139" y="17"/>
                  </a:lnTo>
                  <a:lnTo>
                    <a:pt x="134" y="19"/>
                  </a:lnTo>
                  <a:lnTo>
                    <a:pt x="132" y="20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4" y="30"/>
                  </a:lnTo>
                  <a:lnTo>
                    <a:pt x="127" y="34"/>
                  </a:lnTo>
                  <a:lnTo>
                    <a:pt x="122" y="37"/>
                  </a:lnTo>
                  <a:lnTo>
                    <a:pt x="119" y="37"/>
                  </a:lnTo>
                  <a:lnTo>
                    <a:pt x="118" y="32"/>
                  </a:lnTo>
                  <a:lnTo>
                    <a:pt x="116" y="27"/>
                  </a:lnTo>
                  <a:lnTo>
                    <a:pt x="113" y="24"/>
                  </a:lnTo>
                  <a:lnTo>
                    <a:pt x="108" y="25"/>
                  </a:lnTo>
                  <a:lnTo>
                    <a:pt x="99" y="24"/>
                  </a:lnTo>
                  <a:lnTo>
                    <a:pt x="90" y="27"/>
                  </a:lnTo>
                  <a:lnTo>
                    <a:pt x="81" y="21"/>
                  </a:lnTo>
                  <a:lnTo>
                    <a:pt x="75" y="24"/>
                  </a:lnTo>
                  <a:lnTo>
                    <a:pt x="79" y="45"/>
                  </a:lnTo>
                  <a:lnTo>
                    <a:pt x="55" y="43"/>
                  </a:lnTo>
                  <a:lnTo>
                    <a:pt x="45" y="51"/>
                  </a:lnTo>
                  <a:lnTo>
                    <a:pt x="37" y="67"/>
                  </a:lnTo>
                  <a:lnTo>
                    <a:pt x="16" y="62"/>
                  </a:lnTo>
                  <a:lnTo>
                    <a:pt x="7" y="91"/>
                  </a:lnTo>
                  <a:lnTo>
                    <a:pt x="0" y="96"/>
                  </a:lnTo>
                  <a:lnTo>
                    <a:pt x="7" y="133"/>
                  </a:lnTo>
                  <a:lnTo>
                    <a:pt x="30" y="156"/>
                  </a:lnTo>
                  <a:lnTo>
                    <a:pt x="41" y="149"/>
                  </a:lnTo>
                  <a:lnTo>
                    <a:pt x="54" y="158"/>
                  </a:lnTo>
                  <a:lnTo>
                    <a:pt x="56" y="171"/>
                  </a:lnTo>
                  <a:lnTo>
                    <a:pt x="48" y="203"/>
                  </a:lnTo>
                  <a:lnTo>
                    <a:pt x="61" y="218"/>
                  </a:lnTo>
                  <a:lnTo>
                    <a:pt x="103" y="203"/>
                  </a:lnTo>
                  <a:lnTo>
                    <a:pt x="103" y="211"/>
                  </a:lnTo>
                  <a:lnTo>
                    <a:pt x="123" y="204"/>
                  </a:lnTo>
                  <a:lnTo>
                    <a:pt x="123" y="191"/>
                  </a:lnTo>
                  <a:lnTo>
                    <a:pt x="131" y="185"/>
                  </a:lnTo>
                  <a:lnTo>
                    <a:pt x="143" y="191"/>
                  </a:lnTo>
                  <a:lnTo>
                    <a:pt x="171" y="198"/>
                  </a:lnTo>
                  <a:lnTo>
                    <a:pt x="177" y="209"/>
                  </a:lnTo>
                  <a:lnTo>
                    <a:pt x="198" y="212"/>
                  </a:lnTo>
                  <a:lnTo>
                    <a:pt x="192" y="218"/>
                  </a:lnTo>
                  <a:lnTo>
                    <a:pt x="198" y="226"/>
                  </a:lnTo>
                  <a:lnTo>
                    <a:pt x="211" y="222"/>
                  </a:lnTo>
                  <a:lnTo>
                    <a:pt x="247" y="196"/>
                  </a:lnTo>
                  <a:lnTo>
                    <a:pt x="256" y="162"/>
                  </a:lnTo>
                  <a:lnTo>
                    <a:pt x="229" y="1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id="{45E6DF28-EFE3-7C41-A707-62F23EDA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296"/>
              <a:ext cx="256" cy="226"/>
            </a:xfrm>
            <a:custGeom>
              <a:avLst/>
              <a:gdLst/>
              <a:ahLst/>
              <a:cxnLst>
                <a:cxn ang="0">
                  <a:pos x="229" y="158"/>
                </a:cxn>
                <a:cxn ang="0">
                  <a:pos x="212" y="167"/>
                </a:cxn>
                <a:cxn ang="0">
                  <a:pos x="202" y="141"/>
                </a:cxn>
                <a:cxn ang="0">
                  <a:pos x="211" y="134"/>
                </a:cxn>
                <a:cxn ang="0">
                  <a:pos x="193" y="137"/>
                </a:cxn>
                <a:cxn ang="0">
                  <a:pos x="165" y="74"/>
                </a:cxn>
                <a:cxn ang="0">
                  <a:pos x="163" y="72"/>
                </a:cxn>
                <a:cxn ang="0">
                  <a:pos x="174" y="57"/>
                </a:cxn>
                <a:cxn ang="0">
                  <a:pos x="164" y="32"/>
                </a:cxn>
                <a:cxn ang="0">
                  <a:pos x="150" y="0"/>
                </a:cxn>
                <a:cxn ang="0">
                  <a:pos x="149" y="1"/>
                </a:cxn>
                <a:cxn ang="0">
                  <a:pos x="146" y="2"/>
                </a:cxn>
                <a:cxn ang="0">
                  <a:pos x="146" y="5"/>
                </a:cxn>
                <a:cxn ang="0">
                  <a:pos x="141" y="7"/>
                </a:cxn>
                <a:cxn ang="0">
                  <a:pos x="139" y="7"/>
                </a:cxn>
                <a:cxn ang="0">
                  <a:pos x="139" y="10"/>
                </a:cxn>
                <a:cxn ang="0">
                  <a:pos x="140" y="14"/>
                </a:cxn>
                <a:cxn ang="0">
                  <a:pos x="139" y="17"/>
                </a:cxn>
                <a:cxn ang="0">
                  <a:pos x="134" y="19"/>
                </a:cxn>
                <a:cxn ang="0">
                  <a:pos x="132" y="20"/>
                </a:cxn>
                <a:cxn ang="0">
                  <a:pos x="139" y="27"/>
                </a:cxn>
                <a:cxn ang="0">
                  <a:pos x="139" y="28"/>
                </a:cxn>
                <a:cxn ang="0">
                  <a:pos x="134" y="30"/>
                </a:cxn>
                <a:cxn ang="0">
                  <a:pos x="127" y="34"/>
                </a:cxn>
                <a:cxn ang="0">
                  <a:pos x="122" y="37"/>
                </a:cxn>
                <a:cxn ang="0">
                  <a:pos x="119" y="37"/>
                </a:cxn>
                <a:cxn ang="0">
                  <a:pos x="118" y="32"/>
                </a:cxn>
                <a:cxn ang="0">
                  <a:pos x="116" y="27"/>
                </a:cxn>
                <a:cxn ang="0">
                  <a:pos x="113" y="24"/>
                </a:cxn>
                <a:cxn ang="0">
                  <a:pos x="108" y="25"/>
                </a:cxn>
                <a:cxn ang="0">
                  <a:pos x="99" y="24"/>
                </a:cxn>
                <a:cxn ang="0">
                  <a:pos x="90" y="27"/>
                </a:cxn>
                <a:cxn ang="0">
                  <a:pos x="81" y="21"/>
                </a:cxn>
                <a:cxn ang="0">
                  <a:pos x="75" y="24"/>
                </a:cxn>
                <a:cxn ang="0">
                  <a:pos x="79" y="45"/>
                </a:cxn>
                <a:cxn ang="0">
                  <a:pos x="55" y="43"/>
                </a:cxn>
                <a:cxn ang="0">
                  <a:pos x="45" y="51"/>
                </a:cxn>
                <a:cxn ang="0">
                  <a:pos x="37" y="67"/>
                </a:cxn>
                <a:cxn ang="0">
                  <a:pos x="16" y="62"/>
                </a:cxn>
                <a:cxn ang="0">
                  <a:pos x="7" y="91"/>
                </a:cxn>
                <a:cxn ang="0">
                  <a:pos x="0" y="96"/>
                </a:cxn>
                <a:cxn ang="0">
                  <a:pos x="7" y="133"/>
                </a:cxn>
                <a:cxn ang="0">
                  <a:pos x="30" y="156"/>
                </a:cxn>
                <a:cxn ang="0">
                  <a:pos x="41" y="149"/>
                </a:cxn>
                <a:cxn ang="0">
                  <a:pos x="54" y="158"/>
                </a:cxn>
                <a:cxn ang="0">
                  <a:pos x="56" y="171"/>
                </a:cxn>
                <a:cxn ang="0">
                  <a:pos x="48" y="203"/>
                </a:cxn>
                <a:cxn ang="0">
                  <a:pos x="61" y="218"/>
                </a:cxn>
                <a:cxn ang="0">
                  <a:pos x="103" y="203"/>
                </a:cxn>
                <a:cxn ang="0">
                  <a:pos x="103" y="211"/>
                </a:cxn>
                <a:cxn ang="0">
                  <a:pos x="123" y="204"/>
                </a:cxn>
                <a:cxn ang="0">
                  <a:pos x="123" y="191"/>
                </a:cxn>
                <a:cxn ang="0">
                  <a:pos x="131" y="185"/>
                </a:cxn>
                <a:cxn ang="0">
                  <a:pos x="143" y="191"/>
                </a:cxn>
                <a:cxn ang="0">
                  <a:pos x="171" y="198"/>
                </a:cxn>
                <a:cxn ang="0">
                  <a:pos x="177" y="209"/>
                </a:cxn>
                <a:cxn ang="0">
                  <a:pos x="198" y="212"/>
                </a:cxn>
                <a:cxn ang="0">
                  <a:pos x="192" y="218"/>
                </a:cxn>
                <a:cxn ang="0">
                  <a:pos x="198" y="226"/>
                </a:cxn>
                <a:cxn ang="0">
                  <a:pos x="211" y="222"/>
                </a:cxn>
                <a:cxn ang="0">
                  <a:pos x="247" y="196"/>
                </a:cxn>
                <a:cxn ang="0">
                  <a:pos x="256" y="162"/>
                </a:cxn>
                <a:cxn ang="0">
                  <a:pos x="229" y="158"/>
                </a:cxn>
              </a:cxnLst>
              <a:rect l="0" t="0" r="r" b="b"/>
              <a:pathLst>
                <a:path w="256" h="226">
                  <a:moveTo>
                    <a:pt x="229" y="158"/>
                  </a:moveTo>
                  <a:lnTo>
                    <a:pt x="212" y="167"/>
                  </a:lnTo>
                  <a:lnTo>
                    <a:pt x="202" y="141"/>
                  </a:lnTo>
                  <a:lnTo>
                    <a:pt x="211" y="134"/>
                  </a:lnTo>
                  <a:lnTo>
                    <a:pt x="193" y="137"/>
                  </a:lnTo>
                  <a:lnTo>
                    <a:pt x="165" y="74"/>
                  </a:lnTo>
                  <a:lnTo>
                    <a:pt x="163" y="72"/>
                  </a:lnTo>
                  <a:lnTo>
                    <a:pt x="174" y="57"/>
                  </a:lnTo>
                  <a:lnTo>
                    <a:pt x="164" y="32"/>
                  </a:lnTo>
                  <a:lnTo>
                    <a:pt x="150" y="0"/>
                  </a:lnTo>
                  <a:lnTo>
                    <a:pt x="149" y="1"/>
                  </a:lnTo>
                  <a:lnTo>
                    <a:pt x="146" y="2"/>
                  </a:lnTo>
                  <a:lnTo>
                    <a:pt x="146" y="5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39" y="10"/>
                  </a:lnTo>
                  <a:lnTo>
                    <a:pt x="140" y="14"/>
                  </a:lnTo>
                  <a:lnTo>
                    <a:pt x="139" y="17"/>
                  </a:lnTo>
                  <a:lnTo>
                    <a:pt x="134" y="19"/>
                  </a:lnTo>
                  <a:lnTo>
                    <a:pt x="132" y="20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4" y="30"/>
                  </a:lnTo>
                  <a:lnTo>
                    <a:pt x="127" y="34"/>
                  </a:lnTo>
                  <a:lnTo>
                    <a:pt x="122" y="37"/>
                  </a:lnTo>
                  <a:lnTo>
                    <a:pt x="119" y="37"/>
                  </a:lnTo>
                  <a:lnTo>
                    <a:pt x="118" y="32"/>
                  </a:lnTo>
                  <a:lnTo>
                    <a:pt x="116" y="27"/>
                  </a:lnTo>
                  <a:lnTo>
                    <a:pt x="113" y="24"/>
                  </a:lnTo>
                  <a:lnTo>
                    <a:pt x="108" y="25"/>
                  </a:lnTo>
                  <a:lnTo>
                    <a:pt x="99" y="24"/>
                  </a:lnTo>
                  <a:lnTo>
                    <a:pt x="90" y="27"/>
                  </a:lnTo>
                  <a:lnTo>
                    <a:pt x="81" y="21"/>
                  </a:lnTo>
                  <a:lnTo>
                    <a:pt x="75" y="24"/>
                  </a:lnTo>
                  <a:lnTo>
                    <a:pt x="79" y="45"/>
                  </a:lnTo>
                  <a:lnTo>
                    <a:pt x="55" y="43"/>
                  </a:lnTo>
                  <a:lnTo>
                    <a:pt x="45" y="51"/>
                  </a:lnTo>
                  <a:lnTo>
                    <a:pt x="37" y="67"/>
                  </a:lnTo>
                  <a:lnTo>
                    <a:pt x="16" y="62"/>
                  </a:lnTo>
                  <a:lnTo>
                    <a:pt x="7" y="91"/>
                  </a:lnTo>
                  <a:lnTo>
                    <a:pt x="0" y="96"/>
                  </a:lnTo>
                  <a:lnTo>
                    <a:pt x="7" y="133"/>
                  </a:lnTo>
                  <a:lnTo>
                    <a:pt x="30" y="156"/>
                  </a:lnTo>
                  <a:lnTo>
                    <a:pt x="41" y="149"/>
                  </a:lnTo>
                  <a:lnTo>
                    <a:pt x="54" y="158"/>
                  </a:lnTo>
                  <a:lnTo>
                    <a:pt x="56" y="171"/>
                  </a:lnTo>
                  <a:lnTo>
                    <a:pt x="48" y="203"/>
                  </a:lnTo>
                  <a:lnTo>
                    <a:pt x="61" y="218"/>
                  </a:lnTo>
                  <a:lnTo>
                    <a:pt x="103" y="203"/>
                  </a:lnTo>
                  <a:lnTo>
                    <a:pt x="103" y="211"/>
                  </a:lnTo>
                  <a:lnTo>
                    <a:pt x="123" y="204"/>
                  </a:lnTo>
                  <a:lnTo>
                    <a:pt x="123" y="191"/>
                  </a:lnTo>
                  <a:lnTo>
                    <a:pt x="131" y="185"/>
                  </a:lnTo>
                  <a:lnTo>
                    <a:pt x="143" y="191"/>
                  </a:lnTo>
                  <a:lnTo>
                    <a:pt x="171" y="198"/>
                  </a:lnTo>
                  <a:lnTo>
                    <a:pt x="177" y="209"/>
                  </a:lnTo>
                  <a:lnTo>
                    <a:pt x="198" y="212"/>
                  </a:lnTo>
                  <a:lnTo>
                    <a:pt x="192" y="218"/>
                  </a:lnTo>
                  <a:lnTo>
                    <a:pt x="198" y="226"/>
                  </a:lnTo>
                  <a:lnTo>
                    <a:pt x="211" y="222"/>
                  </a:lnTo>
                  <a:lnTo>
                    <a:pt x="247" y="196"/>
                  </a:lnTo>
                  <a:lnTo>
                    <a:pt x="256" y="162"/>
                  </a:lnTo>
                  <a:lnTo>
                    <a:pt x="229" y="15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1" name="Group 241">
            <a:extLst>
              <a:ext uri="{FF2B5EF4-FFF2-40B4-BE49-F238E27FC236}">
                <a16:creationId xmlns:a16="http://schemas.microsoft.com/office/drawing/2014/main" id="{A5DC69D9-852A-834A-843E-00A6F5353B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32434" y="1704070"/>
            <a:ext cx="1654493" cy="2421500"/>
            <a:chOff x="1956" y="227"/>
            <a:chExt cx="1387" cy="2030"/>
          </a:xfrm>
          <a:solidFill>
            <a:srgbClr val="B11F26"/>
          </a:solidFill>
        </p:grpSpPr>
        <p:sp>
          <p:nvSpPr>
            <p:cNvPr id="142" name="Freeform 109">
              <a:extLst>
                <a:ext uri="{FF2B5EF4-FFF2-40B4-BE49-F238E27FC236}">
                  <a16:creationId xmlns:a16="http://schemas.microsoft.com/office/drawing/2014/main" id="{D7E51E40-F762-E442-9880-62166F3BE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559"/>
              <a:ext cx="263" cy="16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45" y="154"/>
                </a:cxn>
                <a:cxn ang="0">
                  <a:pos x="77" y="163"/>
                </a:cxn>
                <a:cxn ang="0">
                  <a:pos x="117" y="151"/>
                </a:cxn>
                <a:cxn ang="0">
                  <a:pos x="126" y="151"/>
                </a:cxn>
                <a:cxn ang="0">
                  <a:pos x="140" y="121"/>
                </a:cxn>
                <a:cxn ang="0">
                  <a:pos x="182" y="90"/>
                </a:cxn>
                <a:cxn ang="0">
                  <a:pos x="220" y="94"/>
                </a:cxn>
                <a:cxn ang="0">
                  <a:pos x="263" y="66"/>
                </a:cxn>
                <a:cxn ang="0">
                  <a:pos x="257" y="54"/>
                </a:cxn>
                <a:cxn ang="0">
                  <a:pos x="232" y="41"/>
                </a:cxn>
                <a:cxn ang="0">
                  <a:pos x="213" y="41"/>
                </a:cxn>
                <a:cxn ang="0">
                  <a:pos x="205" y="31"/>
                </a:cxn>
                <a:cxn ang="0">
                  <a:pos x="208" y="8"/>
                </a:cxn>
                <a:cxn ang="0">
                  <a:pos x="205" y="0"/>
                </a:cxn>
                <a:cxn ang="0">
                  <a:pos x="178" y="0"/>
                </a:cxn>
                <a:cxn ang="0">
                  <a:pos x="122" y="31"/>
                </a:cxn>
                <a:cxn ang="0">
                  <a:pos x="117" y="29"/>
                </a:cxn>
                <a:cxn ang="0">
                  <a:pos x="109" y="49"/>
                </a:cxn>
                <a:cxn ang="0">
                  <a:pos x="91" y="62"/>
                </a:cxn>
                <a:cxn ang="0">
                  <a:pos x="94" y="75"/>
                </a:cxn>
                <a:cxn ang="0">
                  <a:pos x="109" y="83"/>
                </a:cxn>
                <a:cxn ang="0">
                  <a:pos x="109" y="95"/>
                </a:cxn>
                <a:cxn ang="0">
                  <a:pos x="68" y="117"/>
                </a:cxn>
                <a:cxn ang="0">
                  <a:pos x="38" y="109"/>
                </a:cxn>
                <a:cxn ang="0">
                  <a:pos x="16" y="130"/>
                </a:cxn>
                <a:cxn ang="0">
                  <a:pos x="0" y="141"/>
                </a:cxn>
                <a:cxn ang="0">
                  <a:pos x="0" y="147"/>
                </a:cxn>
              </a:cxnLst>
              <a:rect l="0" t="0" r="r" b="b"/>
              <a:pathLst>
                <a:path w="263" h="163">
                  <a:moveTo>
                    <a:pt x="0" y="147"/>
                  </a:moveTo>
                  <a:lnTo>
                    <a:pt x="45" y="154"/>
                  </a:lnTo>
                  <a:lnTo>
                    <a:pt x="77" y="163"/>
                  </a:lnTo>
                  <a:lnTo>
                    <a:pt x="117" y="151"/>
                  </a:lnTo>
                  <a:lnTo>
                    <a:pt x="126" y="151"/>
                  </a:lnTo>
                  <a:lnTo>
                    <a:pt x="140" y="121"/>
                  </a:lnTo>
                  <a:lnTo>
                    <a:pt x="182" y="90"/>
                  </a:lnTo>
                  <a:lnTo>
                    <a:pt x="220" y="94"/>
                  </a:lnTo>
                  <a:lnTo>
                    <a:pt x="263" y="66"/>
                  </a:lnTo>
                  <a:lnTo>
                    <a:pt x="257" y="54"/>
                  </a:lnTo>
                  <a:lnTo>
                    <a:pt x="232" y="41"/>
                  </a:lnTo>
                  <a:lnTo>
                    <a:pt x="213" y="41"/>
                  </a:lnTo>
                  <a:lnTo>
                    <a:pt x="205" y="31"/>
                  </a:lnTo>
                  <a:lnTo>
                    <a:pt x="208" y="8"/>
                  </a:lnTo>
                  <a:lnTo>
                    <a:pt x="205" y="0"/>
                  </a:lnTo>
                  <a:lnTo>
                    <a:pt x="178" y="0"/>
                  </a:lnTo>
                  <a:lnTo>
                    <a:pt x="122" y="31"/>
                  </a:lnTo>
                  <a:lnTo>
                    <a:pt x="117" y="29"/>
                  </a:lnTo>
                  <a:lnTo>
                    <a:pt x="109" y="49"/>
                  </a:lnTo>
                  <a:lnTo>
                    <a:pt x="91" y="62"/>
                  </a:lnTo>
                  <a:lnTo>
                    <a:pt x="94" y="75"/>
                  </a:lnTo>
                  <a:lnTo>
                    <a:pt x="109" y="83"/>
                  </a:lnTo>
                  <a:lnTo>
                    <a:pt x="109" y="95"/>
                  </a:lnTo>
                  <a:lnTo>
                    <a:pt x="68" y="117"/>
                  </a:lnTo>
                  <a:lnTo>
                    <a:pt x="38" y="109"/>
                  </a:lnTo>
                  <a:lnTo>
                    <a:pt x="16" y="130"/>
                  </a:lnTo>
                  <a:lnTo>
                    <a:pt x="0" y="141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0EFD5A5B-700B-2A4A-9D7A-881A5C3F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559"/>
              <a:ext cx="263" cy="16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45" y="154"/>
                </a:cxn>
                <a:cxn ang="0">
                  <a:pos x="77" y="163"/>
                </a:cxn>
                <a:cxn ang="0">
                  <a:pos x="117" y="151"/>
                </a:cxn>
                <a:cxn ang="0">
                  <a:pos x="126" y="151"/>
                </a:cxn>
                <a:cxn ang="0">
                  <a:pos x="140" y="121"/>
                </a:cxn>
                <a:cxn ang="0">
                  <a:pos x="182" y="90"/>
                </a:cxn>
                <a:cxn ang="0">
                  <a:pos x="220" y="94"/>
                </a:cxn>
                <a:cxn ang="0">
                  <a:pos x="263" y="66"/>
                </a:cxn>
                <a:cxn ang="0">
                  <a:pos x="257" y="54"/>
                </a:cxn>
                <a:cxn ang="0">
                  <a:pos x="232" y="41"/>
                </a:cxn>
                <a:cxn ang="0">
                  <a:pos x="213" y="41"/>
                </a:cxn>
                <a:cxn ang="0">
                  <a:pos x="205" y="31"/>
                </a:cxn>
                <a:cxn ang="0">
                  <a:pos x="208" y="8"/>
                </a:cxn>
                <a:cxn ang="0">
                  <a:pos x="205" y="0"/>
                </a:cxn>
                <a:cxn ang="0">
                  <a:pos x="178" y="0"/>
                </a:cxn>
                <a:cxn ang="0">
                  <a:pos x="122" y="31"/>
                </a:cxn>
                <a:cxn ang="0">
                  <a:pos x="117" y="29"/>
                </a:cxn>
                <a:cxn ang="0">
                  <a:pos x="109" y="49"/>
                </a:cxn>
                <a:cxn ang="0">
                  <a:pos x="91" y="62"/>
                </a:cxn>
                <a:cxn ang="0">
                  <a:pos x="94" y="75"/>
                </a:cxn>
                <a:cxn ang="0">
                  <a:pos x="109" y="83"/>
                </a:cxn>
                <a:cxn ang="0">
                  <a:pos x="109" y="95"/>
                </a:cxn>
                <a:cxn ang="0">
                  <a:pos x="68" y="117"/>
                </a:cxn>
                <a:cxn ang="0">
                  <a:pos x="38" y="109"/>
                </a:cxn>
                <a:cxn ang="0">
                  <a:pos x="16" y="130"/>
                </a:cxn>
                <a:cxn ang="0">
                  <a:pos x="0" y="141"/>
                </a:cxn>
                <a:cxn ang="0">
                  <a:pos x="0" y="147"/>
                </a:cxn>
              </a:cxnLst>
              <a:rect l="0" t="0" r="r" b="b"/>
              <a:pathLst>
                <a:path w="263" h="163">
                  <a:moveTo>
                    <a:pt x="0" y="147"/>
                  </a:moveTo>
                  <a:lnTo>
                    <a:pt x="45" y="154"/>
                  </a:lnTo>
                  <a:lnTo>
                    <a:pt x="77" y="163"/>
                  </a:lnTo>
                  <a:lnTo>
                    <a:pt x="117" y="151"/>
                  </a:lnTo>
                  <a:lnTo>
                    <a:pt x="126" y="151"/>
                  </a:lnTo>
                  <a:lnTo>
                    <a:pt x="140" y="121"/>
                  </a:lnTo>
                  <a:lnTo>
                    <a:pt x="182" y="90"/>
                  </a:lnTo>
                  <a:lnTo>
                    <a:pt x="220" y="94"/>
                  </a:lnTo>
                  <a:lnTo>
                    <a:pt x="263" y="66"/>
                  </a:lnTo>
                  <a:lnTo>
                    <a:pt x="257" y="54"/>
                  </a:lnTo>
                  <a:lnTo>
                    <a:pt x="232" y="41"/>
                  </a:lnTo>
                  <a:lnTo>
                    <a:pt x="213" y="41"/>
                  </a:lnTo>
                  <a:lnTo>
                    <a:pt x="205" y="31"/>
                  </a:lnTo>
                  <a:lnTo>
                    <a:pt x="208" y="8"/>
                  </a:lnTo>
                  <a:lnTo>
                    <a:pt x="205" y="0"/>
                  </a:lnTo>
                  <a:lnTo>
                    <a:pt x="178" y="0"/>
                  </a:lnTo>
                  <a:lnTo>
                    <a:pt x="122" y="31"/>
                  </a:lnTo>
                  <a:lnTo>
                    <a:pt x="117" y="29"/>
                  </a:lnTo>
                  <a:lnTo>
                    <a:pt x="109" y="49"/>
                  </a:lnTo>
                  <a:lnTo>
                    <a:pt x="91" y="62"/>
                  </a:lnTo>
                  <a:lnTo>
                    <a:pt x="94" y="75"/>
                  </a:lnTo>
                  <a:lnTo>
                    <a:pt x="109" y="83"/>
                  </a:lnTo>
                  <a:lnTo>
                    <a:pt x="109" y="95"/>
                  </a:lnTo>
                  <a:lnTo>
                    <a:pt x="68" y="117"/>
                  </a:lnTo>
                  <a:lnTo>
                    <a:pt x="38" y="109"/>
                  </a:lnTo>
                  <a:lnTo>
                    <a:pt x="16" y="130"/>
                  </a:lnTo>
                  <a:lnTo>
                    <a:pt x="0" y="141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B47C89E7-19BE-8D45-B6B3-47BE8BC89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693"/>
              <a:ext cx="83" cy="123"/>
            </a:xfrm>
            <a:custGeom>
              <a:avLst/>
              <a:gdLst/>
              <a:ahLst/>
              <a:cxnLst>
                <a:cxn ang="0">
                  <a:pos x="75" y="26"/>
                </a:cxn>
                <a:cxn ang="0">
                  <a:pos x="83" y="1"/>
                </a:cxn>
                <a:cxn ang="0">
                  <a:pos x="77" y="0"/>
                </a:cxn>
                <a:cxn ang="0">
                  <a:pos x="33" y="33"/>
                </a:cxn>
                <a:cxn ang="0">
                  <a:pos x="17" y="52"/>
                </a:cxn>
                <a:cxn ang="0">
                  <a:pos x="23" y="58"/>
                </a:cxn>
                <a:cxn ang="0">
                  <a:pos x="29" y="55"/>
                </a:cxn>
                <a:cxn ang="0">
                  <a:pos x="40" y="62"/>
                </a:cxn>
                <a:cxn ang="0">
                  <a:pos x="37" y="64"/>
                </a:cxn>
                <a:cxn ang="0">
                  <a:pos x="24" y="68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8" y="123"/>
                </a:cxn>
                <a:cxn ang="0">
                  <a:pos x="17" y="118"/>
                </a:cxn>
                <a:cxn ang="0">
                  <a:pos x="75" y="26"/>
                </a:cxn>
              </a:cxnLst>
              <a:rect l="0" t="0" r="r" b="b"/>
              <a:pathLst>
                <a:path w="83" h="123">
                  <a:moveTo>
                    <a:pt x="75" y="26"/>
                  </a:moveTo>
                  <a:lnTo>
                    <a:pt x="83" y="1"/>
                  </a:lnTo>
                  <a:lnTo>
                    <a:pt x="77" y="0"/>
                  </a:lnTo>
                  <a:lnTo>
                    <a:pt x="33" y="33"/>
                  </a:lnTo>
                  <a:lnTo>
                    <a:pt x="17" y="52"/>
                  </a:lnTo>
                  <a:lnTo>
                    <a:pt x="23" y="58"/>
                  </a:lnTo>
                  <a:lnTo>
                    <a:pt x="29" y="55"/>
                  </a:lnTo>
                  <a:lnTo>
                    <a:pt x="40" y="62"/>
                  </a:lnTo>
                  <a:lnTo>
                    <a:pt x="37" y="64"/>
                  </a:lnTo>
                  <a:lnTo>
                    <a:pt x="24" y="68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8" y="123"/>
                  </a:lnTo>
                  <a:lnTo>
                    <a:pt x="17" y="118"/>
                  </a:lnTo>
                  <a:lnTo>
                    <a:pt x="75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id="{C149A513-0AF8-924B-9FB3-8131F8E30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693"/>
              <a:ext cx="83" cy="123"/>
            </a:xfrm>
            <a:custGeom>
              <a:avLst/>
              <a:gdLst/>
              <a:ahLst/>
              <a:cxnLst>
                <a:cxn ang="0">
                  <a:pos x="75" y="26"/>
                </a:cxn>
                <a:cxn ang="0">
                  <a:pos x="83" y="1"/>
                </a:cxn>
                <a:cxn ang="0">
                  <a:pos x="77" y="0"/>
                </a:cxn>
                <a:cxn ang="0">
                  <a:pos x="33" y="33"/>
                </a:cxn>
                <a:cxn ang="0">
                  <a:pos x="17" y="52"/>
                </a:cxn>
                <a:cxn ang="0">
                  <a:pos x="23" y="58"/>
                </a:cxn>
                <a:cxn ang="0">
                  <a:pos x="29" y="55"/>
                </a:cxn>
                <a:cxn ang="0">
                  <a:pos x="40" y="62"/>
                </a:cxn>
                <a:cxn ang="0">
                  <a:pos x="37" y="64"/>
                </a:cxn>
                <a:cxn ang="0">
                  <a:pos x="24" y="68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8" y="123"/>
                </a:cxn>
                <a:cxn ang="0">
                  <a:pos x="17" y="118"/>
                </a:cxn>
                <a:cxn ang="0">
                  <a:pos x="75" y="26"/>
                </a:cxn>
              </a:cxnLst>
              <a:rect l="0" t="0" r="r" b="b"/>
              <a:pathLst>
                <a:path w="83" h="123">
                  <a:moveTo>
                    <a:pt x="75" y="26"/>
                  </a:moveTo>
                  <a:lnTo>
                    <a:pt x="83" y="1"/>
                  </a:lnTo>
                  <a:lnTo>
                    <a:pt x="77" y="0"/>
                  </a:lnTo>
                  <a:lnTo>
                    <a:pt x="33" y="33"/>
                  </a:lnTo>
                  <a:lnTo>
                    <a:pt x="17" y="52"/>
                  </a:lnTo>
                  <a:lnTo>
                    <a:pt x="23" y="58"/>
                  </a:lnTo>
                  <a:lnTo>
                    <a:pt x="29" y="55"/>
                  </a:lnTo>
                  <a:lnTo>
                    <a:pt x="40" y="62"/>
                  </a:lnTo>
                  <a:lnTo>
                    <a:pt x="37" y="64"/>
                  </a:lnTo>
                  <a:lnTo>
                    <a:pt x="24" y="68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8" y="123"/>
                  </a:lnTo>
                  <a:lnTo>
                    <a:pt x="17" y="118"/>
                  </a:lnTo>
                  <a:lnTo>
                    <a:pt x="75" y="2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13">
              <a:extLst>
                <a:ext uri="{FF2B5EF4-FFF2-40B4-BE49-F238E27FC236}">
                  <a16:creationId xmlns:a16="http://schemas.microsoft.com/office/drawing/2014/main" id="{69DC58FF-067D-D849-9AC2-E36639D3A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701"/>
              <a:ext cx="32" cy="31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7" y="22"/>
                </a:cxn>
              </a:cxnLst>
              <a:rect l="0" t="0" r="r" b="b"/>
              <a:pathLst>
                <a:path w="32" h="31">
                  <a:moveTo>
                    <a:pt x="17" y="22"/>
                  </a:moveTo>
                  <a:lnTo>
                    <a:pt x="32" y="2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17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14">
              <a:extLst>
                <a:ext uri="{FF2B5EF4-FFF2-40B4-BE49-F238E27FC236}">
                  <a16:creationId xmlns:a16="http://schemas.microsoft.com/office/drawing/2014/main" id="{C3FF125F-5372-4842-874A-A92DFF26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701"/>
              <a:ext cx="32" cy="31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7" y="22"/>
                </a:cxn>
              </a:cxnLst>
              <a:rect l="0" t="0" r="r" b="b"/>
              <a:pathLst>
                <a:path w="32" h="31">
                  <a:moveTo>
                    <a:pt x="17" y="22"/>
                  </a:moveTo>
                  <a:lnTo>
                    <a:pt x="32" y="2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17" y="2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15">
              <a:extLst>
                <a:ext uri="{FF2B5EF4-FFF2-40B4-BE49-F238E27FC236}">
                  <a16:creationId xmlns:a16="http://schemas.microsoft.com/office/drawing/2014/main" id="{DD114862-CDF5-1A49-AE83-35EDD1E53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768"/>
              <a:ext cx="102" cy="121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84" y="16"/>
                </a:cxn>
                <a:cxn ang="0">
                  <a:pos x="77" y="0"/>
                </a:cxn>
                <a:cxn ang="0">
                  <a:pos x="37" y="32"/>
                </a:cxn>
                <a:cxn ang="0">
                  <a:pos x="33" y="19"/>
                </a:cxn>
                <a:cxn ang="0">
                  <a:pos x="15" y="32"/>
                </a:cxn>
                <a:cxn ang="0">
                  <a:pos x="0" y="86"/>
                </a:cxn>
                <a:cxn ang="0">
                  <a:pos x="5" y="88"/>
                </a:cxn>
                <a:cxn ang="0">
                  <a:pos x="8" y="88"/>
                </a:cxn>
                <a:cxn ang="0">
                  <a:pos x="21" y="70"/>
                </a:cxn>
                <a:cxn ang="0">
                  <a:pos x="42" y="51"/>
                </a:cxn>
                <a:cxn ang="0">
                  <a:pos x="49" y="58"/>
                </a:cxn>
                <a:cxn ang="0">
                  <a:pos x="40" y="70"/>
                </a:cxn>
                <a:cxn ang="0">
                  <a:pos x="54" y="95"/>
                </a:cxn>
                <a:cxn ang="0">
                  <a:pos x="37" y="111"/>
                </a:cxn>
                <a:cxn ang="0">
                  <a:pos x="40" y="121"/>
                </a:cxn>
                <a:cxn ang="0">
                  <a:pos x="49" y="121"/>
                </a:cxn>
                <a:cxn ang="0">
                  <a:pos x="65" y="109"/>
                </a:cxn>
                <a:cxn ang="0">
                  <a:pos x="90" y="97"/>
                </a:cxn>
                <a:cxn ang="0">
                  <a:pos x="102" y="74"/>
                </a:cxn>
                <a:cxn ang="0">
                  <a:pos x="88" y="56"/>
                </a:cxn>
              </a:cxnLst>
              <a:rect l="0" t="0" r="r" b="b"/>
              <a:pathLst>
                <a:path w="102" h="121">
                  <a:moveTo>
                    <a:pt x="88" y="56"/>
                  </a:moveTo>
                  <a:lnTo>
                    <a:pt x="84" y="16"/>
                  </a:lnTo>
                  <a:lnTo>
                    <a:pt x="77" y="0"/>
                  </a:lnTo>
                  <a:lnTo>
                    <a:pt x="37" y="32"/>
                  </a:lnTo>
                  <a:lnTo>
                    <a:pt x="33" y="19"/>
                  </a:lnTo>
                  <a:lnTo>
                    <a:pt x="15" y="32"/>
                  </a:lnTo>
                  <a:lnTo>
                    <a:pt x="0" y="86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21" y="70"/>
                  </a:lnTo>
                  <a:lnTo>
                    <a:pt x="42" y="51"/>
                  </a:lnTo>
                  <a:lnTo>
                    <a:pt x="49" y="58"/>
                  </a:lnTo>
                  <a:lnTo>
                    <a:pt x="40" y="70"/>
                  </a:lnTo>
                  <a:lnTo>
                    <a:pt x="54" y="95"/>
                  </a:lnTo>
                  <a:lnTo>
                    <a:pt x="37" y="111"/>
                  </a:lnTo>
                  <a:lnTo>
                    <a:pt x="40" y="121"/>
                  </a:lnTo>
                  <a:lnTo>
                    <a:pt x="49" y="121"/>
                  </a:lnTo>
                  <a:lnTo>
                    <a:pt x="65" y="109"/>
                  </a:lnTo>
                  <a:lnTo>
                    <a:pt x="90" y="97"/>
                  </a:lnTo>
                  <a:lnTo>
                    <a:pt x="102" y="74"/>
                  </a:lnTo>
                  <a:lnTo>
                    <a:pt x="88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16">
              <a:extLst>
                <a:ext uri="{FF2B5EF4-FFF2-40B4-BE49-F238E27FC236}">
                  <a16:creationId xmlns:a16="http://schemas.microsoft.com/office/drawing/2014/main" id="{7A7C0D3A-33D3-2746-A23D-E848D721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768"/>
              <a:ext cx="102" cy="121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84" y="16"/>
                </a:cxn>
                <a:cxn ang="0">
                  <a:pos x="77" y="0"/>
                </a:cxn>
                <a:cxn ang="0">
                  <a:pos x="37" y="32"/>
                </a:cxn>
                <a:cxn ang="0">
                  <a:pos x="33" y="19"/>
                </a:cxn>
                <a:cxn ang="0">
                  <a:pos x="15" y="32"/>
                </a:cxn>
                <a:cxn ang="0">
                  <a:pos x="0" y="86"/>
                </a:cxn>
                <a:cxn ang="0">
                  <a:pos x="5" y="88"/>
                </a:cxn>
                <a:cxn ang="0">
                  <a:pos x="8" y="88"/>
                </a:cxn>
                <a:cxn ang="0">
                  <a:pos x="21" y="70"/>
                </a:cxn>
                <a:cxn ang="0">
                  <a:pos x="42" y="51"/>
                </a:cxn>
                <a:cxn ang="0">
                  <a:pos x="49" y="58"/>
                </a:cxn>
                <a:cxn ang="0">
                  <a:pos x="40" y="70"/>
                </a:cxn>
                <a:cxn ang="0">
                  <a:pos x="54" y="95"/>
                </a:cxn>
                <a:cxn ang="0">
                  <a:pos x="37" y="111"/>
                </a:cxn>
                <a:cxn ang="0">
                  <a:pos x="40" y="121"/>
                </a:cxn>
                <a:cxn ang="0">
                  <a:pos x="49" y="121"/>
                </a:cxn>
                <a:cxn ang="0">
                  <a:pos x="65" y="109"/>
                </a:cxn>
                <a:cxn ang="0">
                  <a:pos x="90" y="97"/>
                </a:cxn>
                <a:cxn ang="0">
                  <a:pos x="102" y="74"/>
                </a:cxn>
                <a:cxn ang="0">
                  <a:pos x="88" y="56"/>
                </a:cxn>
              </a:cxnLst>
              <a:rect l="0" t="0" r="r" b="b"/>
              <a:pathLst>
                <a:path w="102" h="121">
                  <a:moveTo>
                    <a:pt x="88" y="56"/>
                  </a:moveTo>
                  <a:lnTo>
                    <a:pt x="84" y="16"/>
                  </a:lnTo>
                  <a:lnTo>
                    <a:pt x="77" y="0"/>
                  </a:lnTo>
                  <a:lnTo>
                    <a:pt x="37" y="32"/>
                  </a:lnTo>
                  <a:lnTo>
                    <a:pt x="33" y="19"/>
                  </a:lnTo>
                  <a:lnTo>
                    <a:pt x="15" y="32"/>
                  </a:lnTo>
                  <a:lnTo>
                    <a:pt x="0" y="86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21" y="70"/>
                  </a:lnTo>
                  <a:lnTo>
                    <a:pt x="42" y="51"/>
                  </a:lnTo>
                  <a:lnTo>
                    <a:pt x="49" y="58"/>
                  </a:lnTo>
                  <a:lnTo>
                    <a:pt x="40" y="70"/>
                  </a:lnTo>
                  <a:lnTo>
                    <a:pt x="54" y="95"/>
                  </a:lnTo>
                  <a:lnTo>
                    <a:pt x="37" y="111"/>
                  </a:lnTo>
                  <a:lnTo>
                    <a:pt x="40" y="121"/>
                  </a:lnTo>
                  <a:lnTo>
                    <a:pt x="49" y="121"/>
                  </a:lnTo>
                  <a:lnTo>
                    <a:pt x="65" y="109"/>
                  </a:lnTo>
                  <a:lnTo>
                    <a:pt x="90" y="97"/>
                  </a:lnTo>
                  <a:lnTo>
                    <a:pt x="102" y="74"/>
                  </a:lnTo>
                  <a:lnTo>
                    <a:pt x="88" y="5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17">
              <a:extLst>
                <a:ext uri="{FF2B5EF4-FFF2-40B4-BE49-F238E27FC236}">
                  <a16:creationId xmlns:a16="http://schemas.microsoft.com/office/drawing/2014/main" id="{63BDF75A-0D53-2444-ABE4-ABC61827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1782"/>
              <a:ext cx="33" cy="48"/>
            </a:xfrm>
            <a:custGeom>
              <a:avLst/>
              <a:gdLst/>
              <a:ahLst/>
              <a:cxnLst>
                <a:cxn ang="0">
                  <a:pos x="33" y="41"/>
                </a:cxn>
                <a:cxn ang="0">
                  <a:pos x="25" y="22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0" y="41"/>
                </a:cxn>
                <a:cxn ang="0">
                  <a:pos x="31" y="48"/>
                </a:cxn>
                <a:cxn ang="0">
                  <a:pos x="33" y="41"/>
                </a:cxn>
              </a:cxnLst>
              <a:rect l="0" t="0" r="r" b="b"/>
              <a:pathLst>
                <a:path w="33" h="48">
                  <a:moveTo>
                    <a:pt x="33" y="41"/>
                  </a:moveTo>
                  <a:lnTo>
                    <a:pt x="25" y="22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41"/>
                  </a:lnTo>
                  <a:lnTo>
                    <a:pt x="31" y="48"/>
                  </a:lnTo>
                  <a:lnTo>
                    <a:pt x="33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18">
              <a:extLst>
                <a:ext uri="{FF2B5EF4-FFF2-40B4-BE49-F238E27FC236}">
                  <a16:creationId xmlns:a16="http://schemas.microsoft.com/office/drawing/2014/main" id="{DB0F1213-D81D-CE4F-AA3F-6A6E40BC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1782"/>
              <a:ext cx="33" cy="48"/>
            </a:xfrm>
            <a:custGeom>
              <a:avLst/>
              <a:gdLst/>
              <a:ahLst/>
              <a:cxnLst>
                <a:cxn ang="0">
                  <a:pos x="33" y="41"/>
                </a:cxn>
                <a:cxn ang="0">
                  <a:pos x="25" y="22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0" y="41"/>
                </a:cxn>
                <a:cxn ang="0">
                  <a:pos x="31" y="48"/>
                </a:cxn>
                <a:cxn ang="0">
                  <a:pos x="33" y="41"/>
                </a:cxn>
              </a:cxnLst>
              <a:rect l="0" t="0" r="r" b="b"/>
              <a:pathLst>
                <a:path w="33" h="48">
                  <a:moveTo>
                    <a:pt x="33" y="41"/>
                  </a:moveTo>
                  <a:lnTo>
                    <a:pt x="25" y="22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41"/>
                  </a:lnTo>
                  <a:lnTo>
                    <a:pt x="31" y="48"/>
                  </a:lnTo>
                  <a:lnTo>
                    <a:pt x="33" y="4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19">
              <a:extLst>
                <a:ext uri="{FF2B5EF4-FFF2-40B4-BE49-F238E27FC236}">
                  <a16:creationId xmlns:a16="http://schemas.microsoft.com/office/drawing/2014/main" id="{2997B406-4666-F743-9201-89FFF5C07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851"/>
              <a:ext cx="69" cy="99"/>
            </a:xfrm>
            <a:custGeom>
              <a:avLst/>
              <a:gdLst/>
              <a:ahLst/>
              <a:cxnLst>
                <a:cxn ang="0">
                  <a:pos x="53" y="18"/>
                </a:cxn>
                <a:cxn ang="0">
                  <a:pos x="42" y="1"/>
                </a:cxn>
                <a:cxn ang="0">
                  <a:pos x="26" y="0"/>
                </a:cxn>
                <a:cxn ang="0">
                  <a:pos x="9" y="7"/>
                </a:cxn>
                <a:cxn ang="0">
                  <a:pos x="0" y="33"/>
                </a:cxn>
                <a:cxn ang="0">
                  <a:pos x="16" y="86"/>
                </a:cxn>
                <a:cxn ang="0">
                  <a:pos x="42" y="99"/>
                </a:cxn>
                <a:cxn ang="0">
                  <a:pos x="65" y="94"/>
                </a:cxn>
                <a:cxn ang="0">
                  <a:pos x="69" y="60"/>
                </a:cxn>
                <a:cxn ang="0">
                  <a:pos x="57" y="42"/>
                </a:cxn>
                <a:cxn ang="0">
                  <a:pos x="53" y="18"/>
                </a:cxn>
              </a:cxnLst>
              <a:rect l="0" t="0" r="r" b="b"/>
              <a:pathLst>
                <a:path w="69" h="99">
                  <a:moveTo>
                    <a:pt x="53" y="18"/>
                  </a:moveTo>
                  <a:lnTo>
                    <a:pt x="42" y="1"/>
                  </a:lnTo>
                  <a:lnTo>
                    <a:pt x="26" y="0"/>
                  </a:lnTo>
                  <a:lnTo>
                    <a:pt x="9" y="7"/>
                  </a:lnTo>
                  <a:lnTo>
                    <a:pt x="0" y="33"/>
                  </a:lnTo>
                  <a:lnTo>
                    <a:pt x="16" y="86"/>
                  </a:lnTo>
                  <a:lnTo>
                    <a:pt x="42" y="99"/>
                  </a:lnTo>
                  <a:lnTo>
                    <a:pt x="65" y="94"/>
                  </a:lnTo>
                  <a:lnTo>
                    <a:pt x="69" y="60"/>
                  </a:lnTo>
                  <a:lnTo>
                    <a:pt x="57" y="42"/>
                  </a:lnTo>
                  <a:lnTo>
                    <a:pt x="53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0">
              <a:extLst>
                <a:ext uri="{FF2B5EF4-FFF2-40B4-BE49-F238E27FC236}">
                  <a16:creationId xmlns:a16="http://schemas.microsoft.com/office/drawing/2014/main" id="{CF81684B-6BCB-3E4D-B92A-3A596D53B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851"/>
              <a:ext cx="69" cy="99"/>
            </a:xfrm>
            <a:custGeom>
              <a:avLst/>
              <a:gdLst/>
              <a:ahLst/>
              <a:cxnLst>
                <a:cxn ang="0">
                  <a:pos x="53" y="18"/>
                </a:cxn>
                <a:cxn ang="0">
                  <a:pos x="42" y="1"/>
                </a:cxn>
                <a:cxn ang="0">
                  <a:pos x="26" y="0"/>
                </a:cxn>
                <a:cxn ang="0">
                  <a:pos x="9" y="7"/>
                </a:cxn>
                <a:cxn ang="0">
                  <a:pos x="0" y="33"/>
                </a:cxn>
                <a:cxn ang="0">
                  <a:pos x="16" y="86"/>
                </a:cxn>
                <a:cxn ang="0">
                  <a:pos x="42" y="99"/>
                </a:cxn>
                <a:cxn ang="0">
                  <a:pos x="65" y="94"/>
                </a:cxn>
                <a:cxn ang="0">
                  <a:pos x="69" y="60"/>
                </a:cxn>
                <a:cxn ang="0">
                  <a:pos x="57" y="42"/>
                </a:cxn>
                <a:cxn ang="0">
                  <a:pos x="53" y="18"/>
                </a:cxn>
              </a:cxnLst>
              <a:rect l="0" t="0" r="r" b="b"/>
              <a:pathLst>
                <a:path w="69" h="99">
                  <a:moveTo>
                    <a:pt x="53" y="18"/>
                  </a:moveTo>
                  <a:lnTo>
                    <a:pt x="42" y="1"/>
                  </a:lnTo>
                  <a:lnTo>
                    <a:pt x="26" y="0"/>
                  </a:lnTo>
                  <a:lnTo>
                    <a:pt x="9" y="7"/>
                  </a:lnTo>
                  <a:lnTo>
                    <a:pt x="0" y="33"/>
                  </a:lnTo>
                  <a:lnTo>
                    <a:pt x="16" y="86"/>
                  </a:lnTo>
                  <a:lnTo>
                    <a:pt x="42" y="99"/>
                  </a:lnTo>
                  <a:lnTo>
                    <a:pt x="65" y="94"/>
                  </a:lnTo>
                  <a:lnTo>
                    <a:pt x="69" y="60"/>
                  </a:lnTo>
                  <a:lnTo>
                    <a:pt x="57" y="42"/>
                  </a:lnTo>
                  <a:lnTo>
                    <a:pt x="53" y="1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id="{C6F3296A-A955-1F4C-936E-99FD2C1A4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492"/>
              <a:ext cx="48" cy="44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48" y="4"/>
                </a:cxn>
                <a:cxn ang="0">
                  <a:pos x="42" y="0"/>
                </a:cxn>
                <a:cxn ang="0">
                  <a:pos x="7" y="24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30" y="27"/>
                </a:cxn>
              </a:cxnLst>
              <a:rect l="0" t="0" r="r" b="b"/>
              <a:pathLst>
                <a:path w="48" h="44">
                  <a:moveTo>
                    <a:pt x="30" y="27"/>
                  </a:moveTo>
                  <a:lnTo>
                    <a:pt x="48" y="4"/>
                  </a:lnTo>
                  <a:lnTo>
                    <a:pt x="42" y="0"/>
                  </a:lnTo>
                  <a:lnTo>
                    <a:pt x="7" y="2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30" y="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2">
              <a:extLst>
                <a:ext uri="{FF2B5EF4-FFF2-40B4-BE49-F238E27FC236}">
                  <a16:creationId xmlns:a16="http://schemas.microsoft.com/office/drawing/2014/main" id="{69E9DC36-EF97-B345-BFCC-73F3BBFB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492"/>
              <a:ext cx="48" cy="44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48" y="4"/>
                </a:cxn>
                <a:cxn ang="0">
                  <a:pos x="42" y="0"/>
                </a:cxn>
                <a:cxn ang="0">
                  <a:pos x="7" y="24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30" y="27"/>
                </a:cxn>
              </a:cxnLst>
              <a:rect l="0" t="0" r="r" b="b"/>
              <a:pathLst>
                <a:path w="48" h="44">
                  <a:moveTo>
                    <a:pt x="30" y="27"/>
                  </a:moveTo>
                  <a:lnTo>
                    <a:pt x="48" y="4"/>
                  </a:lnTo>
                  <a:lnTo>
                    <a:pt x="42" y="0"/>
                  </a:lnTo>
                  <a:lnTo>
                    <a:pt x="7" y="2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30" y="2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3">
              <a:extLst>
                <a:ext uri="{FF2B5EF4-FFF2-40B4-BE49-F238E27FC236}">
                  <a16:creationId xmlns:a16="http://schemas.microsoft.com/office/drawing/2014/main" id="{587028E7-E214-C84E-97D9-70A89FB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507"/>
              <a:ext cx="149" cy="138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10" y="16"/>
                </a:cxn>
                <a:cxn ang="0">
                  <a:pos x="10" y="23"/>
                </a:cxn>
                <a:cxn ang="0">
                  <a:pos x="3" y="37"/>
                </a:cxn>
                <a:cxn ang="0">
                  <a:pos x="9" y="42"/>
                </a:cxn>
                <a:cxn ang="0">
                  <a:pos x="26" y="46"/>
                </a:cxn>
                <a:cxn ang="0">
                  <a:pos x="44" y="59"/>
                </a:cxn>
                <a:cxn ang="0">
                  <a:pos x="69" y="59"/>
                </a:cxn>
                <a:cxn ang="0">
                  <a:pos x="69" y="65"/>
                </a:cxn>
                <a:cxn ang="0">
                  <a:pos x="44" y="79"/>
                </a:cxn>
                <a:cxn ang="0">
                  <a:pos x="38" y="99"/>
                </a:cxn>
                <a:cxn ang="0">
                  <a:pos x="51" y="99"/>
                </a:cxn>
                <a:cxn ang="0">
                  <a:pos x="63" y="105"/>
                </a:cxn>
                <a:cxn ang="0">
                  <a:pos x="59" y="108"/>
                </a:cxn>
                <a:cxn ang="0">
                  <a:pos x="28" y="120"/>
                </a:cxn>
                <a:cxn ang="0">
                  <a:pos x="7" y="111"/>
                </a:cxn>
                <a:cxn ang="0">
                  <a:pos x="0" y="120"/>
                </a:cxn>
                <a:cxn ang="0">
                  <a:pos x="1" y="131"/>
                </a:cxn>
                <a:cxn ang="0">
                  <a:pos x="17" y="138"/>
                </a:cxn>
                <a:cxn ang="0">
                  <a:pos x="28" y="131"/>
                </a:cxn>
                <a:cxn ang="0">
                  <a:pos x="53" y="129"/>
                </a:cxn>
                <a:cxn ang="0">
                  <a:pos x="94" y="111"/>
                </a:cxn>
                <a:cxn ang="0">
                  <a:pos x="109" y="123"/>
                </a:cxn>
                <a:cxn ang="0">
                  <a:pos x="136" y="108"/>
                </a:cxn>
                <a:cxn ang="0">
                  <a:pos x="132" y="99"/>
                </a:cxn>
                <a:cxn ang="0">
                  <a:pos x="149" y="85"/>
                </a:cxn>
                <a:cxn ang="0">
                  <a:pos x="149" y="73"/>
                </a:cxn>
                <a:cxn ang="0">
                  <a:pos x="119" y="54"/>
                </a:cxn>
                <a:cxn ang="0">
                  <a:pos x="84" y="42"/>
                </a:cxn>
              </a:cxnLst>
              <a:rect l="0" t="0" r="r" b="b"/>
              <a:pathLst>
                <a:path w="149" h="138">
                  <a:moveTo>
                    <a:pt x="84" y="42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10" y="16"/>
                  </a:lnTo>
                  <a:lnTo>
                    <a:pt x="10" y="23"/>
                  </a:lnTo>
                  <a:lnTo>
                    <a:pt x="3" y="37"/>
                  </a:lnTo>
                  <a:lnTo>
                    <a:pt x="9" y="42"/>
                  </a:lnTo>
                  <a:lnTo>
                    <a:pt x="26" y="46"/>
                  </a:lnTo>
                  <a:lnTo>
                    <a:pt x="44" y="59"/>
                  </a:lnTo>
                  <a:lnTo>
                    <a:pt x="69" y="59"/>
                  </a:lnTo>
                  <a:lnTo>
                    <a:pt x="69" y="65"/>
                  </a:lnTo>
                  <a:lnTo>
                    <a:pt x="44" y="79"/>
                  </a:lnTo>
                  <a:lnTo>
                    <a:pt x="38" y="99"/>
                  </a:lnTo>
                  <a:lnTo>
                    <a:pt x="51" y="99"/>
                  </a:lnTo>
                  <a:lnTo>
                    <a:pt x="63" y="105"/>
                  </a:lnTo>
                  <a:lnTo>
                    <a:pt x="59" y="108"/>
                  </a:lnTo>
                  <a:lnTo>
                    <a:pt x="28" y="120"/>
                  </a:lnTo>
                  <a:lnTo>
                    <a:pt x="7" y="111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17" y="138"/>
                  </a:lnTo>
                  <a:lnTo>
                    <a:pt x="28" y="131"/>
                  </a:lnTo>
                  <a:lnTo>
                    <a:pt x="53" y="129"/>
                  </a:lnTo>
                  <a:lnTo>
                    <a:pt x="94" y="111"/>
                  </a:lnTo>
                  <a:lnTo>
                    <a:pt x="109" y="123"/>
                  </a:lnTo>
                  <a:lnTo>
                    <a:pt x="136" y="108"/>
                  </a:lnTo>
                  <a:lnTo>
                    <a:pt x="132" y="99"/>
                  </a:lnTo>
                  <a:lnTo>
                    <a:pt x="149" y="85"/>
                  </a:lnTo>
                  <a:lnTo>
                    <a:pt x="149" y="73"/>
                  </a:lnTo>
                  <a:lnTo>
                    <a:pt x="119" y="54"/>
                  </a:lnTo>
                  <a:lnTo>
                    <a:pt x="84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24">
              <a:extLst>
                <a:ext uri="{FF2B5EF4-FFF2-40B4-BE49-F238E27FC236}">
                  <a16:creationId xmlns:a16="http://schemas.microsoft.com/office/drawing/2014/main" id="{0D24A2A5-1C80-7641-B45B-FFA326D7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507"/>
              <a:ext cx="149" cy="138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10" y="16"/>
                </a:cxn>
                <a:cxn ang="0">
                  <a:pos x="10" y="23"/>
                </a:cxn>
                <a:cxn ang="0">
                  <a:pos x="3" y="37"/>
                </a:cxn>
                <a:cxn ang="0">
                  <a:pos x="9" y="42"/>
                </a:cxn>
                <a:cxn ang="0">
                  <a:pos x="26" y="46"/>
                </a:cxn>
                <a:cxn ang="0">
                  <a:pos x="44" y="59"/>
                </a:cxn>
                <a:cxn ang="0">
                  <a:pos x="69" y="59"/>
                </a:cxn>
                <a:cxn ang="0">
                  <a:pos x="69" y="65"/>
                </a:cxn>
                <a:cxn ang="0">
                  <a:pos x="44" y="79"/>
                </a:cxn>
                <a:cxn ang="0">
                  <a:pos x="38" y="99"/>
                </a:cxn>
                <a:cxn ang="0">
                  <a:pos x="51" y="99"/>
                </a:cxn>
                <a:cxn ang="0">
                  <a:pos x="63" y="105"/>
                </a:cxn>
                <a:cxn ang="0">
                  <a:pos x="59" y="108"/>
                </a:cxn>
                <a:cxn ang="0">
                  <a:pos x="28" y="120"/>
                </a:cxn>
                <a:cxn ang="0">
                  <a:pos x="7" y="111"/>
                </a:cxn>
                <a:cxn ang="0">
                  <a:pos x="0" y="120"/>
                </a:cxn>
                <a:cxn ang="0">
                  <a:pos x="1" y="131"/>
                </a:cxn>
                <a:cxn ang="0">
                  <a:pos x="17" y="138"/>
                </a:cxn>
                <a:cxn ang="0">
                  <a:pos x="28" y="131"/>
                </a:cxn>
                <a:cxn ang="0">
                  <a:pos x="53" y="129"/>
                </a:cxn>
                <a:cxn ang="0">
                  <a:pos x="94" y="111"/>
                </a:cxn>
                <a:cxn ang="0">
                  <a:pos x="109" y="123"/>
                </a:cxn>
                <a:cxn ang="0">
                  <a:pos x="136" y="108"/>
                </a:cxn>
                <a:cxn ang="0">
                  <a:pos x="132" y="99"/>
                </a:cxn>
                <a:cxn ang="0">
                  <a:pos x="149" y="85"/>
                </a:cxn>
                <a:cxn ang="0">
                  <a:pos x="149" y="73"/>
                </a:cxn>
                <a:cxn ang="0">
                  <a:pos x="119" y="54"/>
                </a:cxn>
                <a:cxn ang="0">
                  <a:pos x="84" y="42"/>
                </a:cxn>
              </a:cxnLst>
              <a:rect l="0" t="0" r="r" b="b"/>
              <a:pathLst>
                <a:path w="149" h="138">
                  <a:moveTo>
                    <a:pt x="84" y="42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10" y="16"/>
                  </a:lnTo>
                  <a:lnTo>
                    <a:pt x="10" y="23"/>
                  </a:lnTo>
                  <a:lnTo>
                    <a:pt x="3" y="37"/>
                  </a:lnTo>
                  <a:lnTo>
                    <a:pt x="9" y="42"/>
                  </a:lnTo>
                  <a:lnTo>
                    <a:pt x="26" y="46"/>
                  </a:lnTo>
                  <a:lnTo>
                    <a:pt x="44" y="59"/>
                  </a:lnTo>
                  <a:lnTo>
                    <a:pt x="69" y="59"/>
                  </a:lnTo>
                  <a:lnTo>
                    <a:pt x="69" y="65"/>
                  </a:lnTo>
                  <a:lnTo>
                    <a:pt x="44" y="79"/>
                  </a:lnTo>
                  <a:lnTo>
                    <a:pt x="38" y="99"/>
                  </a:lnTo>
                  <a:lnTo>
                    <a:pt x="51" y="99"/>
                  </a:lnTo>
                  <a:lnTo>
                    <a:pt x="63" y="105"/>
                  </a:lnTo>
                  <a:lnTo>
                    <a:pt x="59" y="108"/>
                  </a:lnTo>
                  <a:lnTo>
                    <a:pt x="28" y="120"/>
                  </a:lnTo>
                  <a:lnTo>
                    <a:pt x="7" y="111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17" y="138"/>
                  </a:lnTo>
                  <a:lnTo>
                    <a:pt x="28" y="131"/>
                  </a:lnTo>
                  <a:lnTo>
                    <a:pt x="53" y="129"/>
                  </a:lnTo>
                  <a:lnTo>
                    <a:pt x="94" y="111"/>
                  </a:lnTo>
                  <a:lnTo>
                    <a:pt x="109" y="123"/>
                  </a:lnTo>
                  <a:lnTo>
                    <a:pt x="136" y="108"/>
                  </a:lnTo>
                  <a:lnTo>
                    <a:pt x="132" y="99"/>
                  </a:lnTo>
                  <a:lnTo>
                    <a:pt x="149" y="85"/>
                  </a:lnTo>
                  <a:lnTo>
                    <a:pt x="149" y="73"/>
                  </a:lnTo>
                  <a:lnTo>
                    <a:pt x="119" y="54"/>
                  </a:lnTo>
                  <a:lnTo>
                    <a:pt x="84" y="4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25">
              <a:extLst>
                <a:ext uri="{FF2B5EF4-FFF2-40B4-BE49-F238E27FC236}">
                  <a16:creationId xmlns:a16="http://schemas.microsoft.com/office/drawing/2014/main" id="{FA591662-3A44-FD44-A0AD-C6893199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543"/>
              <a:ext cx="45" cy="33"/>
            </a:xfrm>
            <a:custGeom>
              <a:avLst/>
              <a:gdLst/>
              <a:ahLst/>
              <a:cxnLst>
                <a:cxn ang="0">
                  <a:pos x="23" y="20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26" y="8"/>
                </a:cxn>
                <a:cxn ang="0">
                  <a:pos x="6" y="9"/>
                </a:cxn>
                <a:cxn ang="0">
                  <a:pos x="0" y="23"/>
                </a:cxn>
                <a:cxn ang="0">
                  <a:pos x="6" y="33"/>
                </a:cxn>
                <a:cxn ang="0">
                  <a:pos x="13" y="33"/>
                </a:cxn>
                <a:cxn ang="0">
                  <a:pos x="23" y="20"/>
                </a:cxn>
              </a:cxnLst>
              <a:rect l="0" t="0" r="r" b="b"/>
              <a:pathLst>
                <a:path w="45" h="33">
                  <a:moveTo>
                    <a:pt x="23" y="20"/>
                  </a:moveTo>
                  <a:lnTo>
                    <a:pt x="45" y="1"/>
                  </a:lnTo>
                  <a:lnTo>
                    <a:pt x="40" y="0"/>
                  </a:lnTo>
                  <a:lnTo>
                    <a:pt x="26" y="8"/>
                  </a:lnTo>
                  <a:lnTo>
                    <a:pt x="6" y="9"/>
                  </a:lnTo>
                  <a:lnTo>
                    <a:pt x="0" y="23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23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26">
              <a:extLst>
                <a:ext uri="{FF2B5EF4-FFF2-40B4-BE49-F238E27FC236}">
                  <a16:creationId xmlns:a16="http://schemas.microsoft.com/office/drawing/2014/main" id="{01F28678-A4E2-8D47-AF42-ABD27F7B3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543"/>
              <a:ext cx="45" cy="33"/>
            </a:xfrm>
            <a:custGeom>
              <a:avLst/>
              <a:gdLst/>
              <a:ahLst/>
              <a:cxnLst>
                <a:cxn ang="0">
                  <a:pos x="23" y="20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26" y="8"/>
                </a:cxn>
                <a:cxn ang="0">
                  <a:pos x="6" y="9"/>
                </a:cxn>
                <a:cxn ang="0">
                  <a:pos x="0" y="23"/>
                </a:cxn>
                <a:cxn ang="0">
                  <a:pos x="6" y="33"/>
                </a:cxn>
                <a:cxn ang="0">
                  <a:pos x="13" y="33"/>
                </a:cxn>
                <a:cxn ang="0">
                  <a:pos x="23" y="20"/>
                </a:cxn>
              </a:cxnLst>
              <a:rect l="0" t="0" r="r" b="b"/>
              <a:pathLst>
                <a:path w="45" h="33">
                  <a:moveTo>
                    <a:pt x="23" y="20"/>
                  </a:moveTo>
                  <a:lnTo>
                    <a:pt x="45" y="1"/>
                  </a:lnTo>
                  <a:lnTo>
                    <a:pt x="40" y="0"/>
                  </a:lnTo>
                  <a:lnTo>
                    <a:pt x="26" y="8"/>
                  </a:lnTo>
                  <a:lnTo>
                    <a:pt x="6" y="9"/>
                  </a:lnTo>
                  <a:lnTo>
                    <a:pt x="0" y="23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23" y="2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27">
              <a:extLst>
                <a:ext uri="{FF2B5EF4-FFF2-40B4-BE49-F238E27FC236}">
                  <a16:creationId xmlns:a16="http://schemas.microsoft.com/office/drawing/2014/main" id="{829A9B01-E70D-874D-A8E9-4C2E8AF1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132"/>
              <a:ext cx="229" cy="241"/>
            </a:xfrm>
            <a:custGeom>
              <a:avLst/>
              <a:gdLst/>
              <a:ahLst/>
              <a:cxnLst>
                <a:cxn ang="0">
                  <a:pos x="166" y="154"/>
                </a:cxn>
                <a:cxn ang="0">
                  <a:pos x="160" y="149"/>
                </a:cxn>
                <a:cxn ang="0">
                  <a:pos x="149" y="141"/>
                </a:cxn>
                <a:cxn ang="0">
                  <a:pos x="133" y="138"/>
                </a:cxn>
                <a:cxn ang="0">
                  <a:pos x="135" y="105"/>
                </a:cxn>
                <a:cxn ang="0">
                  <a:pos x="128" y="94"/>
                </a:cxn>
                <a:cxn ang="0">
                  <a:pos x="131" y="44"/>
                </a:cxn>
                <a:cxn ang="0">
                  <a:pos x="99" y="0"/>
                </a:cxn>
                <a:cxn ang="0">
                  <a:pos x="80" y="15"/>
                </a:cxn>
                <a:cxn ang="0">
                  <a:pos x="82" y="28"/>
                </a:cxn>
                <a:cxn ang="0">
                  <a:pos x="83" y="59"/>
                </a:cxn>
                <a:cxn ang="0">
                  <a:pos x="68" y="68"/>
                </a:cxn>
                <a:cxn ang="0">
                  <a:pos x="52" y="53"/>
                </a:cxn>
                <a:cxn ang="0">
                  <a:pos x="39" y="30"/>
                </a:cxn>
                <a:cxn ang="0">
                  <a:pos x="36" y="31"/>
                </a:cxn>
                <a:cxn ang="0">
                  <a:pos x="28" y="44"/>
                </a:cxn>
                <a:cxn ang="0">
                  <a:pos x="39" y="58"/>
                </a:cxn>
                <a:cxn ang="0">
                  <a:pos x="28" y="77"/>
                </a:cxn>
                <a:cxn ang="0">
                  <a:pos x="17" y="65"/>
                </a:cxn>
                <a:cxn ang="0">
                  <a:pos x="13" y="69"/>
                </a:cxn>
                <a:cxn ang="0">
                  <a:pos x="0" y="91"/>
                </a:cxn>
                <a:cxn ang="0">
                  <a:pos x="20" y="118"/>
                </a:cxn>
                <a:cxn ang="0">
                  <a:pos x="36" y="118"/>
                </a:cxn>
                <a:cxn ang="0">
                  <a:pos x="55" y="105"/>
                </a:cxn>
                <a:cxn ang="0">
                  <a:pos x="64" y="122"/>
                </a:cxn>
                <a:cxn ang="0">
                  <a:pos x="77" y="117"/>
                </a:cxn>
                <a:cxn ang="0">
                  <a:pos x="82" y="122"/>
                </a:cxn>
                <a:cxn ang="0">
                  <a:pos x="82" y="131"/>
                </a:cxn>
                <a:cxn ang="0">
                  <a:pos x="68" y="136"/>
                </a:cxn>
                <a:cxn ang="0">
                  <a:pos x="64" y="148"/>
                </a:cxn>
                <a:cxn ang="0">
                  <a:pos x="78" y="156"/>
                </a:cxn>
                <a:cxn ang="0">
                  <a:pos x="86" y="173"/>
                </a:cxn>
                <a:cxn ang="0">
                  <a:pos x="91" y="171"/>
                </a:cxn>
                <a:cxn ang="0">
                  <a:pos x="99" y="187"/>
                </a:cxn>
                <a:cxn ang="0">
                  <a:pos x="111" y="191"/>
                </a:cxn>
                <a:cxn ang="0">
                  <a:pos x="128" y="176"/>
                </a:cxn>
                <a:cxn ang="0">
                  <a:pos x="141" y="196"/>
                </a:cxn>
                <a:cxn ang="0">
                  <a:pos x="156" y="176"/>
                </a:cxn>
                <a:cxn ang="0">
                  <a:pos x="180" y="192"/>
                </a:cxn>
                <a:cxn ang="0">
                  <a:pos x="166" y="205"/>
                </a:cxn>
                <a:cxn ang="0">
                  <a:pos x="156" y="235"/>
                </a:cxn>
                <a:cxn ang="0">
                  <a:pos x="165" y="241"/>
                </a:cxn>
                <a:cxn ang="0">
                  <a:pos x="202" y="209"/>
                </a:cxn>
                <a:cxn ang="0">
                  <a:pos x="204" y="196"/>
                </a:cxn>
                <a:cxn ang="0">
                  <a:pos x="216" y="186"/>
                </a:cxn>
                <a:cxn ang="0">
                  <a:pos x="229" y="168"/>
                </a:cxn>
                <a:cxn ang="0">
                  <a:pos x="225" y="154"/>
                </a:cxn>
                <a:cxn ang="0">
                  <a:pos x="185" y="164"/>
                </a:cxn>
                <a:cxn ang="0">
                  <a:pos x="166" y="154"/>
                </a:cxn>
              </a:cxnLst>
              <a:rect l="0" t="0" r="r" b="b"/>
              <a:pathLst>
                <a:path w="229" h="241">
                  <a:moveTo>
                    <a:pt x="166" y="154"/>
                  </a:moveTo>
                  <a:lnTo>
                    <a:pt x="160" y="149"/>
                  </a:lnTo>
                  <a:lnTo>
                    <a:pt x="149" y="141"/>
                  </a:lnTo>
                  <a:lnTo>
                    <a:pt x="133" y="138"/>
                  </a:lnTo>
                  <a:lnTo>
                    <a:pt x="135" y="105"/>
                  </a:lnTo>
                  <a:lnTo>
                    <a:pt x="128" y="94"/>
                  </a:lnTo>
                  <a:lnTo>
                    <a:pt x="131" y="44"/>
                  </a:lnTo>
                  <a:lnTo>
                    <a:pt x="99" y="0"/>
                  </a:lnTo>
                  <a:lnTo>
                    <a:pt x="80" y="15"/>
                  </a:lnTo>
                  <a:lnTo>
                    <a:pt x="82" y="28"/>
                  </a:lnTo>
                  <a:lnTo>
                    <a:pt x="83" y="59"/>
                  </a:lnTo>
                  <a:lnTo>
                    <a:pt x="68" y="68"/>
                  </a:lnTo>
                  <a:lnTo>
                    <a:pt x="52" y="53"/>
                  </a:lnTo>
                  <a:lnTo>
                    <a:pt x="39" y="30"/>
                  </a:lnTo>
                  <a:lnTo>
                    <a:pt x="36" y="31"/>
                  </a:lnTo>
                  <a:lnTo>
                    <a:pt x="28" y="44"/>
                  </a:lnTo>
                  <a:lnTo>
                    <a:pt x="39" y="58"/>
                  </a:lnTo>
                  <a:lnTo>
                    <a:pt x="28" y="77"/>
                  </a:lnTo>
                  <a:lnTo>
                    <a:pt x="17" y="65"/>
                  </a:lnTo>
                  <a:lnTo>
                    <a:pt x="13" y="69"/>
                  </a:lnTo>
                  <a:lnTo>
                    <a:pt x="0" y="91"/>
                  </a:lnTo>
                  <a:lnTo>
                    <a:pt x="20" y="118"/>
                  </a:lnTo>
                  <a:lnTo>
                    <a:pt x="36" y="118"/>
                  </a:lnTo>
                  <a:lnTo>
                    <a:pt x="55" y="105"/>
                  </a:lnTo>
                  <a:lnTo>
                    <a:pt x="64" y="122"/>
                  </a:lnTo>
                  <a:lnTo>
                    <a:pt x="77" y="117"/>
                  </a:lnTo>
                  <a:lnTo>
                    <a:pt x="82" y="122"/>
                  </a:lnTo>
                  <a:lnTo>
                    <a:pt x="82" y="131"/>
                  </a:lnTo>
                  <a:lnTo>
                    <a:pt x="68" y="136"/>
                  </a:lnTo>
                  <a:lnTo>
                    <a:pt x="64" y="148"/>
                  </a:lnTo>
                  <a:lnTo>
                    <a:pt x="78" y="156"/>
                  </a:lnTo>
                  <a:lnTo>
                    <a:pt x="86" y="173"/>
                  </a:lnTo>
                  <a:lnTo>
                    <a:pt x="91" y="171"/>
                  </a:lnTo>
                  <a:lnTo>
                    <a:pt x="99" y="187"/>
                  </a:lnTo>
                  <a:lnTo>
                    <a:pt x="111" y="191"/>
                  </a:lnTo>
                  <a:lnTo>
                    <a:pt x="128" y="176"/>
                  </a:lnTo>
                  <a:lnTo>
                    <a:pt x="141" y="196"/>
                  </a:lnTo>
                  <a:lnTo>
                    <a:pt x="156" y="176"/>
                  </a:lnTo>
                  <a:lnTo>
                    <a:pt x="180" y="192"/>
                  </a:lnTo>
                  <a:lnTo>
                    <a:pt x="166" y="205"/>
                  </a:lnTo>
                  <a:lnTo>
                    <a:pt x="156" y="235"/>
                  </a:lnTo>
                  <a:lnTo>
                    <a:pt x="165" y="241"/>
                  </a:lnTo>
                  <a:lnTo>
                    <a:pt x="202" y="209"/>
                  </a:lnTo>
                  <a:lnTo>
                    <a:pt x="204" y="196"/>
                  </a:lnTo>
                  <a:lnTo>
                    <a:pt x="216" y="186"/>
                  </a:lnTo>
                  <a:lnTo>
                    <a:pt x="229" y="168"/>
                  </a:lnTo>
                  <a:lnTo>
                    <a:pt x="225" y="154"/>
                  </a:lnTo>
                  <a:lnTo>
                    <a:pt x="185" y="164"/>
                  </a:lnTo>
                  <a:lnTo>
                    <a:pt x="166" y="1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28">
              <a:extLst>
                <a:ext uri="{FF2B5EF4-FFF2-40B4-BE49-F238E27FC236}">
                  <a16:creationId xmlns:a16="http://schemas.microsoft.com/office/drawing/2014/main" id="{D1ABC2FE-4548-DD45-A5B2-75BCDD6A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132"/>
              <a:ext cx="229" cy="241"/>
            </a:xfrm>
            <a:custGeom>
              <a:avLst/>
              <a:gdLst/>
              <a:ahLst/>
              <a:cxnLst>
                <a:cxn ang="0">
                  <a:pos x="166" y="154"/>
                </a:cxn>
                <a:cxn ang="0">
                  <a:pos x="160" y="149"/>
                </a:cxn>
                <a:cxn ang="0">
                  <a:pos x="149" y="141"/>
                </a:cxn>
                <a:cxn ang="0">
                  <a:pos x="133" y="138"/>
                </a:cxn>
                <a:cxn ang="0">
                  <a:pos x="135" y="105"/>
                </a:cxn>
                <a:cxn ang="0">
                  <a:pos x="128" y="94"/>
                </a:cxn>
                <a:cxn ang="0">
                  <a:pos x="131" y="44"/>
                </a:cxn>
                <a:cxn ang="0">
                  <a:pos x="99" y="0"/>
                </a:cxn>
                <a:cxn ang="0">
                  <a:pos x="80" y="15"/>
                </a:cxn>
                <a:cxn ang="0">
                  <a:pos x="82" y="28"/>
                </a:cxn>
                <a:cxn ang="0">
                  <a:pos x="83" y="59"/>
                </a:cxn>
                <a:cxn ang="0">
                  <a:pos x="68" y="68"/>
                </a:cxn>
                <a:cxn ang="0">
                  <a:pos x="52" y="53"/>
                </a:cxn>
                <a:cxn ang="0">
                  <a:pos x="39" y="30"/>
                </a:cxn>
                <a:cxn ang="0">
                  <a:pos x="36" y="31"/>
                </a:cxn>
                <a:cxn ang="0">
                  <a:pos x="28" y="44"/>
                </a:cxn>
                <a:cxn ang="0">
                  <a:pos x="39" y="58"/>
                </a:cxn>
                <a:cxn ang="0">
                  <a:pos x="28" y="77"/>
                </a:cxn>
                <a:cxn ang="0">
                  <a:pos x="17" y="65"/>
                </a:cxn>
                <a:cxn ang="0">
                  <a:pos x="13" y="69"/>
                </a:cxn>
                <a:cxn ang="0">
                  <a:pos x="0" y="91"/>
                </a:cxn>
                <a:cxn ang="0">
                  <a:pos x="20" y="118"/>
                </a:cxn>
                <a:cxn ang="0">
                  <a:pos x="36" y="118"/>
                </a:cxn>
                <a:cxn ang="0">
                  <a:pos x="55" y="105"/>
                </a:cxn>
                <a:cxn ang="0">
                  <a:pos x="64" y="122"/>
                </a:cxn>
                <a:cxn ang="0">
                  <a:pos x="77" y="117"/>
                </a:cxn>
                <a:cxn ang="0">
                  <a:pos x="82" y="122"/>
                </a:cxn>
                <a:cxn ang="0">
                  <a:pos x="82" y="131"/>
                </a:cxn>
                <a:cxn ang="0">
                  <a:pos x="68" y="136"/>
                </a:cxn>
                <a:cxn ang="0">
                  <a:pos x="64" y="148"/>
                </a:cxn>
                <a:cxn ang="0">
                  <a:pos x="78" y="156"/>
                </a:cxn>
                <a:cxn ang="0">
                  <a:pos x="86" y="173"/>
                </a:cxn>
                <a:cxn ang="0">
                  <a:pos x="91" y="171"/>
                </a:cxn>
                <a:cxn ang="0">
                  <a:pos x="99" y="187"/>
                </a:cxn>
                <a:cxn ang="0">
                  <a:pos x="111" y="191"/>
                </a:cxn>
                <a:cxn ang="0">
                  <a:pos x="128" y="176"/>
                </a:cxn>
                <a:cxn ang="0">
                  <a:pos x="141" y="196"/>
                </a:cxn>
                <a:cxn ang="0">
                  <a:pos x="156" y="176"/>
                </a:cxn>
                <a:cxn ang="0">
                  <a:pos x="180" y="192"/>
                </a:cxn>
                <a:cxn ang="0">
                  <a:pos x="166" y="205"/>
                </a:cxn>
                <a:cxn ang="0">
                  <a:pos x="156" y="235"/>
                </a:cxn>
                <a:cxn ang="0">
                  <a:pos x="165" y="241"/>
                </a:cxn>
                <a:cxn ang="0">
                  <a:pos x="202" y="209"/>
                </a:cxn>
                <a:cxn ang="0">
                  <a:pos x="204" y="196"/>
                </a:cxn>
                <a:cxn ang="0">
                  <a:pos x="216" y="186"/>
                </a:cxn>
                <a:cxn ang="0">
                  <a:pos x="229" y="168"/>
                </a:cxn>
                <a:cxn ang="0">
                  <a:pos x="225" y="154"/>
                </a:cxn>
                <a:cxn ang="0">
                  <a:pos x="185" y="164"/>
                </a:cxn>
                <a:cxn ang="0">
                  <a:pos x="166" y="154"/>
                </a:cxn>
              </a:cxnLst>
              <a:rect l="0" t="0" r="r" b="b"/>
              <a:pathLst>
                <a:path w="229" h="241">
                  <a:moveTo>
                    <a:pt x="166" y="154"/>
                  </a:moveTo>
                  <a:lnTo>
                    <a:pt x="160" y="149"/>
                  </a:lnTo>
                  <a:lnTo>
                    <a:pt x="149" y="141"/>
                  </a:lnTo>
                  <a:lnTo>
                    <a:pt x="133" y="138"/>
                  </a:lnTo>
                  <a:lnTo>
                    <a:pt x="135" y="105"/>
                  </a:lnTo>
                  <a:lnTo>
                    <a:pt x="128" y="94"/>
                  </a:lnTo>
                  <a:lnTo>
                    <a:pt x="131" y="44"/>
                  </a:lnTo>
                  <a:lnTo>
                    <a:pt x="99" y="0"/>
                  </a:lnTo>
                  <a:lnTo>
                    <a:pt x="80" y="15"/>
                  </a:lnTo>
                  <a:lnTo>
                    <a:pt x="82" y="28"/>
                  </a:lnTo>
                  <a:lnTo>
                    <a:pt x="83" y="59"/>
                  </a:lnTo>
                  <a:lnTo>
                    <a:pt x="68" y="68"/>
                  </a:lnTo>
                  <a:lnTo>
                    <a:pt x="52" y="53"/>
                  </a:lnTo>
                  <a:lnTo>
                    <a:pt x="39" y="30"/>
                  </a:lnTo>
                  <a:lnTo>
                    <a:pt x="36" y="31"/>
                  </a:lnTo>
                  <a:lnTo>
                    <a:pt x="28" y="44"/>
                  </a:lnTo>
                  <a:lnTo>
                    <a:pt x="39" y="58"/>
                  </a:lnTo>
                  <a:lnTo>
                    <a:pt x="28" y="77"/>
                  </a:lnTo>
                  <a:lnTo>
                    <a:pt x="17" y="65"/>
                  </a:lnTo>
                  <a:lnTo>
                    <a:pt x="13" y="69"/>
                  </a:lnTo>
                  <a:lnTo>
                    <a:pt x="0" y="91"/>
                  </a:lnTo>
                  <a:lnTo>
                    <a:pt x="20" y="118"/>
                  </a:lnTo>
                  <a:lnTo>
                    <a:pt x="36" y="118"/>
                  </a:lnTo>
                  <a:lnTo>
                    <a:pt x="55" y="105"/>
                  </a:lnTo>
                  <a:lnTo>
                    <a:pt x="64" y="122"/>
                  </a:lnTo>
                  <a:lnTo>
                    <a:pt x="77" y="117"/>
                  </a:lnTo>
                  <a:lnTo>
                    <a:pt x="82" y="122"/>
                  </a:lnTo>
                  <a:lnTo>
                    <a:pt x="82" y="131"/>
                  </a:lnTo>
                  <a:lnTo>
                    <a:pt x="68" y="136"/>
                  </a:lnTo>
                  <a:lnTo>
                    <a:pt x="64" y="148"/>
                  </a:lnTo>
                  <a:lnTo>
                    <a:pt x="78" y="156"/>
                  </a:lnTo>
                  <a:lnTo>
                    <a:pt x="86" y="173"/>
                  </a:lnTo>
                  <a:lnTo>
                    <a:pt x="91" y="171"/>
                  </a:lnTo>
                  <a:lnTo>
                    <a:pt x="99" y="187"/>
                  </a:lnTo>
                  <a:lnTo>
                    <a:pt x="111" y="191"/>
                  </a:lnTo>
                  <a:lnTo>
                    <a:pt x="128" y="176"/>
                  </a:lnTo>
                  <a:lnTo>
                    <a:pt x="141" y="196"/>
                  </a:lnTo>
                  <a:lnTo>
                    <a:pt x="156" y="176"/>
                  </a:lnTo>
                  <a:lnTo>
                    <a:pt x="180" y="192"/>
                  </a:lnTo>
                  <a:lnTo>
                    <a:pt x="166" y="205"/>
                  </a:lnTo>
                  <a:lnTo>
                    <a:pt x="156" y="235"/>
                  </a:lnTo>
                  <a:lnTo>
                    <a:pt x="165" y="241"/>
                  </a:lnTo>
                  <a:lnTo>
                    <a:pt x="202" y="209"/>
                  </a:lnTo>
                  <a:lnTo>
                    <a:pt x="204" y="196"/>
                  </a:lnTo>
                  <a:lnTo>
                    <a:pt x="216" y="186"/>
                  </a:lnTo>
                  <a:lnTo>
                    <a:pt x="229" y="168"/>
                  </a:lnTo>
                  <a:lnTo>
                    <a:pt x="225" y="154"/>
                  </a:lnTo>
                  <a:lnTo>
                    <a:pt x="185" y="164"/>
                  </a:lnTo>
                  <a:lnTo>
                    <a:pt x="166" y="15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29">
              <a:extLst>
                <a:ext uri="{FF2B5EF4-FFF2-40B4-BE49-F238E27FC236}">
                  <a16:creationId xmlns:a16="http://schemas.microsoft.com/office/drawing/2014/main" id="{68AA0DC2-B603-C94C-A439-30AAD2D1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219"/>
              <a:ext cx="32" cy="41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32" y="12"/>
                </a:cxn>
                <a:cxn ang="0">
                  <a:pos x="16" y="0"/>
                </a:cxn>
                <a:cxn ang="0">
                  <a:pos x="0" y="31"/>
                </a:cxn>
                <a:cxn ang="0">
                  <a:pos x="16" y="41"/>
                </a:cxn>
                <a:cxn ang="0">
                  <a:pos x="19" y="36"/>
                </a:cxn>
              </a:cxnLst>
              <a:rect l="0" t="0" r="r" b="b"/>
              <a:pathLst>
                <a:path w="32" h="41">
                  <a:moveTo>
                    <a:pt x="19" y="36"/>
                  </a:moveTo>
                  <a:lnTo>
                    <a:pt x="32" y="12"/>
                  </a:lnTo>
                  <a:lnTo>
                    <a:pt x="16" y="0"/>
                  </a:lnTo>
                  <a:lnTo>
                    <a:pt x="0" y="31"/>
                  </a:lnTo>
                  <a:lnTo>
                    <a:pt x="16" y="4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0">
              <a:extLst>
                <a:ext uri="{FF2B5EF4-FFF2-40B4-BE49-F238E27FC236}">
                  <a16:creationId xmlns:a16="http://schemas.microsoft.com/office/drawing/2014/main" id="{70BA5EF6-A2CE-B242-9518-B04CFFCC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219"/>
              <a:ext cx="32" cy="41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32" y="12"/>
                </a:cxn>
                <a:cxn ang="0">
                  <a:pos x="16" y="0"/>
                </a:cxn>
                <a:cxn ang="0">
                  <a:pos x="0" y="31"/>
                </a:cxn>
                <a:cxn ang="0">
                  <a:pos x="16" y="41"/>
                </a:cxn>
                <a:cxn ang="0">
                  <a:pos x="19" y="36"/>
                </a:cxn>
              </a:cxnLst>
              <a:rect l="0" t="0" r="r" b="b"/>
              <a:pathLst>
                <a:path w="32" h="41">
                  <a:moveTo>
                    <a:pt x="19" y="36"/>
                  </a:moveTo>
                  <a:lnTo>
                    <a:pt x="32" y="12"/>
                  </a:lnTo>
                  <a:lnTo>
                    <a:pt x="16" y="0"/>
                  </a:lnTo>
                  <a:lnTo>
                    <a:pt x="0" y="31"/>
                  </a:lnTo>
                  <a:lnTo>
                    <a:pt x="16" y="4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id="{E6678473-246B-F04A-9B3A-EC56C3888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364"/>
              <a:ext cx="32" cy="41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16"/>
                </a:cxn>
                <a:cxn ang="0">
                  <a:pos x="7" y="31"/>
                </a:cxn>
                <a:cxn ang="0">
                  <a:pos x="22" y="41"/>
                </a:cxn>
                <a:cxn ang="0">
                  <a:pos x="30" y="35"/>
                </a:cxn>
                <a:cxn ang="0">
                  <a:pos x="32" y="12"/>
                </a:cxn>
              </a:cxnLst>
              <a:rect l="0" t="0" r="r" b="b"/>
              <a:pathLst>
                <a:path w="32" h="41">
                  <a:moveTo>
                    <a:pt x="32" y="12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7" y="31"/>
                  </a:lnTo>
                  <a:lnTo>
                    <a:pt x="22" y="41"/>
                  </a:lnTo>
                  <a:lnTo>
                    <a:pt x="30" y="35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id="{B60D35A8-A6CB-D84B-9C40-307217F6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364"/>
              <a:ext cx="32" cy="41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16"/>
                </a:cxn>
                <a:cxn ang="0">
                  <a:pos x="7" y="31"/>
                </a:cxn>
                <a:cxn ang="0">
                  <a:pos x="22" y="41"/>
                </a:cxn>
                <a:cxn ang="0">
                  <a:pos x="30" y="35"/>
                </a:cxn>
                <a:cxn ang="0">
                  <a:pos x="32" y="12"/>
                </a:cxn>
              </a:cxnLst>
              <a:rect l="0" t="0" r="r" b="b"/>
              <a:pathLst>
                <a:path w="32" h="41">
                  <a:moveTo>
                    <a:pt x="32" y="12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7" y="31"/>
                  </a:lnTo>
                  <a:lnTo>
                    <a:pt x="22" y="41"/>
                  </a:lnTo>
                  <a:lnTo>
                    <a:pt x="30" y="35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3">
              <a:extLst>
                <a:ext uri="{FF2B5EF4-FFF2-40B4-BE49-F238E27FC236}">
                  <a16:creationId xmlns:a16="http://schemas.microsoft.com/office/drawing/2014/main" id="{BB0275C9-CB75-EC49-87AA-F86EFB256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406"/>
              <a:ext cx="32" cy="29"/>
            </a:xfrm>
            <a:custGeom>
              <a:avLst/>
              <a:gdLst/>
              <a:ahLst/>
              <a:cxnLst>
                <a:cxn ang="0">
                  <a:pos x="25" y="29"/>
                </a:cxn>
                <a:cxn ang="0">
                  <a:pos x="32" y="9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25" y="29"/>
                </a:cxn>
              </a:cxnLst>
              <a:rect l="0" t="0" r="r" b="b"/>
              <a:pathLst>
                <a:path w="32" h="29">
                  <a:moveTo>
                    <a:pt x="25" y="29"/>
                  </a:moveTo>
                  <a:lnTo>
                    <a:pt x="32" y="9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25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4">
              <a:extLst>
                <a:ext uri="{FF2B5EF4-FFF2-40B4-BE49-F238E27FC236}">
                  <a16:creationId xmlns:a16="http://schemas.microsoft.com/office/drawing/2014/main" id="{68FBE8A3-4147-0444-98A7-39192598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406"/>
              <a:ext cx="32" cy="29"/>
            </a:xfrm>
            <a:custGeom>
              <a:avLst/>
              <a:gdLst/>
              <a:ahLst/>
              <a:cxnLst>
                <a:cxn ang="0">
                  <a:pos x="25" y="29"/>
                </a:cxn>
                <a:cxn ang="0">
                  <a:pos x="32" y="9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25" y="29"/>
                </a:cxn>
              </a:cxnLst>
              <a:rect l="0" t="0" r="r" b="b"/>
              <a:pathLst>
                <a:path w="32" h="29">
                  <a:moveTo>
                    <a:pt x="25" y="29"/>
                  </a:moveTo>
                  <a:lnTo>
                    <a:pt x="32" y="9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25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35">
              <a:extLst>
                <a:ext uri="{FF2B5EF4-FFF2-40B4-BE49-F238E27FC236}">
                  <a16:creationId xmlns:a16="http://schemas.microsoft.com/office/drawing/2014/main" id="{409D00E2-FE75-E24D-B65D-A9E6A792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531"/>
              <a:ext cx="39" cy="2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9" y="25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10" y="27"/>
                </a:cxn>
                <a:cxn ang="0">
                  <a:pos x="15" y="23"/>
                </a:cxn>
                <a:cxn ang="0">
                  <a:pos x="20" y="20"/>
                </a:cxn>
                <a:cxn ang="0">
                  <a:pos x="37" y="29"/>
                </a:cxn>
              </a:cxnLst>
              <a:rect l="0" t="0" r="r" b="b"/>
              <a:pathLst>
                <a:path w="39" h="29">
                  <a:moveTo>
                    <a:pt x="37" y="29"/>
                  </a:moveTo>
                  <a:lnTo>
                    <a:pt x="39" y="2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20" y="2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36">
              <a:extLst>
                <a:ext uri="{FF2B5EF4-FFF2-40B4-BE49-F238E27FC236}">
                  <a16:creationId xmlns:a16="http://schemas.microsoft.com/office/drawing/2014/main" id="{2159626C-F233-EC4D-94EE-80316848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531"/>
              <a:ext cx="39" cy="2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9" y="25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10" y="27"/>
                </a:cxn>
                <a:cxn ang="0">
                  <a:pos x="15" y="23"/>
                </a:cxn>
                <a:cxn ang="0">
                  <a:pos x="20" y="20"/>
                </a:cxn>
                <a:cxn ang="0">
                  <a:pos x="37" y="29"/>
                </a:cxn>
              </a:cxnLst>
              <a:rect l="0" t="0" r="r" b="b"/>
              <a:pathLst>
                <a:path w="39" h="29">
                  <a:moveTo>
                    <a:pt x="37" y="29"/>
                  </a:moveTo>
                  <a:lnTo>
                    <a:pt x="39" y="2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20" y="2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37">
              <a:extLst>
                <a:ext uri="{FF2B5EF4-FFF2-40B4-BE49-F238E27FC236}">
                  <a16:creationId xmlns:a16="http://schemas.microsoft.com/office/drawing/2014/main" id="{1E2B2149-F603-DF4B-9A6B-13D7C6559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542"/>
              <a:ext cx="41" cy="30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0" y="30"/>
                </a:cxn>
                <a:cxn ang="0">
                  <a:pos x="3" y="7"/>
                </a:cxn>
                <a:cxn ang="0">
                  <a:pos x="9" y="3"/>
                </a:cxn>
                <a:cxn ang="0">
                  <a:pos x="22" y="11"/>
                </a:cxn>
                <a:cxn ang="0">
                  <a:pos x="36" y="0"/>
                </a:cxn>
                <a:cxn ang="0">
                  <a:pos x="41" y="3"/>
                </a:cxn>
                <a:cxn ang="0">
                  <a:pos x="20" y="27"/>
                </a:cxn>
              </a:cxnLst>
              <a:rect l="0" t="0" r="r" b="b"/>
              <a:pathLst>
                <a:path w="41" h="30">
                  <a:moveTo>
                    <a:pt x="20" y="27"/>
                  </a:moveTo>
                  <a:lnTo>
                    <a:pt x="0" y="30"/>
                  </a:lnTo>
                  <a:lnTo>
                    <a:pt x="3" y="7"/>
                  </a:lnTo>
                  <a:lnTo>
                    <a:pt x="9" y="3"/>
                  </a:lnTo>
                  <a:lnTo>
                    <a:pt x="22" y="11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20" y="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38">
              <a:extLst>
                <a:ext uri="{FF2B5EF4-FFF2-40B4-BE49-F238E27FC236}">
                  <a16:creationId xmlns:a16="http://schemas.microsoft.com/office/drawing/2014/main" id="{8DCCFF12-B2BB-6C45-91F4-B15F16A7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542"/>
              <a:ext cx="41" cy="30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0" y="30"/>
                </a:cxn>
                <a:cxn ang="0">
                  <a:pos x="3" y="7"/>
                </a:cxn>
                <a:cxn ang="0">
                  <a:pos x="9" y="3"/>
                </a:cxn>
                <a:cxn ang="0">
                  <a:pos x="22" y="11"/>
                </a:cxn>
                <a:cxn ang="0">
                  <a:pos x="36" y="0"/>
                </a:cxn>
                <a:cxn ang="0">
                  <a:pos x="41" y="3"/>
                </a:cxn>
                <a:cxn ang="0">
                  <a:pos x="20" y="27"/>
                </a:cxn>
              </a:cxnLst>
              <a:rect l="0" t="0" r="r" b="b"/>
              <a:pathLst>
                <a:path w="41" h="30">
                  <a:moveTo>
                    <a:pt x="20" y="27"/>
                  </a:moveTo>
                  <a:lnTo>
                    <a:pt x="0" y="30"/>
                  </a:lnTo>
                  <a:lnTo>
                    <a:pt x="3" y="7"/>
                  </a:lnTo>
                  <a:lnTo>
                    <a:pt x="9" y="3"/>
                  </a:lnTo>
                  <a:lnTo>
                    <a:pt x="22" y="11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20" y="2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id="{E7B35E32-1459-F849-B019-87829FF8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566"/>
              <a:ext cx="32" cy="30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32" y="6"/>
                </a:cxn>
                <a:cxn ang="0">
                  <a:pos x="14" y="0"/>
                </a:cxn>
                <a:cxn ang="0">
                  <a:pos x="0" y="25"/>
                </a:cxn>
                <a:cxn ang="0">
                  <a:pos x="22" y="30"/>
                </a:cxn>
              </a:cxnLst>
              <a:rect l="0" t="0" r="r" b="b"/>
              <a:pathLst>
                <a:path w="32" h="30">
                  <a:moveTo>
                    <a:pt x="22" y="30"/>
                  </a:moveTo>
                  <a:lnTo>
                    <a:pt x="32" y="6"/>
                  </a:lnTo>
                  <a:lnTo>
                    <a:pt x="14" y="0"/>
                  </a:lnTo>
                  <a:lnTo>
                    <a:pt x="0" y="25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0">
              <a:extLst>
                <a:ext uri="{FF2B5EF4-FFF2-40B4-BE49-F238E27FC236}">
                  <a16:creationId xmlns:a16="http://schemas.microsoft.com/office/drawing/2014/main" id="{ADA28DDE-B3EE-4746-AA80-4CCF2BD7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566"/>
              <a:ext cx="32" cy="30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32" y="6"/>
                </a:cxn>
                <a:cxn ang="0">
                  <a:pos x="14" y="0"/>
                </a:cxn>
                <a:cxn ang="0">
                  <a:pos x="0" y="25"/>
                </a:cxn>
                <a:cxn ang="0">
                  <a:pos x="22" y="30"/>
                </a:cxn>
              </a:cxnLst>
              <a:rect l="0" t="0" r="r" b="b"/>
              <a:pathLst>
                <a:path w="32" h="30">
                  <a:moveTo>
                    <a:pt x="22" y="30"/>
                  </a:moveTo>
                  <a:lnTo>
                    <a:pt x="32" y="6"/>
                  </a:lnTo>
                  <a:lnTo>
                    <a:pt x="14" y="0"/>
                  </a:lnTo>
                  <a:lnTo>
                    <a:pt x="0" y="25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id="{98CFAF70-2C77-6E41-9FFF-93346E28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584"/>
              <a:ext cx="31" cy="29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31" y="5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20" y="29"/>
                </a:cxn>
                <a:cxn ang="0">
                  <a:pos x="25" y="22"/>
                </a:cxn>
              </a:cxnLst>
              <a:rect l="0" t="0" r="r" b="b"/>
              <a:pathLst>
                <a:path w="31" h="29">
                  <a:moveTo>
                    <a:pt x="25" y="22"/>
                  </a:moveTo>
                  <a:lnTo>
                    <a:pt x="31" y="5"/>
                  </a:lnTo>
                  <a:lnTo>
                    <a:pt x="5" y="0"/>
                  </a:lnTo>
                  <a:lnTo>
                    <a:pt x="0" y="16"/>
                  </a:lnTo>
                  <a:lnTo>
                    <a:pt x="20" y="29"/>
                  </a:lnTo>
                  <a:lnTo>
                    <a:pt x="25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id="{DCF80A6D-999B-D041-AEFC-63C2C592B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584"/>
              <a:ext cx="31" cy="29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31" y="5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20" y="29"/>
                </a:cxn>
                <a:cxn ang="0">
                  <a:pos x="25" y="22"/>
                </a:cxn>
              </a:cxnLst>
              <a:rect l="0" t="0" r="r" b="b"/>
              <a:pathLst>
                <a:path w="31" h="29">
                  <a:moveTo>
                    <a:pt x="25" y="22"/>
                  </a:moveTo>
                  <a:lnTo>
                    <a:pt x="31" y="5"/>
                  </a:lnTo>
                  <a:lnTo>
                    <a:pt x="5" y="0"/>
                  </a:lnTo>
                  <a:lnTo>
                    <a:pt x="0" y="16"/>
                  </a:lnTo>
                  <a:lnTo>
                    <a:pt x="20" y="29"/>
                  </a:lnTo>
                  <a:lnTo>
                    <a:pt x="25" y="2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43">
              <a:extLst>
                <a:ext uri="{FF2B5EF4-FFF2-40B4-BE49-F238E27FC236}">
                  <a16:creationId xmlns:a16="http://schemas.microsoft.com/office/drawing/2014/main" id="{F4A6B2CC-317A-B94F-A49A-AF8B2512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597"/>
              <a:ext cx="32" cy="29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32" y="21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4" y="23"/>
                </a:cxn>
                <a:cxn ang="0">
                  <a:pos x="20" y="29"/>
                </a:cxn>
              </a:cxnLst>
              <a:rect l="0" t="0" r="r" b="b"/>
              <a:pathLst>
                <a:path w="32" h="29">
                  <a:moveTo>
                    <a:pt x="20" y="29"/>
                  </a:moveTo>
                  <a:lnTo>
                    <a:pt x="32" y="21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4" y="23"/>
                  </a:lnTo>
                  <a:lnTo>
                    <a:pt x="20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44">
              <a:extLst>
                <a:ext uri="{FF2B5EF4-FFF2-40B4-BE49-F238E27FC236}">
                  <a16:creationId xmlns:a16="http://schemas.microsoft.com/office/drawing/2014/main" id="{B89C9868-D6E4-7042-BBC1-3C7881C6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597"/>
              <a:ext cx="32" cy="29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32" y="21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4" y="23"/>
                </a:cxn>
                <a:cxn ang="0">
                  <a:pos x="20" y="29"/>
                </a:cxn>
              </a:cxnLst>
              <a:rect l="0" t="0" r="r" b="b"/>
              <a:pathLst>
                <a:path w="32" h="29">
                  <a:moveTo>
                    <a:pt x="20" y="29"/>
                  </a:moveTo>
                  <a:lnTo>
                    <a:pt x="32" y="21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4" y="23"/>
                  </a:lnTo>
                  <a:lnTo>
                    <a:pt x="20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45">
              <a:extLst>
                <a:ext uri="{FF2B5EF4-FFF2-40B4-BE49-F238E27FC236}">
                  <a16:creationId xmlns:a16="http://schemas.microsoft.com/office/drawing/2014/main" id="{79C263AB-074E-8649-B26B-F229F323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600"/>
              <a:ext cx="130" cy="91"/>
            </a:xfrm>
            <a:custGeom>
              <a:avLst/>
              <a:gdLst/>
              <a:ahLst/>
              <a:cxnLst>
                <a:cxn ang="0">
                  <a:pos x="66" y="30"/>
                </a:cxn>
                <a:cxn ang="0">
                  <a:pos x="53" y="12"/>
                </a:cxn>
                <a:cxn ang="0">
                  <a:pos x="17" y="0"/>
                </a:cxn>
                <a:cxn ang="0">
                  <a:pos x="6" y="7"/>
                </a:cxn>
                <a:cxn ang="0">
                  <a:pos x="0" y="58"/>
                </a:cxn>
                <a:cxn ang="0">
                  <a:pos x="8" y="65"/>
                </a:cxn>
                <a:cxn ang="0">
                  <a:pos x="17" y="61"/>
                </a:cxn>
                <a:cxn ang="0">
                  <a:pos x="15" y="51"/>
                </a:cxn>
                <a:cxn ang="0">
                  <a:pos x="18" y="44"/>
                </a:cxn>
                <a:cxn ang="0">
                  <a:pos x="30" y="51"/>
                </a:cxn>
                <a:cxn ang="0">
                  <a:pos x="26" y="61"/>
                </a:cxn>
                <a:cxn ang="0">
                  <a:pos x="26" y="76"/>
                </a:cxn>
                <a:cxn ang="0">
                  <a:pos x="40" y="81"/>
                </a:cxn>
                <a:cxn ang="0">
                  <a:pos x="70" y="71"/>
                </a:cxn>
                <a:cxn ang="0">
                  <a:pos x="87" y="84"/>
                </a:cxn>
                <a:cxn ang="0">
                  <a:pos x="101" y="91"/>
                </a:cxn>
                <a:cxn ang="0">
                  <a:pos x="128" y="76"/>
                </a:cxn>
                <a:cxn ang="0">
                  <a:pos x="130" y="68"/>
                </a:cxn>
                <a:cxn ang="0">
                  <a:pos x="125" y="59"/>
                </a:cxn>
                <a:cxn ang="0">
                  <a:pos x="110" y="74"/>
                </a:cxn>
                <a:cxn ang="0">
                  <a:pos x="103" y="74"/>
                </a:cxn>
                <a:cxn ang="0">
                  <a:pos x="85" y="51"/>
                </a:cxn>
                <a:cxn ang="0">
                  <a:pos x="66" y="56"/>
                </a:cxn>
                <a:cxn ang="0">
                  <a:pos x="51" y="46"/>
                </a:cxn>
                <a:cxn ang="0">
                  <a:pos x="51" y="38"/>
                </a:cxn>
                <a:cxn ang="0">
                  <a:pos x="57" y="36"/>
                </a:cxn>
                <a:cxn ang="0">
                  <a:pos x="66" y="30"/>
                </a:cxn>
              </a:cxnLst>
              <a:rect l="0" t="0" r="r" b="b"/>
              <a:pathLst>
                <a:path w="130" h="91">
                  <a:moveTo>
                    <a:pt x="66" y="30"/>
                  </a:moveTo>
                  <a:lnTo>
                    <a:pt x="53" y="12"/>
                  </a:lnTo>
                  <a:lnTo>
                    <a:pt x="17" y="0"/>
                  </a:lnTo>
                  <a:lnTo>
                    <a:pt x="6" y="7"/>
                  </a:lnTo>
                  <a:lnTo>
                    <a:pt x="0" y="5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15" y="51"/>
                  </a:lnTo>
                  <a:lnTo>
                    <a:pt x="18" y="44"/>
                  </a:lnTo>
                  <a:lnTo>
                    <a:pt x="30" y="51"/>
                  </a:lnTo>
                  <a:lnTo>
                    <a:pt x="26" y="61"/>
                  </a:lnTo>
                  <a:lnTo>
                    <a:pt x="26" y="76"/>
                  </a:lnTo>
                  <a:lnTo>
                    <a:pt x="40" y="81"/>
                  </a:lnTo>
                  <a:lnTo>
                    <a:pt x="70" y="71"/>
                  </a:lnTo>
                  <a:lnTo>
                    <a:pt x="87" y="84"/>
                  </a:lnTo>
                  <a:lnTo>
                    <a:pt x="101" y="91"/>
                  </a:lnTo>
                  <a:lnTo>
                    <a:pt x="128" y="76"/>
                  </a:lnTo>
                  <a:lnTo>
                    <a:pt x="130" y="68"/>
                  </a:lnTo>
                  <a:lnTo>
                    <a:pt x="125" y="59"/>
                  </a:lnTo>
                  <a:lnTo>
                    <a:pt x="110" y="74"/>
                  </a:lnTo>
                  <a:lnTo>
                    <a:pt x="103" y="74"/>
                  </a:lnTo>
                  <a:lnTo>
                    <a:pt x="85" y="51"/>
                  </a:lnTo>
                  <a:lnTo>
                    <a:pt x="66" y="56"/>
                  </a:lnTo>
                  <a:lnTo>
                    <a:pt x="51" y="46"/>
                  </a:lnTo>
                  <a:lnTo>
                    <a:pt x="51" y="38"/>
                  </a:lnTo>
                  <a:lnTo>
                    <a:pt x="57" y="36"/>
                  </a:lnTo>
                  <a:lnTo>
                    <a:pt x="66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6889C761-B55F-064B-852D-7460A366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600"/>
              <a:ext cx="130" cy="91"/>
            </a:xfrm>
            <a:custGeom>
              <a:avLst/>
              <a:gdLst/>
              <a:ahLst/>
              <a:cxnLst>
                <a:cxn ang="0">
                  <a:pos x="66" y="30"/>
                </a:cxn>
                <a:cxn ang="0">
                  <a:pos x="53" y="12"/>
                </a:cxn>
                <a:cxn ang="0">
                  <a:pos x="17" y="0"/>
                </a:cxn>
                <a:cxn ang="0">
                  <a:pos x="6" y="7"/>
                </a:cxn>
                <a:cxn ang="0">
                  <a:pos x="0" y="58"/>
                </a:cxn>
                <a:cxn ang="0">
                  <a:pos x="8" y="65"/>
                </a:cxn>
                <a:cxn ang="0">
                  <a:pos x="17" y="61"/>
                </a:cxn>
                <a:cxn ang="0">
                  <a:pos x="15" y="51"/>
                </a:cxn>
                <a:cxn ang="0">
                  <a:pos x="18" y="44"/>
                </a:cxn>
                <a:cxn ang="0">
                  <a:pos x="30" y="51"/>
                </a:cxn>
                <a:cxn ang="0">
                  <a:pos x="26" y="61"/>
                </a:cxn>
                <a:cxn ang="0">
                  <a:pos x="26" y="76"/>
                </a:cxn>
                <a:cxn ang="0">
                  <a:pos x="40" y="81"/>
                </a:cxn>
                <a:cxn ang="0">
                  <a:pos x="70" y="71"/>
                </a:cxn>
                <a:cxn ang="0">
                  <a:pos x="87" y="84"/>
                </a:cxn>
                <a:cxn ang="0">
                  <a:pos x="101" y="91"/>
                </a:cxn>
                <a:cxn ang="0">
                  <a:pos x="128" y="76"/>
                </a:cxn>
                <a:cxn ang="0">
                  <a:pos x="130" y="68"/>
                </a:cxn>
                <a:cxn ang="0">
                  <a:pos x="125" y="59"/>
                </a:cxn>
                <a:cxn ang="0">
                  <a:pos x="110" y="74"/>
                </a:cxn>
                <a:cxn ang="0">
                  <a:pos x="103" y="74"/>
                </a:cxn>
                <a:cxn ang="0">
                  <a:pos x="85" y="51"/>
                </a:cxn>
                <a:cxn ang="0">
                  <a:pos x="66" y="56"/>
                </a:cxn>
                <a:cxn ang="0">
                  <a:pos x="51" y="46"/>
                </a:cxn>
                <a:cxn ang="0">
                  <a:pos x="51" y="38"/>
                </a:cxn>
                <a:cxn ang="0">
                  <a:pos x="57" y="36"/>
                </a:cxn>
                <a:cxn ang="0">
                  <a:pos x="66" y="30"/>
                </a:cxn>
              </a:cxnLst>
              <a:rect l="0" t="0" r="r" b="b"/>
              <a:pathLst>
                <a:path w="130" h="91">
                  <a:moveTo>
                    <a:pt x="66" y="30"/>
                  </a:moveTo>
                  <a:lnTo>
                    <a:pt x="53" y="12"/>
                  </a:lnTo>
                  <a:lnTo>
                    <a:pt x="17" y="0"/>
                  </a:lnTo>
                  <a:lnTo>
                    <a:pt x="6" y="7"/>
                  </a:lnTo>
                  <a:lnTo>
                    <a:pt x="0" y="5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15" y="51"/>
                  </a:lnTo>
                  <a:lnTo>
                    <a:pt x="18" y="44"/>
                  </a:lnTo>
                  <a:lnTo>
                    <a:pt x="30" y="51"/>
                  </a:lnTo>
                  <a:lnTo>
                    <a:pt x="26" y="61"/>
                  </a:lnTo>
                  <a:lnTo>
                    <a:pt x="26" y="76"/>
                  </a:lnTo>
                  <a:lnTo>
                    <a:pt x="40" y="81"/>
                  </a:lnTo>
                  <a:lnTo>
                    <a:pt x="70" y="71"/>
                  </a:lnTo>
                  <a:lnTo>
                    <a:pt x="87" y="84"/>
                  </a:lnTo>
                  <a:lnTo>
                    <a:pt x="101" y="91"/>
                  </a:lnTo>
                  <a:lnTo>
                    <a:pt x="128" y="76"/>
                  </a:lnTo>
                  <a:lnTo>
                    <a:pt x="130" y="68"/>
                  </a:lnTo>
                  <a:lnTo>
                    <a:pt x="125" y="59"/>
                  </a:lnTo>
                  <a:lnTo>
                    <a:pt x="110" y="74"/>
                  </a:lnTo>
                  <a:lnTo>
                    <a:pt x="103" y="74"/>
                  </a:lnTo>
                  <a:lnTo>
                    <a:pt x="85" y="51"/>
                  </a:lnTo>
                  <a:lnTo>
                    <a:pt x="66" y="56"/>
                  </a:lnTo>
                  <a:lnTo>
                    <a:pt x="51" y="46"/>
                  </a:lnTo>
                  <a:lnTo>
                    <a:pt x="51" y="38"/>
                  </a:lnTo>
                  <a:lnTo>
                    <a:pt x="57" y="36"/>
                  </a:lnTo>
                  <a:lnTo>
                    <a:pt x="66" y="3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id="{CBB027BA-1EAD-C241-BEA7-EEACF305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625"/>
              <a:ext cx="32" cy="29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32" y="17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4" y="23"/>
                </a:cxn>
                <a:cxn ang="0">
                  <a:pos x="20" y="29"/>
                </a:cxn>
              </a:cxnLst>
              <a:rect l="0" t="0" r="r" b="b"/>
              <a:pathLst>
                <a:path w="32" h="29">
                  <a:moveTo>
                    <a:pt x="20" y="29"/>
                  </a:moveTo>
                  <a:lnTo>
                    <a:pt x="32" y="17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20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48">
              <a:extLst>
                <a:ext uri="{FF2B5EF4-FFF2-40B4-BE49-F238E27FC236}">
                  <a16:creationId xmlns:a16="http://schemas.microsoft.com/office/drawing/2014/main" id="{04DA3D3D-26DA-3348-9C6C-710DCCCB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625"/>
              <a:ext cx="32" cy="29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32" y="17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4" y="23"/>
                </a:cxn>
                <a:cxn ang="0">
                  <a:pos x="20" y="29"/>
                </a:cxn>
              </a:cxnLst>
              <a:rect l="0" t="0" r="r" b="b"/>
              <a:pathLst>
                <a:path w="32" h="29">
                  <a:moveTo>
                    <a:pt x="20" y="29"/>
                  </a:moveTo>
                  <a:lnTo>
                    <a:pt x="32" y="17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20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49">
              <a:extLst>
                <a:ext uri="{FF2B5EF4-FFF2-40B4-BE49-F238E27FC236}">
                  <a16:creationId xmlns:a16="http://schemas.microsoft.com/office/drawing/2014/main" id="{6DC775A4-8181-E84E-A63E-48F461B6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681"/>
              <a:ext cx="49" cy="47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11"/>
                </a:cxn>
                <a:cxn ang="0">
                  <a:pos x="9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3" y="45"/>
                </a:cxn>
                <a:cxn ang="0">
                  <a:pos x="34" y="47"/>
                </a:cxn>
                <a:cxn ang="0">
                  <a:pos x="49" y="42"/>
                </a:cxn>
                <a:cxn ang="0">
                  <a:pos x="39" y="34"/>
                </a:cxn>
                <a:cxn ang="0">
                  <a:pos x="41" y="22"/>
                </a:cxn>
              </a:cxnLst>
              <a:rect l="0" t="0" r="r" b="b"/>
              <a:pathLst>
                <a:path w="49" h="47">
                  <a:moveTo>
                    <a:pt x="41" y="22"/>
                  </a:moveTo>
                  <a:lnTo>
                    <a:pt x="31" y="11"/>
                  </a:lnTo>
                  <a:lnTo>
                    <a:pt x="9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3" y="45"/>
                  </a:lnTo>
                  <a:lnTo>
                    <a:pt x="34" y="47"/>
                  </a:lnTo>
                  <a:lnTo>
                    <a:pt x="49" y="42"/>
                  </a:lnTo>
                  <a:lnTo>
                    <a:pt x="39" y="34"/>
                  </a:lnTo>
                  <a:lnTo>
                    <a:pt x="41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50">
              <a:extLst>
                <a:ext uri="{FF2B5EF4-FFF2-40B4-BE49-F238E27FC236}">
                  <a16:creationId xmlns:a16="http://schemas.microsoft.com/office/drawing/2014/main" id="{7A51308A-D2A7-2340-B1A4-71D4E8F1F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681"/>
              <a:ext cx="49" cy="47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31" y="11"/>
                </a:cxn>
                <a:cxn ang="0">
                  <a:pos x="9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3" y="45"/>
                </a:cxn>
                <a:cxn ang="0">
                  <a:pos x="34" y="47"/>
                </a:cxn>
                <a:cxn ang="0">
                  <a:pos x="49" y="42"/>
                </a:cxn>
                <a:cxn ang="0">
                  <a:pos x="39" y="34"/>
                </a:cxn>
                <a:cxn ang="0">
                  <a:pos x="41" y="22"/>
                </a:cxn>
              </a:cxnLst>
              <a:rect l="0" t="0" r="r" b="b"/>
              <a:pathLst>
                <a:path w="49" h="47">
                  <a:moveTo>
                    <a:pt x="41" y="22"/>
                  </a:moveTo>
                  <a:lnTo>
                    <a:pt x="31" y="11"/>
                  </a:lnTo>
                  <a:lnTo>
                    <a:pt x="9" y="0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3" y="45"/>
                  </a:lnTo>
                  <a:lnTo>
                    <a:pt x="34" y="47"/>
                  </a:lnTo>
                  <a:lnTo>
                    <a:pt x="49" y="42"/>
                  </a:lnTo>
                  <a:lnTo>
                    <a:pt x="39" y="34"/>
                  </a:lnTo>
                  <a:lnTo>
                    <a:pt x="41" y="2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51">
              <a:extLst>
                <a:ext uri="{FF2B5EF4-FFF2-40B4-BE49-F238E27FC236}">
                  <a16:creationId xmlns:a16="http://schemas.microsoft.com/office/drawing/2014/main" id="{77503A10-CFA7-7C4A-B617-528F435E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707"/>
              <a:ext cx="31" cy="36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31" y="6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3" y="23"/>
                </a:cxn>
                <a:cxn ang="0">
                  <a:pos x="21" y="36"/>
                </a:cxn>
              </a:cxnLst>
              <a:rect l="0" t="0" r="r" b="b"/>
              <a:pathLst>
                <a:path w="31" h="36">
                  <a:moveTo>
                    <a:pt x="21" y="36"/>
                  </a:moveTo>
                  <a:lnTo>
                    <a:pt x="31" y="6"/>
                  </a:lnTo>
                  <a:lnTo>
                    <a:pt x="21" y="0"/>
                  </a:lnTo>
                  <a:lnTo>
                    <a:pt x="0" y="5"/>
                  </a:lnTo>
                  <a:lnTo>
                    <a:pt x="3" y="23"/>
                  </a:lnTo>
                  <a:lnTo>
                    <a:pt x="21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152">
              <a:extLst>
                <a:ext uri="{FF2B5EF4-FFF2-40B4-BE49-F238E27FC236}">
                  <a16:creationId xmlns:a16="http://schemas.microsoft.com/office/drawing/2014/main" id="{6423C765-9F3A-7948-8B36-1F97E742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707"/>
              <a:ext cx="31" cy="36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31" y="6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3" y="23"/>
                </a:cxn>
                <a:cxn ang="0">
                  <a:pos x="21" y="36"/>
                </a:cxn>
              </a:cxnLst>
              <a:rect l="0" t="0" r="r" b="b"/>
              <a:pathLst>
                <a:path w="31" h="36">
                  <a:moveTo>
                    <a:pt x="21" y="36"/>
                  </a:moveTo>
                  <a:lnTo>
                    <a:pt x="31" y="6"/>
                  </a:lnTo>
                  <a:lnTo>
                    <a:pt x="21" y="0"/>
                  </a:lnTo>
                  <a:lnTo>
                    <a:pt x="0" y="5"/>
                  </a:lnTo>
                  <a:lnTo>
                    <a:pt x="3" y="23"/>
                  </a:lnTo>
                  <a:lnTo>
                    <a:pt x="21" y="3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153">
              <a:extLst>
                <a:ext uri="{FF2B5EF4-FFF2-40B4-BE49-F238E27FC236}">
                  <a16:creationId xmlns:a16="http://schemas.microsoft.com/office/drawing/2014/main" id="{1F7FCECD-42D4-A94E-9E8D-9A756480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929"/>
              <a:ext cx="32" cy="29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21"/>
                </a:cxn>
                <a:cxn ang="0">
                  <a:pos x="6" y="29"/>
                </a:cxn>
                <a:cxn ang="0">
                  <a:pos x="14" y="25"/>
                </a:cxn>
                <a:cxn ang="0">
                  <a:pos x="18" y="21"/>
                </a:cxn>
              </a:cxnLst>
              <a:rect l="0" t="0" r="r" b="b"/>
              <a:pathLst>
                <a:path w="32" h="29">
                  <a:moveTo>
                    <a:pt x="18" y="21"/>
                  </a:moveTo>
                  <a:lnTo>
                    <a:pt x="32" y="0"/>
                  </a:lnTo>
                  <a:lnTo>
                    <a:pt x="19" y="0"/>
                  </a:lnTo>
                  <a:lnTo>
                    <a:pt x="0" y="21"/>
                  </a:lnTo>
                  <a:lnTo>
                    <a:pt x="6" y="29"/>
                  </a:lnTo>
                  <a:lnTo>
                    <a:pt x="14" y="25"/>
                  </a:lnTo>
                  <a:lnTo>
                    <a:pt x="18" y="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154">
              <a:extLst>
                <a:ext uri="{FF2B5EF4-FFF2-40B4-BE49-F238E27FC236}">
                  <a16:creationId xmlns:a16="http://schemas.microsoft.com/office/drawing/2014/main" id="{4AB6337B-66B9-324B-A170-078EDFB9A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929"/>
              <a:ext cx="32" cy="29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21"/>
                </a:cxn>
                <a:cxn ang="0">
                  <a:pos x="6" y="29"/>
                </a:cxn>
                <a:cxn ang="0">
                  <a:pos x="14" y="25"/>
                </a:cxn>
                <a:cxn ang="0">
                  <a:pos x="18" y="21"/>
                </a:cxn>
              </a:cxnLst>
              <a:rect l="0" t="0" r="r" b="b"/>
              <a:pathLst>
                <a:path w="32" h="29">
                  <a:moveTo>
                    <a:pt x="18" y="21"/>
                  </a:moveTo>
                  <a:lnTo>
                    <a:pt x="32" y="0"/>
                  </a:lnTo>
                  <a:lnTo>
                    <a:pt x="19" y="0"/>
                  </a:lnTo>
                  <a:lnTo>
                    <a:pt x="0" y="21"/>
                  </a:lnTo>
                  <a:lnTo>
                    <a:pt x="6" y="29"/>
                  </a:lnTo>
                  <a:lnTo>
                    <a:pt x="14" y="25"/>
                  </a:lnTo>
                  <a:lnTo>
                    <a:pt x="18" y="2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55">
              <a:extLst>
                <a:ext uri="{FF2B5EF4-FFF2-40B4-BE49-F238E27FC236}">
                  <a16:creationId xmlns:a16="http://schemas.microsoft.com/office/drawing/2014/main" id="{727EC8B2-265B-4748-B3C4-752DB162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119"/>
              <a:ext cx="89" cy="67"/>
            </a:xfrm>
            <a:custGeom>
              <a:avLst/>
              <a:gdLst/>
              <a:ahLst/>
              <a:cxnLst>
                <a:cxn ang="0">
                  <a:pos x="78" y="30"/>
                </a:cxn>
                <a:cxn ang="0">
                  <a:pos x="89" y="26"/>
                </a:cxn>
                <a:cxn ang="0">
                  <a:pos x="65" y="0"/>
                </a:cxn>
                <a:cxn ang="0">
                  <a:pos x="50" y="10"/>
                </a:cxn>
                <a:cxn ang="0">
                  <a:pos x="8" y="16"/>
                </a:cxn>
                <a:cxn ang="0">
                  <a:pos x="0" y="35"/>
                </a:cxn>
                <a:cxn ang="0">
                  <a:pos x="8" y="44"/>
                </a:cxn>
                <a:cxn ang="0">
                  <a:pos x="33" y="47"/>
                </a:cxn>
                <a:cxn ang="0">
                  <a:pos x="45" y="65"/>
                </a:cxn>
                <a:cxn ang="0">
                  <a:pos x="68" y="67"/>
                </a:cxn>
                <a:cxn ang="0">
                  <a:pos x="78" y="60"/>
                </a:cxn>
                <a:cxn ang="0">
                  <a:pos x="68" y="48"/>
                </a:cxn>
                <a:cxn ang="0">
                  <a:pos x="78" y="44"/>
                </a:cxn>
                <a:cxn ang="0">
                  <a:pos x="65" y="26"/>
                </a:cxn>
                <a:cxn ang="0">
                  <a:pos x="68" y="22"/>
                </a:cxn>
                <a:cxn ang="0">
                  <a:pos x="78" y="30"/>
                </a:cxn>
              </a:cxnLst>
              <a:rect l="0" t="0" r="r" b="b"/>
              <a:pathLst>
                <a:path w="89" h="67">
                  <a:moveTo>
                    <a:pt x="78" y="30"/>
                  </a:moveTo>
                  <a:lnTo>
                    <a:pt x="89" y="26"/>
                  </a:lnTo>
                  <a:lnTo>
                    <a:pt x="65" y="0"/>
                  </a:lnTo>
                  <a:lnTo>
                    <a:pt x="50" y="10"/>
                  </a:lnTo>
                  <a:lnTo>
                    <a:pt x="8" y="16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3" y="47"/>
                  </a:lnTo>
                  <a:lnTo>
                    <a:pt x="45" y="65"/>
                  </a:lnTo>
                  <a:lnTo>
                    <a:pt x="68" y="67"/>
                  </a:lnTo>
                  <a:lnTo>
                    <a:pt x="78" y="60"/>
                  </a:lnTo>
                  <a:lnTo>
                    <a:pt x="68" y="48"/>
                  </a:lnTo>
                  <a:lnTo>
                    <a:pt x="78" y="44"/>
                  </a:lnTo>
                  <a:lnTo>
                    <a:pt x="65" y="26"/>
                  </a:lnTo>
                  <a:lnTo>
                    <a:pt x="68" y="22"/>
                  </a:lnTo>
                  <a:lnTo>
                    <a:pt x="7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156">
              <a:extLst>
                <a:ext uri="{FF2B5EF4-FFF2-40B4-BE49-F238E27FC236}">
                  <a16:creationId xmlns:a16="http://schemas.microsoft.com/office/drawing/2014/main" id="{70544EB3-0542-344E-843B-D32C5CBC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119"/>
              <a:ext cx="89" cy="67"/>
            </a:xfrm>
            <a:custGeom>
              <a:avLst/>
              <a:gdLst/>
              <a:ahLst/>
              <a:cxnLst>
                <a:cxn ang="0">
                  <a:pos x="78" y="30"/>
                </a:cxn>
                <a:cxn ang="0">
                  <a:pos x="89" y="26"/>
                </a:cxn>
                <a:cxn ang="0">
                  <a:pos x="65" y="0"/>
                </a:cxn>
                <a:cxn ang="0">
                  <a:pos x="50" y="10"/>
                </a:cxn>
                <a:cxn ang="0">
                  <a:pos x="8" y="16"/>
                </a:cxn>
                <a:cxn ang="0">
                  <a:pos x="0" y="35"/>
                </a:cxn>
                <a:cxn ang="0">
                  <a:pos x="8" y="44"/>
                </a:cxn>
                <a:cxn ang="0">
                  <a:pos x="33" y="47"/>
                </a:cxn>
                <a:cxn ang="0">
                  <a:pos x="45" y="65"/>
                </a:cxn>
                <a:cxn ang="0">
                  <a:pos x="68" y="67"/>
                </a:cxn>
                <a:cxn ang="0">
                  <a:pos x="78" y="60"/>
                </a:cxn>
                <a:cxn ang="0">
                  <a:pos x="68" y="48"/>
                </a:cxn>
                <a:cxn ang="0">
                  <a:pos x="78" y="44"/>
                </a:cxn>
                <a:cxn ang="0">
                  <a:pos x="65" y="26"/>
                </a:cxn>
                <a:cxn ang="0">
                  <a:pos x="68" y="22"/>
                </a:cxn>
                <a:cxn ang="0">
                  <a:pos x="78" y="30"/>
                </a:cxn>
              </a:cxnLst>
              <a:rect l="0" t="0" r="r" b="b"/>
              <a:pathLst>
                <a:path w="89" h="67">
                  <a:moveTo>
                    <a:pt x="78" y="30"/>
                  </a:moveTo>
                  <a:lnTo>
                    <a:pt x="89" y="26"/>
                  </a:lnTo>
                  <a:lnTo>
                    <a:pt x="65" y="0"/>
                  </a:lnTo>
                  <a:lnTo>
                    <a:pt x="50" y="10"/>
                  </a:lnTo>
                  <a:lnTo>
                    <a:pt x="8" y="16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3" y="47"/>
                  </a:lnTo>
                  <a:lnTo>
                    <a:pt x="45" y="65"/>
                  </a:lnTo>
                  <a:lnTo>
                    <a:pt x="68" y="67"/>
                  </a:lnTo>
                  <a:lnTo>
                    <a:pt x="78" y="60"/>
                  </a:lnTo>
                  <a:lnTo>
                    <a:pt x="68" y="48"/>
                  </a:lnTo>
                  <a:lnTo>
                    <a:pt x="78" y="44"/>
                  </a:lnTo>
                  <a:lnTo>
                    <a:pt x="65" y="26"/>
                  </a:lnTo>
                  <a:lnTo>
                    <a:pt x="68" y="22"/>
                  </a:lnTo>
                  <a:lnTo>
                    <a:pt x="78" y="3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157">
              <a:extLst>
                <a:ext uri="{FF2B5EF4-FFF2-40B4-BE49-F238E27FC236}">
                  <a16:creationId xmlns:a16="http://schemas.microsoft.com/office/drawing/2014/main" id="{68F3A388-9E23-4A4E-81E6-2987CD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191"/>
              <a:ext cx="34" cy="30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32" y="8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9" y="30"/>
                </a:cxn>
                <a:cxn ang="0">
                  <a:pos x="34" y="26"/>
                </a:cxn>
              </a:cxnLst>
              <a:rect l="0" t="0" r="r" b="b"/>
              <a:pathLst>
                <a:path w="34" h="30">
                  <a:moveTo>
                    <a:pt x="34" y="26"/>
                  </a:moveTo>
                  <a:lnTo>
                    <a:pt x="32" y="8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9" y="30"/>
                  </a:lnTo>
                  <a:lnTo>
                    <a:pt x="3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58">
              <a:extLst>
                <a:ext uri="{FF2B5EF4-FFF2-40B4-BE49-F238E27FC236}">
                  <a16:creationId xmlns:a16="http://schemas.microsoft.com/office/drawing/2014/main" id="{5CA14FA0-F6E5-F949-86E7-24B55E4CF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191"/>
              <a:ext cx="34" cy="30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32" y="8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9" y="30"/>
                </a:cxn>
                <a:cxn ang="0">
                  <a:pos x="34" y="26"/>
                </a:cxn>
              </a:cxnLst>
              <a:rect l="0" t="0" r="r" b="b"/>
              <a:pathLst>
                <a:path w="34" h="30">
                  <a:moveTo>
                    <a:pt x="34" y="26"/>
                  </a:moveTo>
                  <a:lnTo>
                    <a:pt x="32" y="8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9" y="30"/>
                  </a:lnTo>
                  <a:lnTo>
                    <a:pt x="34" y="2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59">
              <a:extLst>
                <a:ext uri="{FF2B5EF4-FFF2-40B4-BE49-F238E27FC236}">
                  <a16:creationId xmlns:a16="http://schemas.microsoft.com/office/drawing/2014/main" id="{26740FD9-9BDC-A245-AF25-DDF0BA89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229"/>
              <a:ext cx="48" cy="101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0" y="26"/>
                </a:cxn>
                <a:cxn ang="0">
                  <a:pos x="26" y="16"/>
                </a:cxn>
                <a:cxn ang="0">
                  <a:pos x="17" y="4"/>
                </a:cxn>
                <a:cxn ang="0">
                  <a:pos x="42" y="19"/>
                </a:cxn>
                <a:cxn ang="0">
                  <a:pos x="42" y="13"/>
                </a:cxn>
                <a:cxn ang="0">
                  <a:pos x="17" y="0"/>
                </a:cxn>
                <a:cxn ang="0">
                  <a:pos x="7" y="4"/>
                </a:cxn>
                <a:cxn ang="0">
                  <a:pos x="10" y="24"/>
                </a:cxn>
                <a:cxn ang="0">
                  <a:pos x="0" y="47"/>
                </a:cxn>
                <a:cxn ang="0">
                  <a:pos x="15" y="99"/>
                </a:cxn>
                <a:cxn ang="0">
                  <a:pos x="32" y="101"/>
                </a:cxn>
                <a:cxn ang="0">
                  <a:pos x="45" y="97"/>
                </a:cxn>
                <a:cxn ang="0">
                  <a:pos x="32" y="85"/>
                </a:cxn>
                <a:cxn ang="0">
                  <a:pos x="35" y="73"/>
                </a:cxn>
                <a:cxn ang="0">
                  <a:pos x="30" y="59"/>
                </a:cxn>
                <a:cxn ang="0">
                  <a:pos x="45" y="47"/>
                </a:cxn>
                <a:cxn ang="0">
                  <a:pos x="48" y="36"/>
                </a:cxn>
              </a:cxnLst>
              <a:rect l="0" t="0" r="r" b="b"/>
              <a:pathLst>
                <a:path w="48" h="101">
                  <a:moveTo>
                    <a:pt x="48" y="36"/>
                  </a:moveTo>
                  <a:lnTo>
                    <a:pt x="40" y="26"/>
                  </a:lnTo>
                  <a:lnTo>
                    <a:pt x="26" y="16"/>
                  </a:lnTo>
                  <a:lnTo>
                    <a:pt x="17" y="4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17" y="0"/>
                  </a:lnTo>
                  <a:lnTo>
                    <a:pt x="7" y="4"/>
                  </a:lnTo>
                  <a:lnTo>
                    <a:pt x="10" y="24"/>
                  </a:lnTo>
                  <a:lnTo>
                    <a:pt x="0" y="47"/>
                  </a:lnTo>
                  <a:lnTo>
                    <a:pt x="15" y="99"/>
                  </a:lnTo>
                  <a:lnTo>
                    <a:pt x="32" y="101"/>
                  </a:lnTo>
                  <a:lnTo>
                    <a:pt x="45" y="97"/>
                  </a:lnTo>
                  <a:lnTo>
                    <a:pt x="32" y="85"/>
                  </a:lnTo>
                  <a:lnTo>
                    <a:pt x="35" y="73"/>
                  </a:lnTo>
                  <a:lnTo>
                    <a:pt x="30" y="59"/>
                  </a:lnTo>
                  <a:lnTo>
                    <a:pt x="45" y="47"/>
                  </a:lnTo>
                  <a:lnTo>
                    <a:pt x="48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160">
              <a:extLst>
                <a:ext uri="{FF2B5EF4-FFF2-40B4-BE49-F238E27FC236}">
                  <a16:creationId xmlns:a16="http://schemas.microsoft.com/office/drawing/2014/main" id="{0001215A-0423-CF44-91BF-E3CDBF18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229"/>
              <a:ext cx="48" cy="101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0" y="26"/>
                </a:cxn>
                <a:cxn ang="0">
                  <a:pos x="26" y="16"/>
                </a:cxn>
                <a:cxn ang="0">
                  <a:pos x="17" y="4"/>
                </a:cxn>
                <a:cxn ang="0">
                  <a:pos x="42" y="19"/>
                </a:cxn>
                <a:cxn ang="0">
                  <a:pos x="42" y="13"/>
                </a:cxn>
                <a:cxn ang="0">
                  <a:pos x="17" y="0"/>
                </a:cxn>
                <a:cxn ang="0">
                  <a:pos x="7" y="4"/>
                </a:cxn>
                <a:cxn ang="0">
                  <a:pos x="10" y="24"/>
                </a:cxn>
                <a:cxn ang="0">
                  <a:pos x="0" y="47"/>
                </a:cxn>
                <a:cxn ang="0">
                  <a:pos x="15" y="99"/>
                </a:cxn>
                <a:cxn ang="0">
                  <a:pos x="32" y="101"/>
                </a:cxn>
                <a:cxn ang="0">
                  <a:pos x="45" y="97"/>
                </a:cxn>
                <a:cxn ang="0">
                  <a:pos x="32" y="85"/>
                </a:cxn>
                <a:cxn ang="0">
                  <a:pos x="35" y="73"/>
                </a:cxn>
                <a:cxn ang="0">
                  <a:pos x="30" y="59"/>
                </a:cxn>
                <a:cxn ang="0">
                  <a:pos x="45" y="47"/>
                </a:cxn>
                <a:cxn ang="0">
                  <a:pos x="48" y="36"/>
                </a:cxn>
              </a:cxnLst>
              <a:rect l="0" t="0" r="r" b="b"/>
              <a:pathLst>
                <a:path w="48" h="101">
                  <a:moveTo>
                    <a:pt x="48" y="36"/>
                  </a:moveTo>
                  <a:lnTo>
                    <a:pt x="40" y="26"/>
                  </a:lnTo>
                  <a:lnTo>
                    <a:pt x="26" y="16"/>
                  </a:lnTo>
                  <a:lnTo>
                    <a:pt x="17" y="4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17" y="0"/>
                  </a:lnTo>
                  <a:lnTo>
                    <a:pt x="7" y="4"/>
                  </a:lnTo>
                  <a:lnTo>
                    <a:pt x="10" y="24"/>
                  </a:lnTo>
                  <a:lnTo>
                    <a:pt x="0" y="47"/>
                  </a:lnTo>
                  <a:lnTo>
                    <a:pt x="15" y="99"/>
                  </a:lnTo>
                  <a:lnTo>
                    <a:pt x="32" y="101"/>
                  </a:lnTo>
                  <a:lnTo>
                    <a:pt x="45" y="97"/>
                  </a:lnTo>
                  <a:lnTo>
                    <a:pt x="32" y="85"/>
                  </a:lnTo>
                  <a:lnTo>
                    <a:pt x="35" y="73"/>
                  </a:lnTo>
                  <a:lnTo>
                    <a:pt x="30" y="59"/>
                  </a:lnTo>
                  <a:lnTo>
                    <a:pt x="45" y="47"/>
                  </a:lnTo>
                  <a:lnTo>
                    <a:pt x="48" y="3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161">
              <a:extLst>
                <a:ext uri="{FF2B5EF4-FFF2-40B4-BE49-F238E27FC236}">
                  <a16:creationId xmlns:a16="http://schemas.microsoft.com/office/drawing/2014/main" id="{2D608CC4-CE28-E64D-A21F-41F22DBC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354"/>
              <a:ext cx="32" cy="34"/>
            </a:xfrm>
            <a:custGeom>
              <a:avLst/>
              <a:gdLst/>
              <a:ahLst/>
              <a:cxnLst>
                <a:cxn ang="0">
                  <a:pos x="21" y="30"/>
                </a:cxn>
                <a:cxn ang="0">
                  <a:pos x="32" y="14"/>
                </a:cxn>
                <a:cxn ang="0">
                  <a:pos x="21" y="0"/>
                </a:cxn>
                <a:cxn ang="0">
                  <a:pos x="7" y="14"/>
                </a:cxn>
                <a:cxn ang="0">
                  <a:pos x="0" y="34"/>
                </a:cxn>
                <a:cxn ang="0">
                  <a:pos x="21" y="30"/>
                </a:cxn>
              </a:cxnLst>
              <a:rect l="0" t="0" r="r" b="b"/>
              <a:pathLst>
                <a:path w="32" h="34">
                  <a:moveTo>
                    <a:pt x="21" y="30"/>
                  </a:moveTo>
                  <a:lnTo>
                    <a:pt x="32" y="14"/>
                  </a:lnTo>
                  <a:lnTo>
                    <a:pt x="21" y="0"/>
                  </a:lnTo>
                  <a:lnTo>
                    <a:pt x="7" y="14"/>
                  </a:lnTo>
                  <a:lnTo>
                    <a:pt x="0" y="3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162">
              <a:extLst>
                <a:ext uri="{FF2B5EF4-FFF2-40B4-BE49-F238E27FC236}">
                  <a16:creationId xmlns:a16="http://schemas.microsoft.com/office/drawing/2014/main" id="{D7BD727C-A29E-0340-87D9-617242AE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354"/>
              <a:ext cx="32" cy="34"/>
            </a:xfrm>
            <a:custGeom>
              <a:avLst/>
              <a:gdLst/>
              <a:ahLst/>
              <a:cxnLst>
                <a:cxn ang="0">
                  <a:pos x="21" y="30"/>
                </a:cxn>
                <a:cxn ang="0">
                  <a:pos x="32" y="14"/>
                </a:cxn>
                <a:cxn ang="0">
                  <a:pos x="21" y="0"/>
                </a:cxn>
                <a:cxn ang="0">
                  <a:pos x="7" y="14"/>
                </a:cxn>
                <a:cxn ang="0">
                  <a:pos x="0" y="34"/>
                </a:cxn>
                <a:cxn ang="0">
                  <a:pos x="21" y="30"/>
                </a:cxn>
              </a:cxnLst>
              <a:rect l="0" t="0" r="r" b="b"/>
              <a:pathLst>
                <a:path w="32" h="34">
                  <a:moveTo>
                    <a:pt x="21" y="30"/>
                  </a:moveTo>
                  <a:lnTo>
                    <a:pt x="32" y="14"/>
                  </a:lnTo>
                  <a:lnTo>
                    <a:pt x="21" y="0"/>
                  </a:lnTo>
                  <a:lnTo>
                    <a:pt x="7" y="14"/>
                  </a:lnTo>
                  <a:lnTo>
                    <a:pt x="0" y="3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163">
              <a:extLst>
                <a:ext uri="{FF2B5EF4-FFF2-40B4-BE49-F238E27FC236}">
                  <a16:creationId xmlns:a16="http://schemas.microsoft.com/office/drawing/2014/main" id="{E6D2AF55-F9F4-6040-AB5D-E9B1410C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8"/>
              <a:ext cx="32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32" y="22"/>
                </a:cxn>
                <a:cxn ang="0">
                  <a:pos x="6" y="0"/>
                </a:cxn>
                <a:cxn ang="0">
                  <a:pos x="0" y="27"/>
                </a:cxn>
                <a:cxn ang="0">
                  <a:pos x="13" y="25"/>
                </a:cxn>
                <a:cxn ang="0">
                  <a:pos x="24" y="29"/>
                </a:cxn>
              </a:cxnLst>
              <a:rect l="0" t="0" r="r" b="b"/>
              <a:pathLst>
                <a:path w="32" h="29">
                  <a:moveTo>
                    <a:pt x="24" y="29"/>
                  </a:moveTo>
                  <a:lnTo>
                    <a:pt x="32" y="22"/>
                  </a:lnTo>
                  <a:lnTo>
                    <a:pt x="6" y="0"/>
                  </a:lnTo>
                  <a:lnTo>
                    <a:pt x="0" y="27"/>
                  </a:lnTo>
                  <a:lnTo>
                    <a:pt x="13" y="25"/>
                  </a:lnTo>
                  <a:lnTo>
                    <a:pt x="24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164">
              <a:extLst>
                <a:ext uri="{FF2B5EF4-FFF2-40B4-BE49-F238E27FC236}">
                  <a16:creationId xmlns:a16="http://schemas.microsoft.com/office/drawing/2014/main" id="{03A020F1-2358-814F-BC91-0A684ED6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8"/>
              <a:ext cx="32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32" y="22"/>
                </a:cxn>
                <a:cxn ang="0">
                  <a:pos x="6" y="0"/>
                </a:cxn>
                <a:cxn ang="0">
                  <a:pos x="0" y="27"/>
                </a:cxn>
                <a:cxn ang="0">
                  <a:pos x="13" y="25"/>
                </a:cxn>
                <a:cxn ang="0">
                  <a:pos x="24" y="29"/>
                </a:cxn>
              </a:cxnLst>
              <a:rect l="0" t="0" r="r" b="b"/>
              <a:pathLst>
                <a:path w="32" h="29">
                  <a:moveTo>
                    <a:pt x="24" y="29"/>
                  </a:moveTo>
                  <a:lnTo>
                    <a:pt x="32" y="22"/>
                  </a:lnTo>
                  <a:lnTo>
                    <a:pt x="6" y="0"/>
                  </a:lnTo>
                  <a:lnTo>
                    <a:pt x="0" y="27"/>
                  </a:lnTo>
                  <a:lnTo>
                    <a:pt x="13" y="25"/>
                  </a:lnTo>
                  <a:lnTo>
                    <a:pt x="24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165">
              <a:extLst>
                <a:ext uri="{FF2B5EF4-FFF2-40B4-BE49-F238E27FC236}">
                  <a16:creationId xmlns:a16="http://schemas.microsoft.com/office/drawing/2014/main" id="{81A99694-EDB7-CB46-B224-21E39291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319"/>
              <a:ext cx="113" cy="145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67" y="20"/>
                </a:cxn>
                <a:cxn ang="0">
                  <a:pos x="97" y="0"/>
                </a:cxn>
                <a:cxn ang="0">
                  <a:pos x="107" y="10"/>
                </a:cxn>
                <a:cxn ang="0">
                  <a:pos x="113" y="94"/>
                </a:cxn>
                <a:cxn ang="0">
                  <a:pos x="105" y="105"/>
                </a:cxn>
                <a:cxn ang="0">
                  <a:pos x="97" y="100"/>
                </a:cxn>
                <a:cxn ang="0">
                  <a:pos x="98" y="81"/>
                </a:cxn>
                <a:cxn ang="0">
                  <a:pos x="95" y="72"/>
                </a:cxn>
                <a:cxn ang="0">
                  <a:pos x="86" y="81"/>
                </a:cxn>
                <a:cxn ang="0">
                  <a:pos x="89" y="100"/>
                </a:cxn>
                <a:cxn ang="0">
                  <a:pos x="89" y="122"/>
                </a:cxn>
                <a:cxn ang="0">
                  <a:pos x="76" y="130"/>
                </a:cxn>
                <a:cxn ang="0">
                  <a:pos x="51" y="110"/>
                </a:cxn>
                <a:cxn ang="0">
                  <a:pos x="36" y="135"/>
                </a:cxn>
                <a:cxn ang="0">
                  <a:pos x="24" y="145"/>
                </a:cxn>
                <a:cxn ang="0">
                  <a:pos x="1" y="122"/>
                </a:cxn>
                <a:cxn ang="0">
                  <a:pos x="0" y="108"/>
                </a:cxn>
                <a:cxn ang="0">
                  <a:pos x="4" y="97"/>
                </a:cxn>
                <a:cxn ang="0">
                  <a:pos x="15" y="118"/>
                </a:cxn>
                <a:cxn ang="0">
                  <a:pos x="23" y="118"/>
                </a:cxn>
                <a:cxn ang="0">
                  <a:pos x="36" y="81"/>
                </a:cxn>
                <a:cxn ang="0">
                  <a:pos x="54" y="90"/>
                </a:cxn>
                <a:cxn ang="0">
                  <a:pos x="68" y="72"/>
                </a:cxn>
                <a:cxn ang="0">
                  <a:pos x="68" y="62"/>
                </a:cxn>
                <a:cxn ang="0">
                  <a:pos x="63" y="61"/>
                </a:cxn>
                <a:cxn ang="0">
                  <a:pos x="54" y="47"/>
                </a:cxn>
              </a:cxnLst>
              <a:rect l="0" t="0" r="r" b="b"/>
              <a:pathLst>
                <a:path w="113" h="145">
                  <a:moveTo>
                    <a:pt x="54" y="47"/>
                  </a:moveTo>
                  <a:lnTo>
                    <a:pt x="67" y="20"/>
                  </a:lnTo>
                  <a:lnTo>
                    <a:pt x="97" y="0"/>
                  </a:lnTo>
                  <a:lnTo>
                    <a:pt x="107" y="10"/>
                  </a:lnTo>
                  <a:lnTo>
                    <a:pt x="113" y="94"/>
                  </a:lnTo>
                  <a:lnTo>
                    <a:pt x="105" y="105"/>
                  </a:lnTo>
                  <a:lnTo>
                    <a:pt x="97" y="100"/>
                  </a:lnTo>
                  <a:lnTo>
                    <a:pt x="98" y="81"/>
                  </a:lnTo>
                  <a:lnTo>
                    <a:pt x="95" y="72"/>
                  </a:lnTo>
                  <a:lnTo>
                    <a:pt x="86" y="81"/>
                  </a:lnTo>
                  <a:lnTo>
                    <a:pt x="89" y="100"/>
                  </a:lnTo>
                  <a:lnTo>
                    <a:pt x="89" y="122"/>
                  </a:lnTo>
                  <a:lnTo>
                    <a:pt x="76" y="130"/>
                  </a:lnTo>
                  <a:lnTo>
                    <a:pt x="51" y="110"/>
                  </a:lnTo>
                  <a:lnTo>
                    <a:pt x="36" y="135"/>
                  </a:lnTo>
                  <a:lnTo>
                    <a:pt x="24" y="145"/>
                  </a:lnTo>
                  <a:lnTo>
                    <a:pt x="1" y="122"/>
                  </a:lnTo>
                  <a:lnTo>
                    <a:pt x="0" y="108"/>
                  </a:lnTo>
                  <a:lnTo>
                    <a:pt x="4" y="97"/>
                  </a:lnTo>
                  <a:lnTo>
                    <a:pt x="15" y="118"/>
                  </a:lnTo>
                  <a:lnTo>
                    <a:pt x="23" y="118"/>
                  </a:lnTo>
                  <a:lnTo>
                    <a:pt x="36" y="81"/>
                  </a:lnTo>
                  <a:lnTo>
                    <a:pt x="54" y="90"/>
                  </a:lnTo>
                  <a:lnTo>
                    <a:pt x="68" y="72"/>
                  </a:lnTo>
                  <a:lnTo>
                    <a:pt x="68" y="62"/>
                  </a:lnTo>
                  <a:lnTo>
                    <a:pt x="63" y="61"/>
                  </a:lnTo>
                  <a:lnTo>
                    <a:pt x="54" y="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166">
              <a:extLst>
                <a:ext uri="{FF2B5EF4-FFF2-40B4-BE49-F238E27FC236}">
                  <a16:creationId xmlns:a16="http://schemas.microsoft.com/office/drawing/2014/main" id="{195C37D2-D2C0-2445-A078-0330DE73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319"/>
              <a:ext cx="113" cy="145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67" y="20"/>
                </a:cxn>
                <a:cxn ang="0">
                  <a:pos x="97" y="0"/>
                </a:cxn>
                <a:cxn ang="0">
                  <a:pos x="107" y="10"/>
                </a:cxn>
                <a:cxn ang="0">
                  <a:pos x="113" y="94"/>
                </a:cxn>
                <a:cxn ang="0">
                  <a:pos x="105" y="105"/>
                </a:cxn>
                <a:cxn ang="0">
                  <a:pos x="97" y="100"/>
                </a:cxn>
                <a:cxn ang="0">
                  <a:pos x="98" y="81"/>
                </a:cxn>
                <a:cxn ang="0">
                  <a:pos x="95" y="72"/>
                </a:cxn>
                <a:cxn ang="0">
                  <a:pos x="86" y="81"/>
                </a:cxn>
                <a:cxn ang="0">
                  <a:pos x="89" y="100"/>
                </a:cxn>
                <a:cxn ang="0">
                  <a:pos x="89" y="122"/>
                </a:cxn>
                <a:cxn ang="0">
                  <a:pos x="76" y="130"/>
                </a:cxn>
                <a:cxn ang="0">
                  <a:pos x="51" y="110"/>
                </a:cxn>
                <a:cxn ang="0">
                  <a:pos x="36" y="135"/>
                </a:cxn>
                <a:cxn ang="0">
                  <a:pos x="24" y="145"/>
                </a:cxn>
                <a:cxn ang="0">
                  <a:pos x="1" y="122"/>
                </a:cxn>
                <a:cxn ang="0">
                  <a:pos x="0" y="108"/>
                </a:cxn>
                <a:cxn ang="0">
                  <a:pos x="4" y="97"/>
                </a:cxn>
                <a:cxn ang="0">
                  <a:pos x="15" y="118"/>
                </a:cxn>
                <a:cxn ang="0">
                  <a:pos x="23" y="118"/>
                </a:cxn>
                <a:cxn ang="0">
                  <a:pos x="36" y="81"/>
                </a:cxn>
                <a:cxn ang="0">
                  <a:pos x="54" y="90"/>
                </a:cxn>
                <a:cxn ang="0">
                  <a:pos x="68" y="72"/>
                </a:cxn>
                <a:cxn ang="0">
                  <a:pos x="68" y="62"/>
                </a:cxn>
                <a:cxn ang="0">
                  <a:pos x="63" y="61"/>
                </a:cxn>
                <a:cxn ang="0">
                  <a:pos x="54" y="47"/>
                </a:cxn>
              </a:cxnLst>
              <a:rect l="0" t="0" r="r" b="b"/>
              <a:pathLst>
                <a:path w="113" h="145">
                  <a:moveTo>
                    <a:pt x="54" y="47"/>
                  </a:moveTo>
                  <a:lnTo>
                    <a:pt x="67" y="20"/>
                  </a:lnTo>
                  <a:lnTo>
                    <a:pt x="97" y="0"/>
                  </a:lnTo>
                  <a:lnTo>
                    <a:pt x="107" y="10"/>
                  </a:lnTo>
                  <a:lnTo>
                    <a:pt x="113" y="94"/>
                  </a:lnTo>
                  <a:lnTo>
                    <a:pt x="105" y="105"/>
                  </a:lnTo>
                  <a:lnTo>
                    <a:pt x="97" y="100"/>
                  </a:lnTo>
                  <a:lnTo>
                    <a:pt x="98" y="81"/>
                  </a:lnTo>
                  <a:lnTo>
                    <a:pt x="95" y="72"/>
                  </a:lnTo>
                  <a:lnTo>
                    <a:pt x="86" y="81"/>
                  </a:lnTo>
                  <a:lnTo>
                    <a:pt x="89" y="100"/>
                  </a:lnTo>
                  <a:lnTo>
                    <a:pt x="89" y="122"/>
                  </a:lnTo>
                  <a:lnTo>
                    <a:pt x="76" y="130"/>
                  </a:lnTo>
                  <a:lnTo>
                    <a:pt x="51" y="110"/>
                  </a:lnTo>
                  <a:lnTo>
                    <a:pt x="36" y="135"/>
                  </a:lnTo>
                  <a:lnTo>
                    <a:pt x="24" y="145"/>
                  </a:lnTo>
                  <a:lnTo>
                    <a:pt x="1" y="122"/>
                  </a:lnTo>
                  <a:lnTo>
                    <a:pt x="0" y="108"/>
                  </a:lnTo>
                  <a:lnTo>
                    <a:pt x="4" y="97"/>
                  </a:lnTo>
                  <a:lnTo>
                    <a:pt x="15" y="118"/>
                  </a:lnTo>
                  <a:lnTo>
                    <a:pt x="23" y="118"/>
                  </a:lnTo>
                  <a:lnTo>
                    <a:pt x="36" y="81"/>
                  </a:lnTo>
                  <a:lnTo>
                    <a:pt x="54" y="90"/>
                  </a:lnTo>
                  <a:lnTo>
                    <a:pt x="68" y="72"/>
                  </a:lnTo>
                  <a:lnTo>
                    <a:pt x="68" y="62"/>
                  </a:lnTo>
                  <a:lnTo>
                    <a:pt x="63" y="61"/>
                  </a:lnTo>
                  <a:lnTo>
                    <a:pt x="54" y="4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167">
              <a:extLst>
                <a:ext uri="{FF2B5EF4-FFF2-40B4-BE49-F238E27FC236}">
                  <a16:creationId xmlns:a16="http://schemas.microsoft.com/office/drawing/2014/main" id="{592D69D5-3092-6E4D-B8C5-57BC3D05F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54"/>
              <a:ext cx="31" cy="29"/>
            </a:xfrm>
            <a:custGeom>
              <a:avLst/>
              <a:gdLst/>
              <a:ahLst/>
              <a:cxnLst>
                <a:cxn ang="0">
                  <a:pos x="21" y="29"/>
                </a:cxn>
                <a:cxn ang="0">
                  <a:pos x="31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21" y="29"/>
                </a:cxn>
              </a:cxnLst>
              <a:rect l="0" t="0" r="r" b="b"/>
              <a:pathLst>
                <a:path w="31" h="29">
                  <a:moveTo>
                    <a:pt x="21" y="29"/>
                  </a:moveTo>
                  <a:lnTo>
                    <a:pt x="31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168">
              <a:extLst>
                <a:ext uri="{FF2B5EF4-FFF2-40B4-BE49-F238E27FC236}">
                  <a16:creationId xmlns:a16="http://schemas.microsoft.com/office/drawing/2014/main" id="{A71EA3E3-F8A5-3D49-A88B-18691835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54"/>
              <a:ext cx="31" cy="29"/>
            </a:xfrm>
            <a:custGeom>
              <a:avLst/>
              <a:gdLst/>
              <a:ahLst/>
              <a:cxnLst>
                <a:cxn ang="0">
                  <a:pos x="21" y="29"/>
                </a:cxn>
                <a:cxn ang="0">
                  <a:pos x="31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21" y="29"/>
                </a:cxn>
              </a:cxnLst>
              <a:rect l="0" t="0" r="r" b="b"/>
              <a:pathLst>
                <a:path w="31" h="29">
                  <a:moveTo>
                    <a:pt x="21" y="29"/>
                  </a:moveTo>
                  <a:lnTo>
                    <a:pt x="31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169">
              <a:extLst>
                <a:ext uri="{FF2B5EF4-FFF2-40B4-BE49-F238E27FC236}">
                  <a16:creationId xmlns:a16="http://schemas.microsoft.com/office/drawing/2014/main" id="{2837AE9F-6BAD-D24F-B526-0FA7E1C65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74"/>
              <a:ext cx="42" cy="3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26" y="30"/>
                </a:cxn>
                <a:cxn ang="0">
                  <a:pos x="7" y="39"/>
                </a:cxn>
                <a:cxn ang="0">
                  <a:pos x="0" y="30"/>
                </a:cxn>
                <a:cxn ang="0">
                  <a:pos x="9" y="1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3"/>
                </a:cxn>
                <a:cxn ang="0">
                  <a:pos x="33" y="10"/>
                </a:cxn>
                <a:cxn ang="0">
                  <a:pos x="33" y="19"/>
                </a:cxn>
              </a:cxnLst>
              <a:rect l="0" t="0" r="r" b="b"/>
              <a:pathLst>
                <a:path w="42" h="39">
                  <a:moveTo>
                    <a:pt x="33" y="19"/>
                  </a:moveTo>
                  <a:lnTo>
                    <a:pt x="26" y="30"/>
                  </a:lnTo>
                  <a:lnTo>
                    <a:pt x="7" y="39"/>
                  </a:lnTo>
                  <a:lnTo>
                    <a:pt x="0" y="30"/>
                  </a:lnTo>
                  <a:lnTo>
                    <a:pt x="9" y="1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3"/>
                  </a:lnTo>
                  <a:lnTo>
                    <a:pt x="33" y="1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170">
              <a:extLst>
                <a:ext uri="{FF2B5EF4-FFF2-40B4-BE49-F238E27FC236}">
                  <a16:creationId xmlns:a16="http://schemas.microsoft.com/office/drawing/2014/main" id="{F4DEE243-4F69-CE43-89C8-1950A8A9B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74"/>
              <a:ext cx="42" cy="3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26" y="30"/>
                </a:cxn>
                <a:cxn ang="0">
                  <a:pos x="7" y="39"/>
                </a:cxn>
                <a:cxn ang="0">
                  <a:pos x="0" y="30"/>
                </a:cxn>
                <a:cxn ang="0">
                  <a:pos x="9" y="1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3"/>
                </a:cxn>
                <a:cxn ang="0">
                  <a:pos x="33" y="10"/>
                </a:cxn>
                <a:cxn ang="0">
                  <a:pos x="33" y="19"/>
                </a:cxn>
              </a:cxnLst>
              <a:rect l="0" t="0" r="r" b="b"/>
              <a:pathLst>
                <a:path w="42" h="39">
                  <a:moveTo>
                    <a:pt x="33" y="19"/>
                  </a:moveTo>
                  <a:lnTo>
                    <a:pt x="26" y="30"/>
                  </a:lnTo>
                  <a:lnTo>
                    <a:pt x="7" y="39"/>
                  </a:lnTo>
                  <a:lnTo>
                    <a:pt x="0" y="30"/>
                  </a:lnTo>
                  <a:lnTo>
                    <a:pt x="9" y="1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3"/>
                  </a:lnTo>
                  <a:lnTo>
                    <a:pt x="33" y="1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171">
              <a:extLst>
                <a:ext uri="{FF2B5EF4-FFF2-40B4-BE49-F238E27FC236}">
                  <a16:creationId xmlns:a16="http://schemas.microsoft.com/office/drawing/2014/main" id="{D26C8966-0827-7945-AF51-1E52B680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746"/>
              <a:ext cx="156" cy="180"/>
            </a:xfrm>
            <a:custGeom>
              <a:avLst/>
              <a:gdLst/>
              <a:ahLst/>
              <a:cxnLst>
                <a:cxn ang="0">
                  <a:pos x="20" y="170"/>
                </a:cxn>
                <a:cxn ang="0">
                  <a:pos x="60" y="180"/>
                </a:cxn>
                <a:cxn ang="0">
                  <a:pos x="87" y="151"/>
                </a:cxn>
                <a:cxn ang="0">
                  <a:pos x="116" y="137"/>
                </a:cxn>
                <a:cxn ang="0">
                  <a:pos x="151" y="69"/>
                </a:cxn>
                <a:cxn ang="0">
                  <a:pos x="136" y="54"/>
                </a:cxn>
                <a:cxn ang="0">
                  <a:pos x="156" y="23"/>
                </a:cxn>
                <a:cxn ang="0">
                  <a:pos x="156" y="8"/>
                </a:cxn>
                <a:cxn ang="0">
                  <a:pos x="147" y="8"/>
                </a:cxn>
                <a:cxn ang="0">
                  <a:pos x="122" y="5"/>
                </a:cxn>
                <a:cxn ang="0">
                  <a:pos x="85" y="0"/>
                </a:cxn>
                <a:cxn ang="0">
                  <a:pos x="80" y="5"/>
                </a:cxn>
                <a:cxn ang="0">
                  <a:pos x="90" y="16"/>
                </a:cxn>
                <a:cxn ang="0">
                  <a:pos x="70" y="23"/>
                </a:cxn>
                <a:cxn ang="0">
                  <a:pos x="58" y="23"/>
                </a:cxn>
                <a:cxn ang="0">
                  <a:pos x="49" y="13"/>
                </a:cxn>
                <a:cxn ang="0">
                  <a:pos x="24" y="24"/>
                </a:cxn>
                <a:cxn ang="0">
                  <a:pos x="0" y="36"/>
                </a:cxn>
                <a:cxn ang="0">
                  <a:pos x="0" y="85"/>
                </a:cxn>
                <a:cxn ang="0">
                  <a:pos x="20" y="170"/>
                </a:cxn>
              </a:cxnLst>
              <a:rect l="0" t="0" r="r" b="b"/>
              <a:pathLst>
                <a:path w="156" h="180">
                  <a:moveTo>
                    <a:pt x="20" y="170"/>
                  </a:moveTo>
                  <a:lnTo>
                    <a:pt x="60" y="180"/>
                  </a:lnTo>
                  <a:lnTo>
                    <a:pt x="87" y="151"/>
                  </a:lnTo>
                  <a:lnTo>
                    <a:pt x="116" y="137"/>
                  </a:lnTo>
                  <a:lnTo>
                    <a:pt x="151" y="69"/>
                  </a:lnTo>
                  <a:lnTo>
                    <a:pt x="136" y="54"/>
                  </a:lnTo>
                  <a:lnTo>
                    <a:pt x="156" y="23"/>
                  </a:lnTo>
                  <a:lnTo>
                    <a:pt x="156" y="8"/>
                  </a:lnTo>
                  <a:lnTo>
                    <a:pt x="147" y="8"/>
                  </a:lnTo>
                  <a:lnTo>
                    <a:pt x="122" y="5"/>
                  </a:lnTo>
                  <a:lnTo>
                    <a:pt x="85" y="0"/>
                  </a:lnTo>
                  <a:lnTo>
                    <a:pt x="80" y="5"/>
                  </a:lnTo>
                  <a:lnTo>
                    <a:pt x="90" y="16"/>
                  </a:lnTo>
                  <a:lnTo>
                    <a:pt x="70" y="23"/>
                  </a:lnTo>
                  <a:lnTo>
                    <a:pt x="58" y="23"/>
                  </a:lnTo>
                  <a:lnTo>
                    <a:pt x="49" y="13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0" y="85"/>
                  </a:lnTo>
                  <a:lnTo>
                    <a:pt x="20" y="1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172">
              <a:extLst>
                <a:ext uri="{FF2B5EF4-FFF2-40B4-BE49-F238E27FC236}">
                  <a16:creationId xmlns:a16="http://schemas.microsoft.com/office/drawing/2014/main" id="{5FA9E7DC-9486-D341-AD77-47864A8C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746"/>
              <a:ext cx="156" cy="180"/>
            </a:xfrm>
            <a:custGeom>
              <a:avLst/>
              <a:gdLst/>
              <a:ahLst/>
              <a:cxnLst>
                <a:cxn ang="0">
                  <a:pos x="20" y="170"/>
                </a:cxn>
                <a:cxn ang="0">
                  <a:pos x="60" y="180"/>
                </a:cxn>
                <a:cxn ang="0">
                  <a:pos x="87" y="151"/>
                </a:cxn>
                <a:cxn ang="0">
                  <a:pos x="116" y="137"/>
                </a:cxn>
                <a:cxn ang="0">
                  <a:pos x="151" y="69"/>
                </a:cxn>
                <a:cxn ang="0">
                  <a:pos x="136" y="54"/>
                </a:cxn>
                <a:cxn ang="0">
                  <a:pos x="156" y="23"/>
                </a:cxn>
                <a:cxn ang="0">
                  <a:pos x="156" y="8"/>
                </a:cxn>
                <a:cxn ang="0">
                  <a:pos x="147" y="8"/>
                </a:cxn>
                <a:cxn ang="0">
                  <a:pos x="122" y="5"/>
                </a:cxn>
                <a:cxn ang="0">
                  <a:pos x="85" y="0"/>
                </a:cxn>
                <a:cxn ang="0">
                  <a:pos x="80" y="5"/>
                </a:cxn>
                <a:cxn ang="0">
                  <a:pos x="90" y="16"/>
                </a:cxn>
                <a:cxn ang="0">
                  <a:pos x="70" y="23"/>
                </a:cxn>
                <a:cxn ang="0">
                  <a:pos x="58" y="23"/>
                </a:cxn>
                <a:cxn ang="0">
                  <a:pos x="49" y="13"/>
                </a:cxn>
                <a:cxn ang="0">
                  <a:pos x="24" y="24"/>
                </a:cxn>
                <a:cxn ang="0">
                  <a:pos x="0" y="36"/>
                </a:cxn>
                <a:cxn ang="0">
                  <a:pos x="0" y="85"/>
                </a:cxn>
                <a:cxn ang="0">
                  <a:pos x="20" y="170"/>
                </a:cxn>
              </a:cxnLst>
              <a:rect l="0" t="0" r="r" b="b"/>
              <a:pathLst>
                <a:path w="156" h="180">
                  <a:moveTo>
                    <a:pt x="20" y="170"/>
                  </a:moveTo>
                  <a:lnTo>
                    <a:pt x="60" y="180"/>
                  </a:lnTo>
                  <a:lnTo>
                    <a:pt x="87" y="151"/>
                  </a:lnTo>
                  <a:lnTo>
                    <a:pt x="116" y="137"/>
                  </a:lnTo>
                  <a:lnTo>
                    <a:pt x="151" y="69"/>
                  </a:lnTo>
                  <a:lnTo>
                    <a:pt x="136" y="54"/>
                  </a:lnTo>
                  <a:lnTo>
                    <a:pt x="156" y="23"/>
                  </a:lnTo>
                  <a:lnTo>
                    <a:pt x="156" y="8"/>
                  </a:lnTo>
                  <a:lnTo>
                    <a:pt x="147" y="8"/>
                  </a:lnTo>
                  <a:lnTo>
                    <a:pt x="122" y="5"/>
                  </a:lnTo>
                  <a:lnTo>
                    <a:pt x="85" y="0"/>
                  </a:lnTo>
                  <a:lnTo>
                    <a:pt x="80" y="5"/>
                  </a:lnTo>
                  <a:lnTo>
                    <a:pt x="90" y="16"/>
                  </a:lnTo>
                  <a:lnTo>
                    <a:pt x="70" y="23"/>
                  </a:lnTo>
                  <a:lnTo>
                    <a:pt x="58" y="23"/>
                  </a:lnTo>
                  <a:lnTo>
                    <a:pt x="49" y="13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0" y="85"/>
                  </a:lnTo>
                  <a:lnTo>
                    <a:pt x="20" y="17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173">
              <a:extLst>
                <a:ext uri="{FF2B5EF4-FFF2-40B4-BE49-F238E27FC236}">
                  <a16:creationId xmlns:a16="http://schemas.microsoft.com/office/drawing/2014/main" id="{520DF4DA-FFDB-8349-AF5A-487F4BF2F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761"/>
              <a:ext cx="388" cy="274"/>
            </a:xfrm>
            <a:custGeom>
              <a:avLst/>
              <a:gdLst/>
              <a:ahLst/>
              <a:cxnLst>
                <a:cxn ang="0">
                  <a:pos x="114" y="192"/>
                </a:cxn>
                <a:cxn ang="0">
                  <a:pos x="149" y="227"/>
                </a:cxn>
                <a:cxn ang="0">
                  <a:pos x="215" y="274"/>
                </a:cxn>
                <a:cxn ang="0">
                  <a:pos x="218" y="273"/>
                </a:cxn>
                <a:cxn ang="0">
                  <a:pos x="272" y="273"/>
                </a:cxn>
                <a:cxn ang="0">
                  <a:pos x="285" y="261"/>
                </a:cxn>
                <a:cxn ang="0">
                  <a:pos x="273" y="247"/>
                </a:cxn>
                <a:cxn ang="0">
                  <a:pos x="275" y="241"/>
                </a:cxn>
                <a:cxn ang="0">
                  <a:pos x="303" y="235"/>
                </a:cxn>
                <a:cxn ang="0">
                  <a:pos x="322" y="217"/>
                </a:cxn>
                <a:cxn ang="0">
                  <a:pos x="367" y="186"/>
                </a:cxn>
                <a:cxn ang="0">
                  <a:pos x="388" y="164"/>
                </a:cxn>
                <a:cxn ang="0">
                  <a:pos x="345" y="154"/>
                </a:cxn>
                <a:cxn ang="0">
                  <a:pos x="325" y="70"/>
                </a:cxn>
                <a:cxn ang="0">
                  <a:pos x="325" y="21"/>
                </a:cxn>
                <a:cxn ang="0">
                  <a:pos x="282" y="19"/>
                </a:cxn>
                <a:cxn ang="0">
                  <a:pos x="281" y="13"/>
                </a:cxn>
                <a:cxn ang="0">
                  <a:pos x="231" y="38"/>
                </a:cxn>
                <a:cxn ang="0">
                  <a:pos x="223" y="35"/>
                </a:cxn>
                <a:cxn ang="0">
                  <a:pos x="208" y="38"/>
                </a:cxn>
                <a:cxn ang="0">
                  <a:pos x="192" y="58"/>
                </a:cxn>
                <a:cxn ang="0">
                  <a:pos x="187" y="58"/>
                </a:cxn>
                <a:cxn ang="0">
                  <a:pos x="193" y="29"/>
                </a:cxn>
                <a:cxn ang="0">
                  <a:pos x="171" y="19"/>
                </a:cxn>
                <a:cxn ang="0">
                  <a:pos x="160" y="44"/>
                </a:cxn>
                <a:cxn ang="0">
                  <a:pos x="143" y="56"/>
                </a:cxn>
                <a:cxn ang="0">
                  <a:pos x="137" y="56"/>
                </a:cxn>
                <a:cxn ang="0">
                  <a:pos x="146" y="29"/>
                </a:cxn>
                <a:cxn ang="0">
                  <a:pos x="136" y="19"/>
                </a:cxn>
                <a:cxn ang="0">
                  <a:pos x="123" y="24"/>
                </a:cxn>
                <a:cxn ang="0">
                  <a:pos x="115" y="6"/>
                </a:cxn>
                <a:cxn ang="0">
                  <a:pos x="93" y="0"/>
                </a:cxn>
                <a:cxn ang="0">
                  <a:pos x="83" y="6"/>
                </a:cxn>
                <a:cxn ang="0">
                  <a:pos x="77" y="31"/>
                </a:cxn>
                <a:cxn ang="0">
                  <a:pos x="60" y="47"/>
                </a:cxn>
                <a:cxn ang="0">
                  <a:pos x="74" y="63"/>
                </a:cxn>
                <a:cxn ang="0">
                  <a:pos x="68" y="77"/>
                </a:cxn>
                <a:cxn ang="0">
                  <a:pos x="70" y="82"/>
                </a:cxn>
                <a:cxn ang="0">
                  <a:pos x="51" y="90"/>
                </a:cxn>
                <a:cxn ang="0">
                  <a:pos x="57" y="116"/>
                </a:cxn>
                <a:cxn ang="0">
                  <a:pos x="92" y="137"/>
                </a:cxn>
                <a:cxn ang="0">
                  <a:pos x="87" y="143"/>
                </a:cxn>
                <a:cxn ang="0">
                  <a:pos x="57" y="131"/>
                </a:cxn>
                <a:cxn ang="0">
                  <a:pos x="20" y="139"/>
                </a:cxn>
                <a:cxn ang="0">
                  <a:pos x="3" y="134"/>
                </a:cxn>
                <a:cxn ang="0">
                  <a:pos x="0" y="137"/>
                </a:cxn>
                <a:cxn ang="0">
                  <a:pos x="24" y="174"/>
                </a:cxn>
                <a:cxn ang="0">
                  <a:pos x="20" y="191"/>
                </a:cxn>
                <a:cxn ang="0">
                  <a:pos x="79" y="223"/>
                </a:cxn>
                <a:cxn ang="0">
                  <a:pos x="114" y="192"/>
                </a:cxn>
              </a:cxnLst>
              <a:rect l="0" t="0" r="r" b="b"/>
              <a:pathLst>
                <a:path w="388" h="274">
                  <a:moveTo>
                    <a:pt x="114" y="192"/>
                  </a:moveTo>
                  <a:lnTo>
                    <a:pt x="149" y="227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72" y="273"/>
                  </a:lnTo>
                  <a:lnTo>
                    <a:pt x="285" y="261"/>
                  </a:lnTo>
                  <a:lnTo>
                    <a:pt x="273" y="247"/>
                  </a:lnTo>
                  <a:lnTo>
                    <a:pt x="275" y="241"/>
                  </a:lnTo>
                  <a:lnTo>
                    <a:pt x="303" y="235"/>
                  </a:lnTo>
                  <a:lnTo>
                    <a:pt x="322" y="217"/>
                  </a:lnTo>
                  <a:lnTo>
                    <a:pt x="367" y="186"/>
                  </a:lnTo>
                  <a:lnTo>
                    <a:pt x="388" y="164"/>
                  </a:lnTo>
                  <a:lnTo>
                    <a:pt x="345" y="154"/>
                  </a:lnTo>
                  <a:lnTo>
                    <a:pt x="325" y="70"/>
                  </a:lnTo>
                  <a:lnTo>
                    <a:pt x="325" y="21"/>
                  </a:lnTo>
                  <a:lnTo>
                    <a:pt x="282" y="19"/>
                  </a:lnTo>
                  <a:lnTo>
                    <a:pt x="281" y="13"/>
                  </a:lnTo>
                  <a:lnTo>
                    <a:pt x="231" y="38"/>
                  </a:lnTo>
                  <a:lnTo>
                    <a:pt x="223" y="35"/>
                  </a:lnTo>
                  <a:lnTo>
                    <a:pt x="208" y="38"/>
                  </a:lnTo>
                  <a:lnTo>
                    <a:pt x="192" y="58"/>
                  </a:lnTo>
                  <a:lnTo>
                    <a:pt x="187" y="58"/>
                  </a:lnTo>
                  <a:lnTo>
                    <a:pt x="193" y="29"/>
                  </a:lnTo>
                  <a:lnTo>
                    <a:pt x="171" y="19"/>
                  </a:lnTo>
                  <a:lnTo>
                    <a:pt x="160" y="44"/>
                  </a:lnTo>
                  <a:lnTo>
                    <a:pt x="143" y="56"/>
                  </a:lnTo>
                  <a:lnTo>
                    <a:pt x="137" y="56"/>
                  </a:lnTo>
                  <a:lnTo>
                    <a:pt x="146" y="29"/>
                  </a:lnTo>
                  <a:lnTo>
                    <a:pt x="136" y="19"/>
                  </a:lnTo>
                  <a:lnTo>
                    <a:pt x="123" y="24"/>
                  </a:lnTo>
                  <a:lnTo>
                    <a:pt x="115" y="6"/>
                  </a:lnTo>
                  <a:lnTo>
                    <a:pt x="93" y="0"/>
                  </a:lnTo>
                  <a:lnTo>
                    <a:pt x="83" y="6"/>
                  </a:lnTo>
                  <a:lnTo>
                    <a:pt x="77" y="31"/>
                  </a:lnTo>
                  <a:lnTo>
                    <a:pt x="60" y="47"/>
                  </a:lnTo>
                  <a:lnTo>
                    <a:pt x="74" y="6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51" y="90"/>
                  </a:lnTo>
                  <a:lnTo>
                    <a:pt x="57" y="116"/>
                  </a:lnTo>
                  <a:lnTo>
                    <a:pt x="92" y="137"/>
                  </a:lnTo>
                  <a:lnTo>
                    <a:pt x="87" y="143"/>
                  </a:lnTo>
                  <a:lnTo>
                    <a:pt x="57" y="131"/>
                  </a:lnTo>
                  <a:lnTo>
                    <a:pt x="20" y="139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24" y="174"/>
                  </a:lnTo>
                  <a:lnTo>
                    <a:pt x="20" y="191"/>
                  </a:lnTo>
                  <a:lnTo>
                    <a:pt x="79" y="223"/>
                  </a:lnTo>
                  <a:lnTo>
                    <a:pt x="114" y="1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174">
              <a:extLst>
                <a:ext uri="{FF2B5EF4-FFF2-40B4-BE49-F238E27FC236}">
                  <a16:creationId xmlns:a16="http://schemas.microsoft.com/office/drawing/2014/main" id="{04BDBD2F-EBF1-3443-A7FE-8D6FBA84D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761"/>
              <a:ext cx="388" cy="274"/>
            </a:xfrm>
            <a:custGeom>
              <a:avLst/>
              <a:gdLst/>
              <a:ahLst/>
              <a:cxnLst>
                <a:cxn ang="0">
                  <a:pos x="114" y="192"/>
                </a:cxn>
                <a:cxn ang="0">
                  <a:pos x="149" y="227"/>
                </a:cxn>
                <a:cxn ang="0">
                  <a:pos x="215" y="274"/>
                </a:cxn>
                <a:cxn ang="0">
                  <a:pos x="218" y="273"/>
                </a:cxn>
                <a:cxn ang="0">
                  <a:pos x="272" y="273"/>
                </a:cxn>
                <a:cxn ang="0">
                  <a:pos x="285" y="261"/>
                </a:cxn>
                <a:cxn ang="0">
                  <a:pos x="273" y="247"/>
                </a:cxn>
                <a:cxn ang="0">
                  <a:pos x="275" y="241"/>
                </a:cxn>
                <a:cxn ang="0">
                  <a:pos x="303" y="235"/>
                </a:cxn>
                <a:cxn ang="0">
                  <a:pos x="322" y="217"/>
                </a:cxn>
                <a:cxn ang="0">
                  <a:pos x="367" y="186"/>
                </a:cxn>
                <a:cxn ang="0">
                  <a:pos x="388" y="164"/>
                </a:cxn>
                <a:cxn ang="0">
                  <a:pos x="345" y="154"/>
                </a:cxn>
                <a:cxn ang="0">
                  <a:pos x="325" y="70"/>
                </a:cxn>
                <a:cxn ang="0">
                  <a:pos x="325" y="21"/>
                </a:cxn>
                <a:cxn ang="0">
                  <a:pos x="282" y="19"/>
                </a:cxn>
                <a:cxn ang="0">
                  <a:pos x="281" y="13"/>
                </a:cxn>
                <a:cxn ang="0">
                  <a:pos x="231" y="38"/>
                </a:cxn>
                <a:cxn ang="0">
                  <a:pos x="223" y="35"/>
                </a:cxn>
                <a:cxn ang="0">
                  <a:pos x="208" y="38"/>
                </a:cxn>
                <a:cxn ang="0">
                  <a:pos x="192" y="58"/>
                </a:cxn>
                <a:cxn ang="0">
                  <a:pos x="187" y="58"/>
                </a:cxn>
                <a:cxn ang="0">
                  <a:pos x="193" y="29"/>
                </a:cxn>
                <a:cxn ang="0">
                  <a:pos x="171" y="19"/>
                </a:cxn>
                <a:cxn ang="0">
                  <a:pos x="160" y="44"/>
                </a:cxn>
                <a:cxn ang="0">
                  <a:pos x="143" y="56"/>
                </a:cxn>
                <a:cxn ang="0">
                  <a:pos x="137" y="56"/>
                </a:cxn>
                <a:cxn ang="0">
                  <a:pos x="146" y="29"/>
                </a:cxn>
                <a:cxn ang="0">
                  <a:pos x="136" y="19"/>
                </a:cxn>
                <a:cxn ang="0">
                  <a:pos x="123" y="24"/>
                </a:cxn>
                <a:cxn ang="0">
                  <a:pos x="115" y="6"/>
                </a:cxn>
                <a:cxn ang="0">
                  <a:pos x="93" y="0"/>
                </a:cxn>
                <a:cxn ang="0">
                  <a:pos x="83" y="6"/>
                </a:cxn>
                <a:cxn ang="0">
                  <a:pos x="77" y="31"/>
                </a:cxn>
                <a:cxn ang="0">
                  <a:pos x="60" y="47"/>
                </a:cxn>
                <a:cxn ang="0">
                  <a:pos x="74" y="63"/>
                </a:cxn>
                <a:cxn ang="0">
                  <a:pos x="68" y="77"/>
                </a:cxn>
                <a:cxn ang="0">
                  <a:pos x="70" y="82"/>
                </a:cxn>
                <a:cxn ang="0">
                  <a:pos x="51" y="90"/>
                </a:cxn>
                <a:cxn ang="0">
                  <a:pos x="57" y="116"/>
                </a:cxn>
                <a:cxn ang="0">
                  <a:pos x="92" y="137"/>
                </a:cxn>
                <a:cxn ang="0">
                  <a:pos x="87" y="143"/>
                </a:cxn>
                <a:cxn ang="0">
                  <a:pos x="57" y="131"/>
                </a:cxn>
                <a:cxn ang="0">
                  <a:pos x="20" y="139"/>
                </a:cxn>
                <a:cxn ang="0">
                  <a:pos x="3" y="134"/>
                </a:cxn>
                <a:cxn ang="0">
                  <a:pos x="0" y="137"/>
                </a:cxn>
                <a:cxn ang="0">
                  <a:pos x="24" y="174"/>
                </a:cxn>
                <a:cxn ang="0">
                  <a:pos x="20" y="191"/>
                </a:cxn>
                <a:cxn ang="0">
                  <a:pos x="79" y="223"/>
                </a:cxn>
                <a:cxn ang="0">
                  <a:pos x="114" y="192"/>
                </a:cxn>
              </a:cxnLst>
              <a:rect l="0" t="0" r="r" b="b"/>
              <a:pathLst>
                <a:path w="388" h="274">
                  <a:moveTo>
                    <a:pt x="114" y="192"/>
                  </a:moveTo>
                  <a:lnTo>
                    <a:pt x="149" y="227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72" y="273"/>
                  </a:lnTo>
                  <a:lnTo>
                    <a:pt x="285" y="261"/>
                  </a:lnTo>
                  <a:lnTo>
                    <a:pt x="273" y="247"/>
                  </a:lnTo>
                  <a:lnTo>
                    <a:pt x="275" y="241"/>
                  </a:lnTo>
                  <a:lnTo>
                    <a:pt x="303" y="235"/>
                  </a:lnTo>
                  <a:lnTo>
                    <a:pt x="322" y="217"/>
                  </a:lnTo>
                  <a:lnTo>
                    <a:pt x="367" y="186"/>
                  </a:lnTo>
                  <a:lnTo>
                    <a:pt x="388" y="164"/>
                  </a:lnTo>
                  <a:lnTo>
                    <a:pt x="345" y="154"/>
                  </a:lnTo>
                  <a:lnTo>
                    <a:pt x="325" y="70"/>
                  </a:lnTo>
                  <a:lnTo>
                    <a:pt x="325" y="21"/>
                  </a:lnTo>
                  <a:lnTo>
                    <a:pt x="282" y="19"/>
                  </a:lnTo>
                  <a:lnTo>
                    <a:pt x="281" y="13"/>
                  </a:lnTo>
                  <a:lnTo>
                    <a:pt x="231" y="38"/>
                  </a:lnTo>
                  <a:lnTo>
                    <a:pt x="223" y="35"/>
                  </a:lnTo>
                  <a:lnTo>
                    <a:pt x="208" y="38"/>
                  </a:lnTo>
                  <a:lnTo>
                    <a:pt x="192" y="58"/>
                  </a:lnTo>
                  <a:lnTo>
                    <a:pt x="187" y="58"/>
                  </a:lnTo>
                  <a:lnTo>
                    <a:pt x="193" y="29"/>
                  </a:lnTo>
                  <a:lnTo>
                    <a:pt x="171" y="19"/>
                  </a:lnTo>
                  <a:lnTo>
                    <a:pt x="160" y="44"/>
                  </a:lnTo>
                  <a:lnTo>
                    <a:pt x="143" y="56"/>
                  </a:lnTo>
                  <a:lnTo>
                    <a:pt x="137" y="56"/>
                  </a:lnTo>
                  <a:lnTo>
                    <a:pt x="146" y="29"/>
                  </a:lnTo>
                  <a:lnTo>
                    <a:pt x="136" y="19"/>
                  </a:lnTo>
                  <a:lnTo>
                    <a:pt x="123" y="24"/>
                  </a:lnTo>
                  <a:lnTo>
                    <a:pt x="115" y="6"/>
                  </a:lnTo>
                  <a:lnTo>
                    <a:pt x="93" y="0"/>
                  </a:lnTo>
                  <a:lnTo>
                    <a:pt x="83" y="6"/>
                  </a:lnTo>
                  <a:lnTo>
                    <a:pt x="77" y="31"/>
                  </a:lnTo>
                  <a:lnTo>
                    <a:pt x="60" y="47"/>
                  </a:lnTo>
                  <a:lnTo>
                    <a:pt x="74" y="6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51" y="90"/>
                  </a:lnTo>
                  <a:lnTo>
                    <a:pt x="57" y="116"/>
                  </a:lnTo>
                  <a:lnTo>
                    <a:pt x="92" y="137"/>
                  </a:lnTo>
                  <a:lnTo>
                    <a:pt x="87" y="143"/>
                  </a:lnTo>
                  <a:lnTo>
                    <a:pt x="57" y="131"/>
                  </a:lnTo>
                  <a:lnTo>
                    <a:pt x="20" y="139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24" y="174"/>
                  </a:lnTo>
                  <a:lnTo>
                    <a:pt x="20" y="191"/>
                  </a:lnTo>
                  <a:lnTo>
                    <a:pt x="79" y="223"/>
                  </a:lnTo>
                  <a:lnTo>
                    <a:pt x="114" y="19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175">
              <a:extLst>
                <a:ext uri="{FF2B5EF4-FFF2-40B4-BE49-F238E27FC236}">
                  <a16:creationId xmlns:a16="http://schemas.microsoft.com/office/drawing/2014/main" id="{6271C98E-1D8B-E540-B8A9-2742F21E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949"/>
              <a:ext cx="431" cy="385"/>
            </a:xfrm>
            <a:custGeom>
              <a:avLst/>
              <a:gdLst/>
              <a:ahLst/>
              <a:cxnLst>
                <a:cxn ang="0">
                  <a:pos x="119" y="306"/>
                </a:cxn>
                <a:cxn ang="0">
                  <a:pos x="329" y="221"/>
                </a:cxn>
                <a:cxn ang="0">
                  <a:pos x="354" y="161"/>
                </a:cxn>
                <a:cxn ang="0">
                  <a:pos x="304" y="181"/>
                </a:cxn>
                <a:cxn ang="0">
                  <a:pos x="348" y="150"/>
                </a:cxn>
                <a:cxn ang="0">
                  <a:pos x="387" y="144"/>
                </a:cxn>
                <a:cxn ang="0">
                  <a:pos x="431" y="94"/>
                </a:cxn>
                <a:cxn ang="0">
                  <a:pos x="396" y="97"/>
                </a:cxn>
                <a:cxn ang="0">
                  <a:pos x="360" y="95"/>
                </a:cxn>
                <a:cxn ang="0">
                  <a:pos x="316" y="85"/>
                </a:cxn>
                <a:cxn ang="0">
                  <a:pos x="215" y="3"/>
                </a:cxn>
                <a:cxn ang="0">
                  <a:pos x="119" y="0"/>
                </a:cxn>
                <a:cxn ang="0">
                  <a:pos x="90" y="8"/>
                </a:cxn>
                <a:cxn ang="0">
                  <a:pos x="121" y="45"/>
                </a:cxn>
                <a:cxn ang="0">
                  <a:pos x="140" y="73"/>
                </a:cxn>
                <a:cxn ang="0">
                  <a:pos x="105" y="68"/>
                </a:cxn>
                <a:cxn ang="0">
                  <a:pos x="107" y="80"/>
                </a:cxn>
                <a:cxn ang="0">
                  <a:pos x="83" y="87"/>
                </a:cxn>
                <a:cxn ang="0">
                  <a:pos x="57" y="72"/>
                </a:cxn>
                <a:cxn ang="0">
                  <a:pos x="54" y="110"/>
                </a:cxn>
                <a:cxn ang="0">
                  <a:pos x="32" y="86"/>
                </a:cxn>
                <a:cxn ang="0">
                  <a:pos x="14" y="112"/>
                </a:cxn>
                <a:cxn ang="0">
                  <a:pos x="34" y="141"/>
                </a:cxn>
                <a:cxn ang="0">
                  <a:pos x="9" y="161"/>
                </a:cxn>
                <a:cxn ang="0">
                  <a:pos x="47" y="200"/>
                </a:cxn>
                <a:cxn ang="0">
                  <a:pos x="64" y="200"/>
                </a:cxn>
                <a:cxn ang="0">
                  <a:pos x="35" y="211"/>
                </a:cxn>
                <a:cxn ang="0">
                  <a:pos x="9" y="191"/>
                </a:cxn>
                <a:cxn ang="0">
                  <a:pos x="7" y="237"/>
                </a:cxn>
                <a:cxn ang="0">
                  <a:pos x="12" y="268"/>
                </a:cxn>
                <a:cxn ang="0">
                  <a:pos x="41" y="252"/>
                </a:cxn>
                <a:cxn ang="0">
                  <a:pos x="49" y="260"/>
                </a:cxn>
                <a:cxn ang="0">
                  <a:pos x="69" y="252"/>
                </a:cxn>
                <a:cxn ang="0">
                  <a:pos x="75" y="260"/>
                </a:cxn>
                <a:cxn ang="0">
                  <a:pos x="37" y="273"/>
                </a:cxn>
                <a:cxn ang="0">
                  <a:pos x="43" y="293"/>
                </a:cxn>
                <a:cxn ang="0">
                  <a:pos x="64" y="286"/>
                </a:cxn>
                <a:cxn ang="0">
                  <a:pos x="69" y="304"/>
                </a:cxn>
                <a:cxn ang="0">
                  <a:pos x="37" y="340"/>
                </a:cxn>
                <a:cxn ang="0">
                  <a:pos x="141" y="385"/>
                </a:cxn>
              </a:cxnLst>
              <a:rect l="0" t="0" r="r" b="b"/>
              <a:pathLst>
                <a:path w="431" h="385">
                  <a:moveTo>
                    <a:pt x="172" y="356"/>
                  </a:moveTo>
                  <a:lnTo>
                    <a:pt x="119" y="306"/>
                  </a:lnTo>
                  <a:lnTo>
                    <a:pt x="178" y="252"/>
                  </a:lnTo>
                  <a:lnTo>
                    <a:pt x="329" y="221"/>
                  </a:lnTo>
                  <a:lnTo>
                    <a:pt x="381" y="162"/>
                  </a:lnTo>
                  <a:lnTo>
                    <a:pt x="354" y="161"/>
                  </a:lnTo>
                  <a:lnTo>
                    <a:pt x="304" y="186"/>
                  </a:lnTo>
                  <a:lnTo>
                    <a:pt x="304" y="181"/>
                  </a:lnTo>
                  <a:lnTo>
                    <a:pt x="331" y="156"/>
                  </a:lnTo>
                  <a:lnTo>
                    <a:pt x="348" y="150"/>
                  </a:lnTo>
                  <a:lnTo>
                    <a:pt x="379" y="136"/>
                  </a:lnTo>
                  <a:lnTo>
                    <a:pt x="387" y="144"/>
                  </a:lnTo>
                  <a:lnTo>
                    <a:pt x="407" y="127"/>
                  </a:lnTo>
                  <a:lnTo>
                    <a:pt x="431" y="94"/>
                  </a:lnTo>
                  <a:lnTo>
                    <a:pt x="400" y="104"/>
                  </a:lnTo>
                  <a:lnTo>
                    <a:pt x="396" y="97"/>
                  </a:lnTo>
                  <a:lnTo>
                    <a:pt x="379" y="97"/>
                  </a:lnTo>
                  <a:lnTo>
                    <a:pt x="360" y="95"/>
                  </a:lnTo>
                  <a:lnTo>
                    <a:pt x="326" y="90"/>
                  </a:lnTo>
                  <a:lnTo>
                    <a:pt x="316" y="85"/>
                  </a:lnTo>
                  <a:lnTo>
                    <a:pt x="251" y="35"/>
                  </a:lnTo>
                  <a:lnTo>
                    <a:pt x="215" y="3"/>
                  </a:lnTo>
                  <a:lnTo>
                    <a:pt x="178" y="34"/>
                  </a:lnTo>
                  <a:lnTo>
                    <a:pt x="119" y="0"/>
                  </a:lnTo>
                  <a:lnTo>
                    <a:pt x="117" y="9"/>
                  </a:lnTo>
                  <a:lnTo>
                    <a:pt x="90" y="8"/>
                  </a:lnTo>
                  <a:lnTo>
                    <a:pt x="93" y="26"/>
                  </a:lnTo>
                  <a:lnTo>
                    <a:pt x="121" y="45"/>
                  </a:lnTo>
                  <a:lnTo>
                    <a:pt x="144" y="70"/>
                  </a:lnTo>
                  <a:lnTo>
                    <a:pt x="140" y="73"/>
                  </a:lnTo>
                  <a:lnTo>
                    <a:pt x="131" y="70"/>
                  </a:lnTo>
                  <a:lnTo>
                    <a:pt x="105" y="68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86" y="75"/>
                  </a:lnTo>
                  <a:lnTo>
                    <a:pt x="83" y="87"/>
                  </a:lnTo>
                  <a:lnTo>
                    <a:pt x="72" y="87"/>
                  </a:lnTo>
                  <a:lnTo>
                    <a:pt x="57" y="72"/>
                  </a:lnTo>
                  <a:lnTo>
                    <a:pt x="47" y="75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32" y="86"/>
                  </a:lnTo>
                  <a:lnTo>
                    <a:pt x="19" y="89"/>
                  </a:lnTo>
                  <a:lnTo>
                    <a:pt x="14" y="112"/>
                  </a:lnTo>
                  <a:lnTo>
                    <a:pt x="19" y="126"/>
                  </a:lnTo>
                  <a:lnTo>
                    <a:pt x="34" y="141"/>
                  </a:lnTo>
                  <a:lnTo>
                    <a:pt x="14" y="152"/>
                  </a:lnTo>
                  <a:lnTo>
                    <a:pt x="9" y="161"/>
                  </a:lnTo>
                  <a:lnTo>
                    <a:pt x="16" y="173"/>
                  </a:lnTo>
                  <a:lnTo>
                    <a:pt x="47" y="200"/>
                  </a:lnTo>
                  <a:lnTo>
                    <a:pt x="60" y="196"/>
                  </a:lnTo>
                  <a:lnTo>
                    <a:pt x="64" y="200"/>
                  </a:lnTo>
                  <a:lnTo>
                    <a:pt x="49" y="211"/>
                  </a:lnTo>
                  <a:lnTo>
                    <a:pt x="35" y="211"/>
                  </a:lnTo>
                  <a:lnTo>
                    <a:pt x="16" y="191"/>
                  </a:lnTo>
                  <a:lnTo>
                    <a:pt x="9" y="191"/>
                  </a:lnTo>
                  <a:lnTo>
                    <a:pt x="0" y="214"/>
                  </a:lnTo>
                  <a:lnTo>
                    <a:pt x="7" y="237"/>
                  </a:lnTo>
                  <a:lnTo>
                    <a:pt x="5" y="260"/>
                  </a:lnTo>
                  <a:lnTo>
                    <a:pt x="12" y="268"/>
                  </a:lnTo>
                  <a:lnTo>
                    <a:pt x="24" y="266"/>
                  </a:lnTo>
                  <a:lnTo>
                    <a:pt x="41" y="252"/>
                  </a:lnTo>
                  <a:lnTo>
                    <a:pt x="49" y="252"/>
                  </a:lnTo>
                  <a:lnTo>
                    <a:pt x="49" y="260"/>
                  </a:lnTo>
                  <a:lnTo>
                    <a:pt x="54" y="262"/>
                  </a:lnTo>
                  <a:lnTo>
                    <a:pt x="69" y="252"/>
                  </a:lnTo>
                  <a:lnTo>
                    <a:pt x="75" y="253"/>
                  </a:lnTo>
                  <a:lnTo>
                    <a:pt x="75" y="260"/>
                  </a:lnTo>
                  <a:lnTo>
                    <a:pt x="51" y="275"/>
                  </a:lnTo>
                  <a:lnTo>
                    <a:pt x="37" y="273"/>
                  </a:lnTo>
                  <a:lnTo>
                    <a:pt x="26" y="293"/>
                  </a:lnTo>
                  <a:lnTo>
                    <a:pt x="43" y="293"/>
                  </a:lnTo>
                  <a:lnTo>
                    <a:pt x="54" y="298"/>
                  </a:lnTo>
                  <a:lnTo>
                    <a:pt x="64" y="286"/>
                  </a:lnTo>
                  <a:lnTo>
                    <a:pt x="69" y="286"/>
                  </a:lnTo>
                  <a:lnTo>
                    <a:pt x="69" y="304"/>
                  </a:lnTo>
                  <a:lnTo>
                    <a:pt x="57" y="303"/>
                  </a:lnTo>
                  <a:lnTo>
                    <a:pt x="37" y="340"/>
                  </a:lnTo>
                  <a:lnTo>
                    <a:pt x="77" y="359"/>
                  </a:lnTo>
                  <a:lnTo>
                    <a:pt x="141" y="385"/>
                  </a:lnTo>
                  <a:lnTo>
                    <a:pt x="172" y="3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176">
              <a:extLst>
                <a:ext uri="{FF2B5EF4-FFF2-40B4-BE49-F238E27FC236}">
                  <a16:creationId xmlns:a16="http://schemas.microsoft.com/office/drawing/2014/main" id="{6059D43D-6BF7-FB47-9E49-4E86BA73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949"/>
              <a:ext cx="431" cy="385"/>
            </a:xfrm>
            <a:custGeom>
              <a:avLst/>
              <a:gdLst/>
              <a:ahLst/>
              <a:cxnLst>
                <a:cxn ang="0">
                  <a:pos x="119" y="306"/>
                </a:cxn>
                <a:cxn ang="0">
                  <a:pos x="329" y="221"/>
                </a:cxn>
                <a:cxn ang="0">
                  <a:pos x="354" y="161"/>
                </a:cxn>
                <a:cxn ang="0">
                  <a:pos x="304" y="181"/>
                </a:cxn>
                <a:cxn ang="0">
                  <a:pos x="348" y="150"/>
                </a:cxn>
                <a:cxn ang="0">
                  <a:pos x="387" y="144"/>
                </a:cxn>
                <a:cxn ang="0">
                  <a:pos x="431" y="94"/>
                </a:cxn>
                <a:cxn ang="0">
                  <a:pos x="396" y="97"/>
                </a:cxn>
                <a:cxn ang="0">
                  <a:pos x="360" y="95"/>
                </a:cxn>
                <a:cxn ang="0">
                  <a:pos x="316" y="85"/>
                </a:cxn>
                <a:cxn ang="0">
                  <a:pos x="215" y="3"/>
                </a:cxn>
                <a:cxn ang="0">
                  <a:pos x="119" y="0"/>
                </a:cxn>
                <a:cxn ang="0">
                  <a:pos x="90" y="8"/>
                </a:cxn>
                <a:cxn ang="0">
                  <a:pos x="121" y="45"/>
                </a:cxn>
                <a:cxn ang="0">
                  <a:pos x="140" y="73"/>
                </a:cxn>
                <a:cxn ang="0">
                  <a:pos x="105" y="68"/>
                </a:cxn>
                <a:cxn ang="0">
                  <a:pos x="107" y="80"/>
                </a:cxn>
                <a:cxn ang="0">
                  <a:pos x="83" y="87"/>
                </a:cxn>
                <a:cxn ang="0">
                  <a:pos x="57" y="72"/>
                </a:cxn>
                <a:cxn ang="0">
                  <a:pos x="54" y="110"/>
                </a:cxn>
                <a:cxn ang="0">
                  <a:pos x="32" y="86"/>
                </a:cxn>
                <a:cxn ang="0">
                  <a:pos x="14" y="112"/>
                </a:cxn>
                <a:cxn ang="0">
                  <a:pos x="34" y="141"/>
                </a:cxn>
                <a:cxn ang="0">
                  <a:pos x="9" y="161"/>
                </a:cxn>
                <a:cxn ang="0">
                  <a:pos x="47" y="200"/>
                </a:cxn>
                <a:cxn ang="0">
                  <a:pos x="64" y="200"/>
                </a:cxn>
                <a:cxn ang="0">
                  <a:pos x="35" y="211"/>
                </a:cxn>
                <a:cxn ang="0">
                  <a:pos x="9" y="191"/>
                </a:cxn>
                <a:cxn ang="0">
                  <a:pos x="7" y="237"/>
                </a:cxn>
                <a:cxn ang="0">
                  <a:pos x="12" y="268"/>
                </a:cxn>
                <a:cxn ang="0">
                  <a:pos x="41" y="252"/>
                </a:cxn>
                <a:cxn ang="0">
                  <a:pos x="49" y="260"/>
                </a:cxn>
                <a:cxn ang="0">
                  <a:pos x="69" y="252"/>
                </a:cxn>
                <a:cxn ang="0">
                  <a:pos x="75" y="260"/>
                </a:cxn>
                <a:cxn ang="0">
                  <a:pos x="37" y="273"/>
                </a:cxn>
                <a:cxn ang="0">
                  <a:pos x="43" y="293"/>
                </a:cxn>
                <a:cxn ang="0">
                  <a:pos x="64" y="286"/>
                </a:cxn>
                <a:cxn ang="0">
                  <a:pos x="69" y="304"/>
                </a:cxn>
                <a:cxn ang="0">
                  <a:pos x="37" y="340"/>
                </a:cxn>
                <a:cxn ang="0">
                  <a:pos x="141" y="385"/>
                </a:cxn>
              </a:cxnLst>
              <a:rect l="0" t="0" r="r" b="b"/>
              <a:pathLst>
                <a:path w="431" h="385">
                  <a:moveTo>
                    <a:pt x="172" y="356"/>
                  </a:moveTo>
                  <a:lnTo>
                    <a:pt x="119" y="306"/>
                  </a:lnTo>
                  <a:lnTo>
                    <a:pt x="178" y="252"/>
                  </a:lnTo>
                  <a:lnTo>
                    <a:pt x="329" y="221"/>
                  </a:lnTo>
                  <a:lnTo>
                    <a:pt x="381" y="162"/>
                  </a:lnTo>
                  <a:lnTo>
                    <a:pt x="354" y="161"/>
                  </a:lnTo>
                  <a:lnTo>
                    <a:pt x="304" y="186"/>
                  </a:lnTo>
                  <a:lnTo>
                    <a:pt x="304" y="181"/>
                  </a:lnTo>
                  <a:lnTo>
                    <a:pt x="331" y="156"/>
                  </a:lnTo>
                  <a:lnTo>
                    <a:pt x="348" y="150"/>
                  </a:lnTo>
                  <a:lnTo>
                    <a:pt x="379" y="136"/>
                  </a:lnTo>
                  <a:lnTo>
                    <a:pt x="387" y="144"/>
                  </a:lnTo>
                  <a:lnTo>
                    <a:pt x="407" y="127"/>
                  </a:lnTo>
                  <a:lnTo>
                    <a:pt x="431" y="94"/>
                  </a:lnTo>
                  <a:lnTo>
                    <a:pt x="400" y="104"/>
                  </a:lnTo>
                  <a:lnTo>
                    <a:pt x="396" y="97"/>
                  </a:lnTo>
                  <a:lnTo>
                    <a:pt x="379" y="97"/>
                  </a:lnTo>
                  <a:lnTo>
                    <a:pt x="360" y="95"/>
                  </a:lnTo>
                  <a:lnTo>
                    <a:pt x="326" y="90"/>
                  </a:lnTo>
                  <a:lnTo>
                    <a:pt x="316" y="85"/>
                  </a:lnTo>
                  <a:lnTo>
                    <a:pt x="251" y="35"/>
                  </a:lnTo>
                  <a:lnTo>
                    <a:pt x="215" y="3"/>
                  </a:lnTo>
                  <a:lnTo>
                    <a:pt x="178" y="34"/>
                  </a:lnTo>
                  <a:lnTo>
                    <a:pt x="119" y="0"/>
                  </a:lnTo>
                  <a:lnTo>
                    <a:pt x="117" y="9"/>
                  </a:lnTo>
                  <a:lnTo>
                    <a:pt x="90" y="8"/>
                  </a:lnTo>
                  <a:lnTo>
                    <a:pt x="93" y="26"/>
                  </a:lnTo>
                  <a:lnTo>
                    <a:pt x="121" y="45"/>
                  </a:lnTo>
                  <a:lnTo>
                    <a:pt x="144" y="70"/>
                  </a:lnTo>
                  <a:lnTo>
                    <a:pt x="140" y="73"/>
                  </a:lnTo>
                  <a:lnTo>
                    <a:pt x="131" y="70"/>
                  </a:lnTo>
                  <a:lnTo>
                    <a:pt x="105" y="68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86" y="75"/>
                  </a:lnTo>
                  <a:lnTo>
                    <a:pt x="83" y="87"/>
                  </a:lnTo>
                  <a:lnTo>
                    <a:pt x="72" y="87"/>
                  </a:lnTo>
                  <a:lnTo>
                    <a:pt x="57" y="72"/>
                  </a:lnTo>
                  <a:lnTo>
                    <a:pt x="47" y="75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32" y="86"/>
                  </a:lnTo>
                  <a:lnTo>
                    <a:pt x="19" y="89"/>
                  </a:lnTo>
                  <a:lnTo>
                    <a:pt x="14" y="112"/>
                  </a:lnTo>
                  <a:lnTo>
                    <a:pt x="19" y="126"/>
                  </a:lnTo>
                  <a:lnTo>
                    <a:pt x="34" y="141"/>
                  </a:lnTo>
                  <a:lnTo>
                    <a:pt x="14" y="152"/>
                  </a:lnTo>
                  <a:lnTo>
                    <a:pt x="9" y="161"/>
                  </a:lnTo>
                  <a:lnTo>
                    <a:pt x="16" y="173"/>
                  </a:lnTo>
                  <a:lnTo>
                    <a:pt x="47" y="200"/>
                  </a:lnTo>
                  <a:lnTo>
                    <a:pt x="60" y="196"/>
                  </a:lnTo>
                  <a:lnTo>
                    <a:pt x="64" y="200"/>
                  </a:lnTo>
                  <a:lnTo>
                    <a:pt x="49" y="211"/>
                  </a:lnTo>
                  <a:lnTo>
                    <a:pt x="35" y="211"/>
                  </a:lnTo>
                  <a:lnTo>
                    <a:pt x="16" y="191"/>
                  </a:lnTo>
                  <a:lnTo>
                    <a:pt x="9" y="191"/>
                  </a:lnTo>
                  <a:lnTo>
                    <a:pt x="0" y="214"/>
                  </a:lnTo>
                  <a:lnTo>
                    <a:pt x="7" y="237"/>
                  </a:lnTo>
                  <a:lnTo>
                    <a:pt x="5" y="260"/>
                  </a:lnTo>
                  <a:lnTo>
                    <a:pt x="12" y="268"/>
                  </a:lnTo>
                  <a:lnTo>
                    <a:pt x="24" y="266"/>
                  </a:lnTo>
                  <a:lnTo>
                    <a:pt x="41" y="252"/>
                  </a:lnTo>
                  <a:lnTo>
                    <a:pt x="49" y="252"/>
                  </a:lnTo>
                  <a:lnTo>
                    <a:pt x="49" y="260"/>
                  </a:lnTo>
                  <a:lnTo>
                    <a:pt x="54" y="262"/>
                  </a:lnTo>
                  <a:lnTo>
                    <a:pt x="69" y="252"/>
                  </a:lnTo>
                  <a:lnTo>
                    <a:pt x="75" y="253"/>
                  </a:lnTo>
                  <a:lnTo>
                    <a:pt x="75" y="260"/>
                  </a:lnTo>
                  <a:lnTo>
                    <a:pt x="51" y="275"/>
                  </a:lnTo>
                  <a:lnTo>
                    <a:pt x="37" y="273"/>
                  </a:lnTo>
                  <a:lnTo>
                    <a:pt x="26" y="293"/>
                  </a:lnTo>
                  <a:lnTo>
                    <a:pt x="43" y="293"/>
                  </a:lnTo>
                  <a:lnTo>
                    <a:pt x="54" y="298"/>
                  </a:lnTo>
                  <a:lnTo>
                    <a:pt x="64" y="286"/>
                  </a:lnTo>
                  <a:lnTo>
                    <a:pt x="69" y="286"/>
                  </a:lnTo>
                  <a:lnTo>
                    <a:pt x="69" y="304"/>
                  </a:lnTo>
                  <a:lnTo>
                    <a:pt x="57" y="303"/>
                  </a:lnTo>
                  <a:lnTo>
                    <a:pt x="37" y="340"/>
                  </a:lnTo>
                  <a:lnTo>
                    <a:pt x="77" y="359"/>
                  </a:lnTo>
                  <a:lnTo>
                    <a:pt x="141" y="385"/>
                  </a:lnTo>
                  <a:lnTo>
                    <a:pt x="172" y="35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177">
              <a:extLst>
                <a:ext uri="{FF2B5EF4-FFF2-40B4-BE49-F238E27FC236}">
                  <a16:creationId xmlns:a16="http://schemas.microsoft.com/office/drawing/2014/main" id="{D487D502-F12E-024A-9ABB-6ABBEA5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922"/>
              <a:ext cx="32" cy="29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32" y="29"/>
                </a:cxn>
                <a:cxn ang="0">
                  <a:pos x="27" y="20"/>
                </a:cxn>
                <a:cxn ang="0">
                  <a:pos x="32" y="12"/>
                </a:cxn>
              </a:cxnLst>
              <a:rect l="0" t="0" r="r" b="b"/>
              <a:pathLst>
                <a:path w="32" h="29">
                  <a:moveTo>
                    <a:pt x="32" y="12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32" y="29"/>
                  </a:lnTo>
                  <a:lnTo>
                    <a:pt x="27" y="2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178">
              <a:extLst>
                <a:ext uri="{FF2B5EF4-FFF2-40B4-BE49-F238E27FC236}">
                  <a16:creationId xmlns:a16="http://schemas.microsoft.com/office/drawing/2014/main" id="{1EA7AC16-D159-6A47-BADF-F451D624F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922"/>
              <a:ext cx="32" cy="29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32" y="29"/>
                </a:cxn>
                <a:cxn ang="0">
                  <a:pos x="27" y="20"/>
                </a:cxn>
                <a:cxn ang="0">
                  <a:pos x="32" y="12"/>
                </a:cxn>
              </a:cxnLst>
              <a:rect l="0" t="0" r="r" b="b"/>
              <a:pathLst>
                <a:path w="32" h="29">
                  <a:moveTo>
                    <a:pt x="32" y="12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32" y="29"/>
                  </a:lnTo>
                  <a:lnTo>
                    <a:pt x="27" y="2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179">
              <a:extLst>
                <a:ext uri="{FF2B5EF4-FFF2-40B4-BE49-F238E27FC236}">
                  <a16:creationId xmlns:a16="http://schemas.microsoft.com/office/drawing/2014/main" id="{9E9FE578-C04A-F645-8680-F73C936A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833"/>
              <a:ext cx="198" cy="207"/>
            </a:xfrm>
            <a:custGeom>
              <a:avLst/>
              <a:gdLst/>
              <a:ahLst/>
              <a:cxnLst>
                <a:cxn ang="0">
                  <a:pos x="198" y="30"/>
                </a:cxn>
                <a:cxn ang="0">
                  <a:pos x="192" y="10"/>
                </a:cxn>
                <a:cxn ang="0">
                  <a:pos x="180" y="0"/>
                </a:cxn>
                <a:cxn ang="0">
                  <a:pos x="133" y="41"/>
                </a:cxn>
                <a:cxn ang="0">
                  <a:pos x="94" y="58"/>
                </a:cxn>
                <a:cxn ang="0">
                  <a:pos x="66" y="81"/>
                </a:cxn>
                <a:cxn ang="0">
                  <a:pos x="83" y="110"/>
                </a:cxn>
                <a:cxn ang="0">
                  <a:pos x="79" y="117"/>
                </a:cxn>
                <a:cxn ang="0">
                  <a:pos x="61" y="110"/>
                </a:cxn>
                <a:cxn ang="0">
                  <a:pos x="52" y="135"/>
                </a:cxn>
                <a:cxn ang="0">
                  <a:pos x="45" y="128"/>
                </a:cxn>
                <a:cxn ang="0">
                  <a:pos x="38" y="99"/>
                </a:cxn>
                <a:cxn ang="0">
                  <a:pos x="25" y="92"/>
                </a:cxn>
                <a:cxn ang="0">
                  <a:pos x="17" y="97"/>
                </a:cxn>
                <a:cxn ang="0">
                  <a:pos x="20" y="102"/>
                </a:cxn>
                <a:cxn ang="0">
                  <a:pos x="17" y="112"/>
                </a:cxn>
                <a:cxn ang="0">
                  <a:pos x="9" y="110"/>
                </a:cxn>
                <a:cxn ang="0">
                  <a:pos x="0" y="120"/>
                </a:cxn>
                <a:cxn ang="0">
                  <a:pos x="8" y="150"/>
                </a:cxn>
                <a:cxn ang="0">
                  <a:pos x="27" y="161"/>
                </a:cxn>
                <a:cxn ang="0">
                  <a:pos x="17" y="166"/>
                </a:cxn>
                <a:cxn ang="0">
                  <a:pos x="74" y="184"/>
                </a:cxn>
                <a:cxn ang="0">
                  <a:pos x="80" y="173"/>
                </a:cxn>
                <a:cxn ang="0">
                  <a:pos x="88" y="181"/>
                </a:cxn>
                <a:cxn ang="0">
                  <a:pos x="88" y="192"/>
                </a:cxn>
                <a:cxn ang="0">
                  <a:pos x="91" y="201"/>
                </a:cxn>
                <a:cxn ang="0">
                  <a:pos x="108" y="207"/>
                </a:cxn>
                <a:cxn ang="0">
                  <a:pos x="133" y="191"/>
                </a:cxn>
                <a:cxn ang="0">
                  <a:pos x="121" y="181"/>
                </a:cxn>
                <a:cxn ang="0">
                  <a:pos x="151" y="175"/>
                </a:cxn>
                <a:cxn ang="0">
                  <a:pos x="151" y="148"/>
                </a:cxn>
                <a:cxn ang="0">
                  <a:pos x="130" y="143"/>
                </a:cxn>
                <a:cxn ang="0">
                  <a:pos x="151" y="128"/>
                </a:cxn>
                <a:cxn ang="0">
                  <a:pos x="151" y="110"/>
                </a:cxn>
                <a:cxn ang="0">
                  <a:pos x="195" y="59"/>
                </a:cxn>
                <a:cxn ang="0">
                  <a:pos x="187" y="53"/>
                </a:cxn>
                <a:cxn ang="0">
                  <a:pos x="198" y="30"/>
                </a:cxn>
              </a:cxnLst>
              <a:rect l="0" t="0" r="r" b="b"/>
              <a:pathLst>
                <a:path w="198" h="207">
                  <a:moveTo>
                    <a:pt x="198" y="30"/>
                  </a:moveTo>
                  <a:lnTo>
                    <a:pt x="192" y="10"/>
                  </a:lnTo>
                  <a:lnTo>
                    <a:pt x="180" y="0"/>
                  </a:lnTo>
                  <a:lnTo>
                    <a:pt x="133" y="41"/>
                  </a:lnTo>
                  <a:lnTo>
                    <a:pt x="94" y="58"/>
                  </a:lnTo>
                  <a:lnTo>
                    <a:pt x="66" y="81"/>
                  </a:lnTo>
                  <a:lnTo>
                    <a:pt x="83" y="110"/>
                  </a:lnTo>
                  <a:lnTo>
                    <a:pt x="79" y="117"/>
                  </a:lnTo>
                  <a:lnTo>
                    <a:pt x="61" y="110"/>
                  </a:lnTo>
                  <a:lnTo>
                    <a:pt x="52" y="135"/>
                  </a:lnTo>
                  <a:lnTo>
                    <a:pt x="45" y="128"/>
                  </a:lnTo>
                  <a:lnTo>
                    <a:pt x="38" y="99"/>
                  </a:lnTo>
                  <a:lnTo>
                    <a:pt x="25" y="92"/>
                  </a:lnTo>
                  <a:lnTo>
                    <a:pt x="17" y="97"/>
                  </a:lnTo>
                  <a:lnTo>
                    <a:pt x="20" y="102"/>
                  </a:lnTo>
                  <a:lnTo>
                    <a:pt x="17" y="112"/>
                  </a:lnTo>
                  <a:lnTo>
                    <a:pt x="9" y="110"/>
                  </a:lnTo>
                  <a:lnTo>
                    <a:pt x="0" y="120"/>
                  </a:lnTo>
                  <a:lnTo>
                    <a:pt x="8" y="150"/>
                  </a:lnTo>
                  <a:lnTo>
                    <a:pt x="27" y="161"/>
                  </a:lnTo>
                  <a:lnTo>
                    <a:pt x="17" y="166"/>
                  </a:lnTo>
                  <a:lnTo>
                    <a:pt x="74" y="184"/>
                  </a:lnTo>
                  <a:lnTo>
                    <a:pt x="80" y="173"/>
                  </a:lnTo>
                  <a:lnTo>
                    <a:pt x="88" y="181"/>
                  </a:lnTo>
                  <a:lnTo>
                    <a:pt x="88" y="192"/>
                  </a:lnTo>
                  <a:lnTo>
                    <a:pt x="91" y="201"/>
                  </a:lnTo>
                  <a:lnTo>
                    <a:pt x="108" y="207"/>
                  </a:lnTo>
                  <a:lnTo>
                    <a:pt x="133" y="191"/>
                  </a:lnTo>
                  <a:lnTo>
                    <a:pt x="121" y="181"/>
                  </a:lnTo>
                  <a:lnTo>
                    <a:pt x="151" y="175"/>
                  </a:lnTo>
                  <a:lnTo>
                    <a:pt x="151" y="148"/>
                  </a:lnTo>
                  <a:lnTo>
                    <a:pt x="130" y="143"/>
                  </a:lnTo>
                  <a:lnTo>
                    <a:pt x="151" y="128"/>
                  </a:lnTo>
                  <a:lnTo>
                    <a:pt x="151" y="110"/>
                  </a:lnTo>
                  <a:lnTo>
                    <a:pt x="195" y="59"/>
                  </a:lnTo>
                  <a:lnTo>
                    <a:pt x="187" y="53"/>
                  </a:lnTo>
                  <a:lnTo>
                    <a:pt x="19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180">
              <a:extLst>
                <a:ext uri="{FF2B5EF4-FFF2-40B4-BE49-F238E27FC236}">
                  <a16:creationId xmlns:a16="http://schemas.microsoft.com/office/drawing/2014/main" id="{EAD64565-3758-244A-824E-7D0960C47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833"/>
              <a:ext cx="198" cy="207"/>
            </a:xfrm>
            <a:custGeom>
              <a:avLst/>
              <a:gdLst/>
              <a:ahLst/>
              <a:cxnLst>
                <a:cxn ang="0">
                  <a:pos x="198" y="30"/>
                </a:cxn>
                <a:cxn ang="0">
                  <a:pos x="192" y="10"/>
                </a:cxn>
                <a:cxn ang="0">
                  <a:pos x="180" y="0"/>
                </a:cxn>
                <a:cxn ang="0">
                  <a:pos x="133" y="41"/>
                </a:cxn>
                <a:cxn ang="0">
                  <a:pos x="94" y="58"/>
                </a:cxn>
                <a:cxn ang="0">
                  <a:pos x="66" y="81"/>
                </a:cxn>
                <a:cxn ang="0">
                  <a:pos x="83" y="110"/>
                </a:cxn>
                <a:cxn ang="0">
                  <a:pos x="79" y="117"/>
                </a:cxn>
                <a:cxn ang="0">
                  <a:pos x="61" y="110"/>
                </a:cxn>
                <a:cxn ang="0">
                  <a:pos x="52" y="135"/>
                </a:cxn>
                <a:cxn ang="0">
                  <a:pos x="45" y="128"/>
                </a:cxn>
                <a:cxn ang="0">
                  <a:pos x="38" y="99"/>
                </a:cxn>
                <a:cxn ang="0">
                  <a:pos x="25" y="92"/>
                </a:cxn>
                <a:cxn ang="0">
                  <a:pos x="17" y="97"/>
                </a:cxn>
                <a:cxn ang="0">
                  <a:pos x="20" y="102"/>
                </a:cxn>
                <a:cxn ang="0">
                  <a:pos x="17" y="112"/>
                </a:cxn>
                <a:cxn ang="0">
                  <a:pos x="9" y="110"/>
                </a:cxn>
                <a:cxn ang="0">
                  <a:pos x="0" y="120"/>
                </a:cxn>
                <a:cxn ang="0">
                  <a:pos x="8" y="150"/>
                </a:cxn>
                <a:cxn ang="0">
                  <a:pos x="27" y="161"/>
                </a:cxn>
                <a:cxn ang="0">
                  <a:pos x="17" y="166"/>
                </a:cxn>
                <a:cxn ang="0">
                  <a:pos x="74" y="184"/>
                </a:cxn>
                <a:cxn ang="0">
                  <a:pos x="80" y="173"/>
                </a:cxn>
                <a:cxn ang="0">
                  <a:pos x="88" y="181"/>
                </a:cxn>
                <a:cxn ang="0">
                  <a:pos x="88" y="192"/>
                </a:cxn>
                <a:cxn ang="0">
                  <a:pos x="91" y="201"/>
                </a:cxn>
                <a:cxn ang="0">
                  <a:pos x="108" y="207"/>
                </a:cxn>
                <a:cxn ang="0">
                  <a:pos x="133" y="191"/>
                </a:cxn>
                <a:cxn ang="0">
                  <a:pos x="121" y="181"/>
                </a:cxn>
                <a:cxn ang="0">
                  <a:pos x="151" y="175"/>
                </a:cxn>
                <a:cxn ang="0">
                  <a:pos x="151" y="148"/>
                </a:cxn>
                <a:cxn ang="0">
                  <a:pos x="130" y="143"/>
                </a:cxn>
                <a:cxn ang="0">
                  <a:pos x="151" y="128"/>
                </a:cxn>
                <a:cxn ang="0">
                  <a:pos x="151" y="110"/>
                </a:cxn>
                <a:cxn ang="0">
                  <a:pos x="195" y="59"/>
                </a:cxn>
                <a:cxn ang="0">
                  <a:pos x="187" y="53"/>
                </a:cxn>
                <a:cxn ang="0">
                  <a:pos x="198" y="30"/>
                </a:cxn>
              </a:cxnLst>
              <a:rect l="0" t="0" r="r" b="b"/>
              <a:pathLst>
                <a:path w="198" h="207">
                  <a:moveTo>
                    <a:pt x="198" y="30"/>
                  </a:moveTo>
                  <a:lnTo>
                    <a:pt x="192" y="10"/>
                  </a:lnTo>
                  <a:lnTo>
                    <a:pt x="180" y="0"/>
                  </a:lnTo>
                  <a:lnTo>
                    <a:pt x="133" y="41"/>
                  </a:lnTo>
                  <a:lnTo>
                    <a:pt x="94" y="58"/>
                  </a:lnTo>
                  <a:lnTo>
                    <a:pt x="66" y="81"/>
                  </a:lnTo>
                  <a:lnTo>
                    <a:pt x="83" y="110"/>
                  </a:lnTo>
                  <a:lnTo>
                    <a:pt x="79" y="117"/>
                  </a:lnTo>
                  <a:lnTo>
                    <a:pt x="61" y="110"/>
                  </a:lnTo>
                  <a:lnTo>
                    <a:pt x="52" y="135"/>
                  </a:lnTo>
                  <a:lnTo>
                    <a:pt x="45" y="128"/>
                  </a:lnTo>
                  <a:lnTo>
                    <a:pt x="38" y="99"/>
                  </a:lnTo>
                  <a:lnTo>
                    <a:pt x="25" y="92"/>
                  </a:lnTo>
                  <a:lnTo>
                    <a:pt x="17" y="97"/>
                  </a:lnTo>
                  <a:lnTo>
                    <a:pt x="20" y="102"/>
                  </a:lnTo>
                  <a:lnTo>
                    <a:pt x="17" y="112"/>
                  </a:lnTo>
                  <a:lnTo>
                    <a:pt x="9" y="110"/>
                  </a:lnTo>
                  <a:lnTo>
                    <a:pt x="0" y="120"/>
                  </a:lnTo>
                  <a:lnTo>
                    <a:pt x="8" y="150"/>
                  </a:lnTo>
                  <a:lnTo>
                    <a:pt x="27" y="161"/>
                  </a:lnTo>
                  <a:lnTo>
                    <a:pt x="17" y="166"/>
                  </a:lnTo>
                  <a:lnTo>
                    <a:pt x="74" y="184"/>
                  </a:lnTo>
                  <a:lnTo>
                    <a:pt x="80" y="173"/>
                  </a:lnTo>
                  <a:lnTo>
                    <a:pt x="88" y="181"/>
                  </a:lnTo>
                  <a:lnTo>
                    <a:pt x="88" y="192"/>
                  </a:lnTo>
                  <a:lnTo>
                    <a:pt x="91" y="201"/>
                  </a:lnTo>
                  <a:lnTo>
                    <a:pt x="108" y="207"/>
                  </a:lnTo>
                  <a:lnTo>
                    <a:pt x="133" y="191"/>
                  </a:lnTo>
                  <a:lnTo>
                    <a:pt x="121" y="181"/>
                  </a:lnTo>
                  <a:lnTo>
                    <a:pt x="151" y="175"/>
                  </a:lnTo>
                  <a:lnTo>
                    <a:pt x="151" y="148"/>
                  </a:lnTo>
                  <a:lnTo>
                    <a:pt x="130" y="143"/>
                  </a:lnTo>
                  <a:lnTo>
                    <a:pt x="151" y="128"/>
                  </a:lnTo>
                  <a:lnTo>
                    <a:pt x="151" y="110"/>
                  </a:lnTo>
                  <a:lnTo>
                    <a:pt x="195" y="59"/>
                  </a:lnTo>
                  <a:lnTo>
                    <a:pt x="187" y="53"/>
                  </a:lnTo>
                  <a:lnTo>
                    <a:pt x="198" y="3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181">
              <a:extLst>
                <a:ext uri="{FF2B5EF4-FFF2-40B4-BE49-F238E27FC236}">
                  <a16:creationId xmlns:a16="http://schemas.microsoft.com/office/drawing/2014/main" id="{D6749B1C-6EF3-AF4C-8F2F-7198B90FC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000"/>
              <a:ext cx="94" cy="10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14"/>
                </a:cxn>
                <a:cxn ang="0">
                  <a:pos x="54" y="34"/>
                </a:cxn>
                <a:cxn ang="0">
                  <a:pos x="54" y="41"/>
                </a:cxn>
                <a:cxn ang="0">
                  <a:pos x="33" y="50"/>
                </a:cxn>
                <a:cxn ang="0">
                  <a:pos x="33" y="59"/>
                </a:cxn>
                <a:cxn ang="0">
                  <a:pos x="11" y="73"/>
                </a:cxn>
                <a:cxn ang="0">
                  <a:pos x="0" y="71"/>
                </a:cxn>
                <a:cxn ang="0">
                  <a:pos x="0" y="78"/>
                </a:cxn>
                <a:cxn ang="0">
                  <a:pos x="26" y="107"/>
                </a:cxn>
                <a:cxn ang="0">
                  <a:pos x="33" y="103"/>
                </a:cxn>
                <a:cxn ang="0">
                  <a:pos x="48" y="78"/>
                </a:cxn>
                <a:cxn ang="0">
                  <a:pos x="59" y="78"/>
                </a:cxn>
                <a:cxn ang="0">
                  <a:pos x="70" y="73"/>
                </a:cxn>
                <a:cxn ang="0">
                  <a:pos x="69" y="64"/>
                </a:cxn>
                <a:cxn ang="0">
                  <a:pos x="67" y="52"/>
                </a:cxn>
                <a:cxn ang="0">
                  <a:pos x="83" y="50"/>
                </a:cxn>
                <a:cxn ang="0">
                  <a:pos x="94" y="44"/>
                </a:cxn>
                <a:cxn ang="0">
                  <a:pos x="86" y="34"/>
                </a:cxn>
                <a:cxn ang="0">
                  <a:pos x="78" y="16"/>
                </a:cxn>
                <a:cxn ang="0">
                  <a:pos x="19" y="0"/>
                </a:cxn>
                <a:cxn ang="0">
                  <a:pos x="15" y="1"/>
                </a:cxn>
              </a:cxnLst>
              <a:rect l="0" t="0" r="r" b="b"/>
              <a:pathLst>
                <a:path w="94" h="107">
                  <a:moveTo>
                    <a:pt x="15" y="1"/>
                  </a:moveTo>
                  <a:lnTo>
                    <a:pt x="9" y="14"/>
                  </a:lnTo>
                  <a:lnTo>
                    <a:pt x="54" y="34"/>
                  </a:lnTo>
                  <a:lnTo>
                    <a:pt x="54" y="41"/>
                  </a:lnTo>
                  <a:lnTo>
                    <a:pt x="33" y="50"/>
                  </a:lnTo>
                  <a:lnTo>
                    <a:pt x="33" y="59"/>
                  </a:lnTo>
                  <a:lnTo>
                    <a:pt x="11" y="7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26" y="107"/>
                  </a:lnTo>
                  <a:lnTo>
                    <a:pt x="33" y="103"/>
                  </a:lnTo>
                  <a:lnTo>
                    <a:pt x="48" y="78"/>
                  </a:lnTo>
                  <a:lnTo>
                    <a:pt x="59" y="78"/>
                  </a:lnTo>
                  <a:lnTo>
                    <a:pt x="70" y="73"/>
                  </a:lnTo>
                  <a:lnTo>
                    <a:pt x="69" y="64"/>
                  </a:lnTo>
                  <a:lnTo>
                    <a:pt x="67" y="52"/>
                  </a:lnTo>
                  <a:lnTo>
                    <a:pt x="83" y="50"/>
                  </a:lnTo>
                  <a:lnTo>
                    <a:pt x="94" y="44"/>
                  </a:lnTo>
                  <a:lnTo>
                    <a:pt x="86" y="34"/>
                  </a:lnTo>
                  <a:lnTo>
                    <a:pt x="78" y="16"/>
                  </a:lnTo>
                  <a:lnTo>
                    <a:pt x="19" y="0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182">
              <a:extLst>
                <a:ext uri="{FF2B5EF4-FFF2-40B4-BE49-F238E27FC236}">
                  <a16:creationId xmlns:a16="http://schemas.microsoft.com/office/drawing/2014/main" id="{A3B1C61B-15FC-EE46-83C0-7595F4CBF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000"/>
              <a:ext cx="94" cy="10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14"/>
                </a:cxn>
                <a:cxn ang="0">
                  <a:pos x="54" y="34"/>
                </a:cxn>
                <a:cxn ang="0">
                  <a:pos x="54" y="41"/>
                </a:cxn>
                <a:cxn ang="0">
                  <a:pos x="33" y="50"/>
                </a:cxn>
                <a:cxn ang="0">
                  <a:pos x="33" y="59"/>
                </a:cxn>
                <a:cxn ang="0">
                  <a:pos x="11" y="73"/>
                </a:cxn>
                <a:cxn ang="0">
                  <a:pos x="0" y="71"/>
                </a:cxn>
                <a:cxn ang="0">
                  <a:pos x="0" y="78"/>
                </a:cxn>
                <a:cxn ang="0">
                  <a:pos x="26" y="107"/>
                </a:cxn>
                <a:cxn ang="0">
                  <a:pos x="33" y="103"/>
                </a:cxn>
                <a:cxn ang="0">
                  <a:pos x="48" y="78"/>
                </a:cxn>
                <a:cxn ang="0">
                  <a:pos x="59" y="78"/>
                </a:cxn>
                <a:cxn ang="0">
                  <a:pos x="70" y="73"/>
                </a:cxn>
                <a:cxn ang="0">
                  <a:pos x="69" y="64"/>
                </a:cxn>
                <a:cxn ang="0">
                  <a:pos x="67" y="52"/>
                </a:cxn>
                <a:cxn ang="0">
                  <a:pos x="83" y="50"/>
                </a:cxn>
                <a:cxn ang="0">
                  <a:pos x="94" y="44"/>
                </a:cxn>
                <a:cxn ang="0">
                  <a:pos x="86" y="34"/>
                </a:cxn>
                <a:cxn ang="0">
                  <a:pos x="78" y="16"/>
                </a:cxn>
                <a:cxn ang="0">
                  <a:pos x="19" y="0"/>
                </a:cxn>
                <a:cxn ang="0">
                  <a:pos x="15" y="1"/>
                </a:cxn>
              </a:cxnLst>
              <a:rect l="0" t="0" r="r" b="b"/>
              <a:pathLst>
                <a:path w="94" h="107">
                  <a:moveTo>
                    <a:pt x="15" y="1"/>
                  </a:moveTo>
                  <a:lnTo>
                    <a:pt x="9" y="14"/>
                  </a:lnTo>
                  <a:lnTo>
                    <a:pt x="54" y="34"/>
                  </a:lnTo>
                  <a:lnTo>
                    <a:pt x="54" y="41"/>
                  </a:lnTo>
                  <a:lnTo>
                    <a:pt x="33" y="50"/>
                  </a:lnTo>
                  <a:lnTo>
                    <a:pt x="33" y="59"/>
                  </a:lnTo>
                  <a:lnTo>
                    <a:pt x="11" y="7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26" y="107"/>
                  </a:lnTo>
                  <a:lnTo>
                    <a:pt x="33" y="103"/>
                  </a:lnTo>
                  <a:lnTo>
                    <a:pt x="48" y="78"/>
                  </a:lnTo>
                  <a:lnTo>
                    <a:pt x="59" y="78"/>
                  </a:lnTo>
                  <a:lnTo>
                    <a:pt x="70" y="73"/>
                  </a:lnTo>
                  <a:lnTo>
                    <a:pt x="69" y="64"/>
                  </a:lnTo>
                  <a:lnTo>
                    <a:pt x="67" y="52"/>
                  </a:lnTo>
                  <a:lnTo>
                    <a:pt x="83" y="50"/>
                  </a:lnTo>
                  <a:lnTo>
                    <a:pt x="94" y="44"/>
                  </a:lnTo>
                  <a:lnTo>
                    <a:pt x="86" y="34"/>
                  </a:lnTo>
                  <a:lnTo>
                    <a:pt x="78" y="16"/>
                  </a:lnTo>
                  <a:lnTo>
                    <a:pt x="19" y="0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183">
              <a:extLst>
                <a:ext uri="{FF2B5EF4-FFF2-40B4-BE49-F238E27FC236}">
                  <a16:creationId xmlns:a16="http://schemas.microsoft.com/office/drawing/2014/main" id="{B35C5517-C07F-0241-B65B-7E6BFE042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136"/>
              <a:ext cx="607" cy="389"/>
            </a:xfrm>
            <a:custGeom>
              <a:avLst/>
              <a:gdLst/>
              <a:ahLst/>
              <a:cxnLst>
                <a:cxn ang="0">
                  <a:pos x="586" y="49"/>
                </a:cxn>
                <a:cxn ang="0">
                  <a:pos x="543" y="59"/>
                </a:cxn>
                <a:cxn ang="0">
                  <a:pos x="520" y="80"/>
                </a:cxn>
                <a:cxn ang="0">
                  <a:pos x="484" y="26"/>
                </a:cxn>
                <a:cxn ang="0">
                  <a:pos x="467" y="0"/>
                </a:cxn>
                <a:cxn ang="0">
                  <a:pos x="448" y="29"/>
                </a:cxn>
                <a:cxn ang="0">
                  <a:pos x="414" y="36"/>
                </a:cxn>
                <a:cxn ang="0">
                  <a:pos x="201" y="121"/>
                </a:cxn>
                <a:cxn ang="0">
                  <a:pos x="225" y="199"/>
                </a:cxn>
                <a:cxn ang="0">
                  <a:pos x="152" y="180"/>
                </a:cxn>
                <a:cxn ang="0">
                  <a:pos x="106" y="176"/>
                </a:cxn>
                <a:cxn ang="0">
                  <a:pos x="114" y="204"/>
                </a:cxn>
                <a:cxn ang="0">
                  <a:pos x="91" y="207"/>
                </a:cxn>
                <a:cxn ang="0">
                  <a:pos x="76" y="253"/>
                </a:cxn>
                <a:cxn ang="0">
                  <a:pos x="97" y="253"/>
                </a:cxn>
                <a:cxn ang="0">
                  <a:pos x="85" y="277"/>
                </a:cxn>
                <a:cxn ang="0">
                  <a:pos x="64" y="300"/>
                </a:cxn>
                <a:cxn ang="0">
                  <a:pos x="1" y="308"/>
                </a:cxn>
                <a:cxn ang="0">
                  <a:pos x="47" y="325"/>
                </a:cxn>
                <a:cxn ang="0">
                  <a:pos x="76" y="344"/>
                </a:cxn>
                <a:cxn ang="0">
                  <a:pos x="48" y="349"/>
                </a:cxn>
                <a:cxn ang="0">
                  <a:pos x="93" y="372"/>
                </a:cxn>
                <a:cxn ang="0">
                  <a:pos x="116" y="389"/>
                </a:cxn>
                <a:cxn ang="0">
                  <a:pos x="226" y="284"/>
                </a:cxn>
                <a:cxn ang="0">
                  <a:pos x="228" y="288"/>
                </a:cxn>
                <a:cxn ang="0">
                  <a:pos x="216" y="325"/>
                </a:cxn>
                <a:cxn ang="0">
                  <a:pos x="219" y="339"/>
                </a:cxn>
                <a:cxn ang="0">
                  <a:pos x="259" y="339"/>
                </a:cxn>
                <a:cxn ang="0">
                  <a:pos x="339" y="325"/>
                </a:cxn>
                <a:cxn ang="0">
                  <a:pos x="362" y="287"/>
                </a:cxn>
                <a:cxn ang="0">
                  <a:pos x="382" y="287"/>
                </a:cxn>
                <a:cxn ang="0">
                  <a:pos x="439" y="245"/>
                </a:cxn>
                <a:cxn ang="0">
                  <a:pos x="483" y="248"/>
                </a:cxn>
                <a:cxn ang="0">
                  <a:pos x="524" y="234"/>
                </a:cxn>
                <a:cxn ang="0">
                  <a:pos x="538" y="204"/>
                </a:cxn>
                <a:cxn ang="0">
                  <a:pos x="599" y="137"/>
                </a:cxn>
                <a:cxn ang="0">
                  <a:pos x="607" y="68"/>
                </a:cxn>
              </a:cxnLst>
              <a:rect l="0" t="0" r="r" b="b"/>
              <a:pathLst>
                <a:path w="607" h="389">
                  <a:moveTo>
                    <a:pt x="607" y="68"/>
                  </a:moveTo>
                  <a:lnTo>
                    <a:pt x="586" y="49"/>
                  </a:lnTo>
                  <a:lnTo>
                    <a:pt x="577" y="44"/>
                  </a:lnTo>
                  <a:lnTo>
                    <a:pt x="543" y="59"/>
                  </a:lnTo>
                  <a:lnTo>
                    <a:pt x="542" y="55"/>
                  </a:lnTo>
                  <a:lnTo>
                    <a:pt x="520" y="80"/>
                  </a:lnTo>
                  <a:lnTo>
                    <a:pt x="450" y="57"/>
                  </a:lnTo>
                  <a:lnTo>
                    <a:pt x="484" y="26"/>
                  </a:lnTo>
                  <a:lnTo>
                    <a:pt x="484" y="0"/>
                  </a:lnTo>
                  <a:lnTo>
                    <a:pt x="467" y="0"/>
                  </a:lnTo>
                  <a:lnTo>
                    <a:pt x="464" y="6"/>
                  </a:lnTo>
                  <a:lnTo>
                    <a:pt x="448" y="29"/>
                  </a:lnTo>
                  <a:lnTo>
                    <a:pt x="421" y="40"/>
                  </a:lnTo>
                  <a:lnTo>
                    <a:pt x="414" y="36"/>
                  </a:lnTo>
                  <a:lnTo>
                    <a:pt x="260" y="67"/>
                  </a:lnTo>
                  <a:lnTo>
                    <a:pt x="201" y="121"/>
                  </a:lnTo>
                  <a:lnTo>
                    <a:pt x="254" y="171"/>
                  </a:lnTo>
                  <a:lnTo>
                    <a:pt x="225" y="199"/>
                  </a:lnTo>
                  <a:lnTo>
                    <a:pt x="159" y="176"/>
                  </a:lnTo>
                  <a:lnTo>
                    <a:pt x="152" y="180"/>
                  </a:lnTo>
                  <a:lnTo>
                    <a:pt x="120" y="171"/>
                  </a:lnTo>
                  <a:lnTo>
                    <a:pt x="106" y="176"/>
                  </a:lnTo>
                  <a:lnTo>
                    <a:pt x="95" y="192"/>
                  </a:lnTo>
                  <a:lnTo>
                    <a:pt x="114" y="204"/>
                  </a:lnTo>
                  <a:lnTo>
                    <a:pt x="112" y="215"/>
                  </a:lnTo>
                  <a:lnTo>
                    <a:pt x="91" y="207"/>
                  </a:lnTo>
                  <a:lnTo>
                    <a:pt x="70" y="248"/>
                  </a:lnTo>
                  <a:lnTo>
                    <a:pt x="76" y="253"/>
                  </a:lnTo>
                  <a:lnTo>
                    <a:pt x="85" y="248"/>
                  </a:lnTo>
                  <a:lnTo>
                    <a:pt x="97" y="253"/>
                  </a:lnTo>
                  <a:lnTo>
                    <a:pt x="98" y="268"/>
                  </a:lnTo>
                  <a:lnTo>
                    <a:pt x="85" y="277"/>
                  </a:lnTo>
                  <a:lnTo>
                    <a:pt x="85" y="285"/>
                  </a:lnTo>
                  <a:lnTo>
                    <a:pt x="64" y="300"/>
                  </a:lnTo>
                  <a:lnTo>
                    <a:pt x="51" y="293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47" y="325"/>
                  </a:lnTo>
                  <a:lnTo>
                    <a:pt x="81" y="325"/>
                  </a:lnTo>
                  <a:lnTo>
                    <a:pt x="76" y="344"/>
                  </a:lnTo>
                  <a:lnTo>
                    <a:pt x="47" y="346"/>
                  </a:lnTo>
                  <a:lnTo>
                    <a:pt x="48" y="349"/>
                  </a:lnTo>
                  <a:lnTo>
                    <a:pt x="76" y="370"/>
                  </a:lnTo>
                  <a:lnTo>
                    <a:pt x="93" y="372"/>
                  </a:lnTo>
                  <a:lnTo>
                    <a:pt x="102" y="385"/>
                  </a:lnTo>
                  <a:lnTo>
                    <a:pt x="116" y="389"/>
                  </a:lnTo>
                  <a:lnTo>
                    <a:pt x="201" y="311"/>
                  </a:lnTo>
                  <a:lnTo>
                    <a:pt x="226" y="284"/>
                  </a:lnTo>
                  <a:lnTo>
                    <a:pt x="228" y="287"/>
                  </a:lnTo>
                  <a:lnTo>
                    <a:pt x="228" y="288"/>
                  </a:lnTo>
                  <a:lnTo>
                    <a:pt x="212" y="316"/>
                  </a:lnTo>
                  <a:lnTo>
                    <a:pt x="216" y="325"/>
                  </a:lnTo>
                  <a:lnTo>
                    <a:pt x="199" y="334"/>
                  </a:lnTo>
                  <a:lnTo>
                    <a:pt x="219" y="339"/>
                  </a:lnTo>
                  <a:lnTo>
                    <a:pt x="243" y="351"/>
                  </a:lnTo>
                  <a:lnTo>
                    <a:pt x="259" y="339"/>
                  </a:lnTo>
                  <a:lnTo>
                    <a:pt x="322" y="339"/>
                  </a:lnTo>
                  <a:lnTo>
                    <a:pt x="339" y="325"/>
                  </a:lnTo>
                  <a:lnTo>
                    <a:pt x="352" y="320"/>
                  </a:lnTo>
                  <a:lnTo>
                    <a:pt x="362" y="287"/>
                  </a:lnTo>
                  <a:lnTo>
                    <a:pt x="372" y="280"/>
                  </a:lnTo>
                  <a:lnTo>
                    <a:pt x="382" y="287"/>
                  </a:lnTo>
                  <a:lnTo>
                    <a:pt x="436" y="253"/>
                  </a:lnTo>
                  <a:lnTo>
                    <a:pt x="439" y="245"/>
                  </a:lnTo>
                  <a:lnTo>
                    <a:pt x="456" y="245"/>
                  </a:lnTo>
                  <a:lnTo>
                    <a:pt x="483" y="248"/>
                  </a:lnTo>
                  <a:lnTo>
                    <a:pt x="492" y="232"/>
                  </a:lnTo>
                  <a:lnTo>
                    <a:pt x="524" y="234"/>
                  </a:lnTo>
                  <a:lnTo>
                    <a:pt x="527" y="218"/>
                  </a:lnTo>
                  <a:lnTo>
                    <a:pt x="538" y="204"/>
                  </a:lnTo>
                  <a:lnTo>
                    <a:pt x="538" y="180"/>
                  </a:lnTo>
                  <a:lnTo>
                    <a:pt x="599" y="137"/>
                  </a:lnTo>
                  <a:lnTo>
                    <a:pt x="589" y="94"/>
                  </a:lnTo>
                  <a:lnTo>
                    <a:pt x="607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184">
              <a:extLst>
                <a:ext uri="{FF2B5EF4-FFF2-40B4-BE49-F238E27FC236}">
                  <a16:creationId xmlns:a16="http://schemas.microsoft.com/office/drawing/2014/main" id="{8C422C59-EB0D-E947-999A-455AD32A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136"/>
              <a:ext cx="607" cy="389"/>
            </a:xfrm>
            <a:custGeom>
              <a:avLst/>
              <a:gdLst/>
              <a:ahLst/>
              <a:cxnLst>
                <a:cxn ang="0">
                  <a:pos x="586" y="49"/>
                </a:cxn>
                <a:cxn ang="0">
                  <a:pos x="543" y="59"/>
                </a:cxn>
                <a:cxn ang="0">
                  <a:pos x="520" y="80"/>
                </a:cxn>
                <a:cxn ang="0">
                  <a:pos x="484" y="26"/>
                </a:cxn>
                <a:cxn ang="0">
                  <a:pos x="467" y="0"/>
                </a:cxn>
                <a:cxn ang="0">
                  <a:pos x="448" y="29"/>
                </a:cxn>
                <a:cxn ang="0">
                  <a:pos x="414" y="36"/>
                </a:cxn>
                <a:cxn ang="0">
                  <a:pos x="201" y="121"/>
                </a:cxn>
                <a:cxn ang="0">
                  <a:pos x="225" y="199"/>
                </a:cxn>
                <a:cxn ang="0">
                  <a:pos x="152" y="180"/>
                </a:cxn>
                <a:cxn ang="0">
                  <a:pos x="106" y="176"/>
                </a:cxn>
                <a:cxn ang="0">
                  <a:pos x="114" y="204"/>
                </a:cxn>
                <a:cxn ang="0">
                  <a:pos x="91" y="207"/>
                </a:cxn>
                <a:cxn ang="0">
                  <a:pos x="76" y="253"/>
                </a:cxn>
                <a:cxn ang="0">
                  <a:pos x="97" y="253"/>
                </a:cxn>
                <a:cxn ang="0">
                  <a:pos x="85" y="277"/>
                </a:cxn>
                <a:cxn ang="0">
                  <a:pos x="64" y="300"/>
                </a:cxn>
                <a:cxn ang="0">
                  <a:pos x="1" y="308"/>
                </a:cxn>
                <a:cxn ang="0">
                  <a:pos x="47" y="325"/>
                </a:cxn>
                <a:cxn ang="0">
                  <a:pos x="76" y="344"/>
                </a:cxn>
                <a:cxn ang="0">
                  <a:pos x="48" y="349"/>
                </a:cxn>
                <a:cxn ang="0">
                  <a:pos x="93" y="372"/>
                </a:cxn>
                <a:cxn ang="0">
                  <a:pos x="116" y="389"/>
                </a:cxn>
                <a:cxn ang="0">
                  <a:pos x="226" y="284"/>
                </a:cxn>
                <a:cxn ang="0">
                  <a:pos x="228" y="288"/>
                </a:cxn>
                <a:cxn ang="0">
                  <a:pos x="216" y="325"/>
                </a:cxn>
                <a:cxn ang="0">
                  <a:pos x="219" y="339"/>
                </a:cxn>
                <a:cxn ang="0">
                  <a:pos x="259" y="339"/>
                </a:cxn>
                <a:cxn ang="0">
                  <a:pos x="339" y="325"/>
                </a:cxn>
                <a:cxn ang="0">
                  <a:pos x="362" y="287"/>
                </a:cxn>
                <a:cxn ang="0">
                  <a:pos x="382" y="287"/>
                </a:cxn>
                <a:cxn ang="0">
                  <a:pos x="439" y="245"/>
                </a:cxn>
                <a:cxn ang="0">
                  <a:pos x="483" y="248"/>
                </a:cxn>
                <a:cxn ang="0">
                  <a:pos x="524" y="234"/>
                </a:cxn>
                <a:cxn ang="0">
                  <a:pos x="538" y="204"/>
                </a:cxn>
                <a:cxn ang="0">
                  <a:pos x="599" y="137"/>
                </a:cxn>
                <a:cxn ang="0">
                  <a:pos x="607" y="68"/>
                </a:cxn>
              </a:cxnLst>
              <a:rect l="0" t="0" r="r" b="b"/>
              <a:pathLst>
                <a:path w="607" h="389">
                  <a:moveTo>
                    <a:pt x="607" y="68"/>
                  </a:moveTo>
                  <a:lnTo>
                    <a:pt x="586" y="49"/>
                  </a:lnTo>
                  <a:lnTo>
                    <a:pt x="577" y="44"/>
                  </a:lnTo>
                  <a:lnTo>
                    <a:pt x="543" y="59"/>
                  </a:lnTo>
                  <a:lnTo>
                    <a:pt x="542" y="55"/>
                  </a:lnTo>
                  <a:lnTo>
                    <a:pt x="520" y="80"/>
                  </a:lnTo>
                  <a:lnTo>
                    <a:pt x="450" y="57"/>
                  </a:lnTo>
                  <a:lnTo>
                    <a:pt x="484" y="26"/>
                  </a:lnTo>
                  <a:lnTo>
                    <a:pt x="484" y="0"/>
                  </a:lnTo>
                  <a:lnTo>
                    <a:pt x="467" y="0"/>
                  </a:lnTo>
                  <a:lnTo>
                    <a:pt x="464" y="6"/>
                  </a:lnTo>
                  <a:lnTo>
                    <a:pt x="448" y="29"/>
                  </a:lnTo>
                  <a:lnTo>
                    <a:pt x="421" y="40"/>
                  </a:lnTo>
                  <a:lnTo>
                    <a:pt x="414" y="36"/>
                  </a:lnTo>
                  <a:lnTo>
                    <a:pt x="260" y="67"/>
                  </a:lnTo>
                  <a:lnTo>
                    <a:pt x="201" y="121"/>
                  </a:lnTo>
                  <a:lnTo>
                    <a:pt x="254" y="171"/>
                  </a:lnTo>
                  <a:lnTo>
                    <a:pt x="225" y="199"/>
                  </a:lnTo>
                  <a:lnTo>
                    <a:pt x="159" y="176"/>
                  </a:lnTo>
                  <a:lnTo>
                    <a:pt x="152" y="180"/>
                  </a:lnTo>
                  <a:lnTo>
                    <a:pt x="120" y="171"/>
                  </a:lnTo>
                  <a:lnTo>
                    <a:pt x="106" y="176"/>
                  </a:lnTo>
                  <a:lnTo>
                    <a:pt x="95" y="192"/>
                  </a:lnTo>
                  <a:lnTo>
                    <a:pt x="114" y="204"/>
                  </a:lnTo>
                  <a:lnTo>
                    <a:pt x="112" y="215"/>
                  </a:lnTo>
                  <a:lnTo>
                    <a:pt x="91" y="207"/>
                  </a:lnTo>
                  <a:lnTo>
                    <a:pt x="70" y="248"/>
                  </a:lnTo>
                  <a:lnTo>
                    <a:pt x="76" y="253"/>
                  </a:lnTo>
                  <a:lnTo>
                    <a:pt x="85" y="248"/>
                  </a:lnTo>
                  <a:lnTo>
                    <a:pt x="97" y="253"/>
                  </a:lnTo>
                  <a:lnTo>
                    <a:pt x="98" y="268"/>
                  </a:lnTo>
                  <a:lnTo>
                    <a:pt x="85" y="277"/>
                  </a:lnTo>
                  <a:lnTo>
                    <a:pt x="85" y="285"/>
                  </a:lnTo>
                  <a:lnTo>
                    <a:pt x="64" y="300"/>
                  </a:lnTo>
                  <a:lnTo>
                    <a:pt x="51" y="293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47" y="325"/>
                  </a:lnTo>
                  <a:lnTo>
                    <a:pt x="81" y="325"/>
                  </a:lnTo>
                  <a:lnTo>
                    <a:pt x="76" y="344"/>
                  </a:lnTo>
                  <a:lnTo>
                    <a:pt x="47" y="346"/>
                  </a:lnTo>
                  <a:lnTo>
                    <a:pt x="48" y="349"/>
                  </a:lnTo>
                  <a:lnTo>
                    <a:pt x="76" y="370"/>
                  </a:lnTo>
                  <a:lnTo>
                    <a:pt x="93" y="372"/>
                  </a:lnTo>
                  <a:lnTo>
                    <a:pt x="102" y="385"/>
                  </a:lnTo>
                  <a:lnTo>
                    <a:pt x="116" y="389"/>
                  </a:lnTo>
                  <a:lnTo>
                    <a:pt x="201" y="311"/>
                  </a:lnTo>
                  <a:lnTo>
                    <a:pt x="226" y="284"/>
                  </a:lnTo>
                  <a:lnTo>
                    <a:pt x="228" y="287"/>
                  </a:lnTo>
                  <a:lnTo>
                    <a:pt x="228" y="288"/>
                  </a:lnTo>
                  <a:lnTo>
                    <a:pt x="212" y="316"/>
                  </a:lnTo>
                  <a:lnTo>
                    <a:pt x="216" y="325"/>
                  </a:lnTo>
                  <a:lnTo>
                    <a:pt x="199" y="334"/>
                  </a:lnTo>
                  <a:lnTo>
                    <a:pt x="219" y="339"/>
                  </a:lnTo>
                  <a:lnTo>
                    <a:pt x="243" y="351"/>
                  </a:lnTo>
                  <a:lnTo>
                    <a:pt x="259" y="339"/>
                  </a:lnTo>
                  <a:lnTo>
                    <a:pt x="322" y="339"/>
                  </a:lnTo>
                  <a:lnTo>
                    <a:pt x="339" y="325"/>
                  </a:lnTo>
                  <a:lnTo>
                    <a:pt x="352" y="320"/>
                  </a:lnTo>
                  <a:lnTo>
                    <a:pt x="362" y="287"/>
                  </a:lnTo>
                  <a:lnTo>
                    <a:pt x="372" y="280"/>
                  </a:lnTo>
                  <a:lnTo>
                    <a:pt x="382" y="287"/>
                  </a:lnTo>
                  <a:lnTo>
                    <a:pt x="436" y="253"/>
                  </a:lnTo>
                  <a:lnTo>
                    <a:pt x="439" y="245"/>
                  </a:lnTo>
                  <a:lnTo>
                    <a:pt x="456" y="245"/>
                  </a:lnTo>
                  <a:lnTo>
                    <a:pt x="483" y="248"/>
                  </a:lnTo>
                  <a:lnTo>
                    <a:pt x="492" y="232"/>
                  </a:lnTo>
                  <a:lnTo>
                    <a:pt x="524" y="234"/>
                  </a:lnTo>
                  <a:lnTo>
                    <a:pt x="527" y="218"/>
                  </a:lnTo>
                  <a:lnTo>
                    <a:pt x="538" y="204"/>
                  </a:lnTo>
                  <a:lnTo>
                    <a:pt x="538" y="180"/>
                  </a:lnTo>
                  <a:lnTo>
                    <a:pt x="599" y="137"/>
                  </a:lnTo>
                  <a:lnTo>
                    <a:pt x="589" y="94"/>
                  </a:lnTo>
                  <a:lnTo>
                    <a:pt x="607" y="6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185">
              <a:extLst>
                <a:ext uri="{FF2B5EF4-FFF2-40B4-BE49-F238E27FC236}">
                  <a16:creationId xmlns:a16="http://schemas.microsoft.com/office/drawing/2014/main" id="{904D8E5B-A82D-F74E-BA11-EA5CB89B3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121"/>
              <a:ext cx="98" cy="9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0" y="95"/>
                </a:cxn>
                <a:cxn ang="0">
                  <a:pos x="91" y="70"/>
                </a:cxn>
                <a:cxn ang="0">
                  <a:pos x="89" y="67"/>
                </a:cxn>
                <a:cxn ang="0">
                  <a:pos x="98" y="41"/>
                </a:cxn>
                <a:cxn ang="0">
                  <a:pos x="80" y="0"/>
                </a:cxn>
                <a:cxn ang="0">
                  <a:pos x="55" y="12"/>
                </a:cxn>
                <a:cxn ang="0">
                  <a:pos x="34" y="14"/>
                </a:cxn>
                <a:cxn ang="0">
                  <a:pos x="34" y="41"/>
                </a:cxn>
                <a:cxn ang="0">
                  <a:pos x="0" y="72"/>
                </a:cxn>
              </a:cxnLst>
              <a:rect l="0" t="0" r="r" b="b"/>
              <a:pathLst>
                <a:path w="98" h="95">
                  <a:moveTo>
                    <a:pt x="0" y="72"/>
                  </a:moveTo>
                  <a:lnTo>
                    <a:pt x="70" y="95"/>
                  </a:lnTo>
                  <a:lnTo>
                    <a:pt x="91" y="70"/>
                  </a:lnTo>
                  <a:lnTo>
                    <a:pt x="89" y="67"/>
                  </a:lnTo>
                  <a:lnTo>
                    <a:pt x="98" y="41"/>
                  </a:lnTo>
                  <a:lnTo>
                    <a:pt x="80" y="0"/>
                  </a:lnTo>
                  <a:lnTo>
                    <a:pt x="55" y="12"/>
                  </a:lnTo>
                  <a:lnTo>
                    <a:pt x="34" y="14"/>
                  </a:lnTo>
                  <a:lnTo>
                    <a:pt x="34" y="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186">
              <a:extLst>
                <a:ext uri="{FF2B5EF4-FFF2-40B4-BE49-F238E27FC236}">
                  <a16:creationId xmlns:a16="http://schemas.microsoft.com/office/drawing/2014/main" id="{68FFA334-B916-DB41-8369-8EC856E6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121"/>
              <a:ext cx="98" cy="9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0" y="95"/>
                </a:cxn>
                <a:cxn ang="0">
                  <a:pos x="91" y="70"/>
                </a:cxn>
                <a:cxn ang="0">
                  <a:pos x="89" y="67"/>
                </a:cxn>
                <a:cxn ang="0">
                  <a:pos x="98" y="41"/>
                </a:cxn>
                <a:cxn ang="0">
                  <a:pos x="80" y="0"/>
                </a:cxn>
                <a:cxn ang="0">
                  <a:pos x="55" y="12"/>
                </a:cxn>
                <a:cxn ang="0">
                  <a:pos x="34" y="14"/>
                </a:cxn>
                <a:cxn ang="0">
                  <a:pos x="34" y="41"/>
                </a:cxn>
                <a:cxn ang="0">
                  <a:pos x="0" y="72"/>
                </a:cxn>
              </a:cxnLst>
              <a:rect l="0" t="0" r="r" b="b"/>
              <a:pathLst>
                <a:path w="98" h="95">
                  <a:moveTo>
                    <a:pt x="0" y="72"/>
                  </a:moveTo>
                  <a:lnTo>
                    <a:pt x="70" y="95"/>
                  </a:lnTo>
                  <a:lnTo>
                    <a:pt x="91" y="70"/>
                  </a:lnTo>
                  <a:lnTo>
                    <a:pt x="89" y="67"/>
                  </a:lnTo>
                  <a:lnTo>
                    <a:pt x="98" y="41"/>
                  </a:lnTo>
                  <a:lnTo>
                    <a:pt x="80" y="0"/>
                  </a:lnTo>
                  <a:lnTo>
                    <a:pt x="55" y="12"/>
                  </a:lnTo>
                  <a:lnTo>
                    <a:pt x="34" y="14"/>
                  </a:lnTo>
                  <a:lnTo>
                    <a:pt x="34" y="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187">
              <a:extLst>
                <a:ext uri="{FF2B5EF4-FFF2-40B4-BE49-F238E27FC236}">
                  <a16:creationId xmlns:a16="http://schemas.microsoft.com/office/drawing/2014/main" id="{BD9296F5-E475-584A-B118-539EE52D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078"/>
              <a:ext cx="146" cy="113"/>
            </a:xfrm>
            <a:custGeom>
              <a:avLst/>
              <a:gdLst/>
              <a:ahLst/>
              <a:cxnLst>
                <a:cxn ang="0">
                  <a:pos x="146" y="45"/>
                </a:cxn>
                <a:cxn ang="0">
                  <a:pos x="135" y="12"/>
                </a:cxn>
                <a:cxn ang="0">
                  <a:pos x="121" y="14"/>
                </a:cxn>
                <a:cxn ang="0">
                  <a:pos x="99" y="0"/>
                </a:cxn>
                <a:cxn ang="0">
                  <a:pos x="54" y="5"/>
                </a:cxn>
                <a:cxn ang="0">
                  <a:pos x="47" y="16"/>
                </a:cxn>
                <a:cxn ang="0">
                  <a:pos x="19" y="22"/>
                </a:cxn>
                <a:cxn ang="0">
                  <a:pos x="0" y="33"/>
                </a:cxn>
                <a:cxn ang="0">
                  <a:pos x="19" y="78"/>
                </a:cxn>
                <a:cxn ang="0">
                  <a:pos x="9" y="106"/>
                </a:cxn>
                <a:cxn ang="0">
                  <a:pos x="12" y="113"/>
                </a:cxn>
                <a:cxn ang="0">
                  <a:pos x="49" y="97"/>
                </a:cxn>
                <a:cxn ang="0">
                  <a:pos x="58" y="101"/>
                </a:cxn>
                <a:cxn ang="0">
                  <a:pos x="60" y="103"/>
                </a:cxn>
                <a:cxn ang="0">
                  <a:pos x="88" y="63"/>
                </a:cxn>
                <a:cxn ang="0">
                  <a:pos x="146" y="45"/>
                </a:cxn>
              </a:cxnLst>
              <a:rect l="0" t="0" r="r" b="b"/>
              <a:pathLst>
                <a:path w="146" h="113">
                  <a:moveTo>
                    <a:pt x="146" y="45"/>
                  </a:moveTo>
                  <a:lnTo>
                    <a:pt x="135" y="12"/>
                  </a:lnTo>
                  <a:lnTo>
                    <a:pt x="121" y="14"/>
                  </a:lnTo>
                  <a:lnTo>
                    <a:pt x="99" y="0"/>
                  </a:lnTo>
                  <a:lnTo>
                    <a:pt x="54" y="5"/>
                  </a:lnTo>
                  <a:lnTo>
                    <a:pt x="47" y="16"/>
                  </a:lnTo>
                  <a:lnTo>
                    <a:pt x="19" y="22"/>
                  </a:lnTo>
                  <a:lnTo>
                    <a:pt x="0" y="33"/>
                  </a:lnTo>
                  <a:lnTo>
                    <a:pt x="19" y="78"/>
                  </a:lnTo>
                  <a:lnTo>
                    <a:pt x="9" y="106"/>
                  </a:lnTo>
                  <a:lnTo>
                    <a:pt x="12" y="113"/>
                  </a:lnTo>
                  <a:lnTo>
                    <a:pt x="49" y="97"/>
                  </a:lnTo>
                  <a:lnTo>
                    <a:pt x="58" y="101"/>
                  </a:lnTo>
                  <a:lnTo>
                    <a:pt x="60" y="103"/>
                  </a:lnTo>
                  <a:lnTo>
                    <a:pt x="88" y="63"/>
                  </a:lnTo>
                  <a:lnTo>
                    <a:pt x="146" y="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188">
              <a:extLst>
                <a:ext uri="{FF2B5EF4-FFF2-40B4-BE49-F238E27FC236}">
                  <a16:creationId xmlns:a16="http://schemas.microsoft.com/office/drawing/2014/main" id="{5DB9F5DF-7D0E-7B49-B12A-F00BC50F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078"/>
              <a:ext cx="146" cy="113"/>
            </a:xfrm>
            <a:custGeom>
              <a:avLst/>
              <a:gdLst/>
              <a:ahLst/>
              <a:cxnLst>
                <a:cxn ang="0">
                  <a:pos x="146" y="45"/>
                </a:cxn>
                <a:cxn ang="0">
                  <a:pos x="135" y="12"/>
                </a:cxn>
                <a:cxn ang="0">
                  <a:pos x="121" y="14"/>
                </a:cxn>
                <a:cxn ang="0">
                  <a:pos x="99" y="0"/>
                </a:cxn>
                <a:cxn ang="0">
                  <a:pos x="54" y="5"/>
                </a:cxn>
                <a:cxn ang="0">
                  <a:pos x="47" y="16"/>
                </a:cxn>
                <a:cxn ang="0">
                  <a:pos x="19" y="22"/>
                </a:cxn>
                <a:cxn ang="0">
                  <a:pos x="0" y="33"/>
                </a:cxn>
                <a:cxn ang="0">
                  <a:pos x="19" y="78"/>
                </a:cxn>
                <a:cxn ang="0">
                  <a:pos x="9" y="106"/>
                </a:cxn>
                <a:cxn ang="0">
                  <a:pos x="12" y="113"/>
                </a:cxn>
                <a:cxn ang="0">
                  <a:pos x="49" y="97"/>
                </a:cxn>
                <a:cxn ang="0">
                  <a:pos x="58" y="101"/>
                </a:cxn>
                <a:cxn ang="0">
                  <a:pos x="60" y="103"/>
                </a:cxn>
                <a:cxn ang="0">
                  <a:pos x="88" y="63"/>
                </a:cxn>
                <a:cxn ang="0">
                  <a:pos x="146" y="45"/>
                </a:cxn>
              </a:cxnLst>
              <a:rect l="0" t="0" r="r" b="b"/>
              <a:pathLst>
                <a:path w="146" h="113">
                  <a:moveTo>
                    <a:pt x="146" y="45"/>
                  </a:moveTo>
                  <a:lnTo>
                    <a:pt x="135" y="12"/>
                  </a:lnTo>
                  <a:lnTo>
                    <a:pt x="121" y="14"/>
                  </a:lnTo>
                  <a:lnTo>
                    <a:pt x="99" y="0"/>
                  </a:lnTo>
                  <a:lnTo>
                    <a:pt x="54" y="5"/>
                  </a:lnTo>
                  <a:lnTo>
                    <a:pt x="47" y="16"/>
                  </a:lnTo>
                  <a:lnTo>
                    <a:pt x="19" y="22"/>
                  </a:lnTo>
                  <a:lnTo>
                    <a:pt x="0" y="33"/>
                  </a:lnTo>
                  <a:lnTo>
                    <a:pt x="19" y="78"/>
                  </a:lnTo>
                  <a:lnTo>
                    <a:pt x="9" y="106"/>
                  </a:lnTo>
                  <a:lnTo>
                    <a:pt x="12" y="113"/>
                  </a:lnTo>
                  <a:lnTo>
                    <a:pt x="49" y="97"/>
                  </a:lnTo>
                  <a:lnTo>
                    <a:pt x="58" y="101"/>
                  </a:lnTo>
                  <a:lnTo>
                    <a:pt x="60" y="103"/>
                  </a:lnTo>
                  <a:lnTo>
                    <a:pt x="88" y="63"/>
                  </a:lnTo>
                  <a:lnTo>
                    <a:pt x="146" y="4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189">
              <a:extLst>
                <a:ext uri="{FF2B5EF4-FFF2-40B4-BE49-F238E27FC236}">
                  <a16:creationId xmlns:a16="http://schemas.microsoft.com/office/drawing/2014/main" id="{F78B16A8-850B-1541-8A20-01966E53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086"/>
              <a:ext cx="319" cy="237"/>
            </a:xfrm>
            <a:custGeom>
              <a:avLst/>
              <a:gdLst/>
              <a:ahLst/>
              <a:cxnLst>
                <a:cxn ang="0">
                  <a:pos x="91" y="198"/>
                </a:cxn>
                <a:cxn ang="0">
                  <a:pos x="141" y="95"/>
                </a:cxn>
                <a:cxn ang="0">
                  <a:pos x="240" y="67"/>
                </a:cxn>
                <a:cxn ang="0">
                  <a:pos x="274" y="35"/>
                </a:cxn>
                <a:cxn ang="0">
                  <a:pos x="319" y="7"/>
                </a:cxn>
                <a:cxn ang="0">
                  <a:pos x="298" y="7"/>
                </a:cxn>
                <a:cxn ang="0">
                  <a:pos x="263" y="7"/>
                </a:cxn>
                <a:cxn ang="0">
                  <a:pos x="156" y="0"/>
                </a:cxn>
                <a:cxn ang="0">
                  <a:pos x="138" y="4"/>
                </a:cxn>
                <a:cxn ang="0">
                  <a:pos x="102" y="8"/>
                </a:cxn>
                <a:cxn ang="0">
                  <a:pos x="113" y="42"/>
                </a:cxn>
                <a:cxn ang="0">
                  <a:pos x="56" y="59"/>
                </a:cxn>
                <a:cxn ang="0">
                  <a:pos x="29" y="99"/>
                </a:cxn>
                <a:cxn ang="0">
                  <a:pos x="49" y="118"/>
                </a:cxn>
                <a:cxn ang="0">
                  <a:pos x="30" y="148"/>
                </a:cxn>
                <a:cxn ang="0">
                  <a:pos x="42" y="194"/>
                </a:cxn>
                <a:cxn ang="0">
                  <a:pos x="0" y="222"/>
                </a:cxn>
                <a:cxn ang="0">
                  <a:pos x="49" y="237"/>
                </a:cxn>
                <a:cxn ang="0">
                  <a:pos x="91" y="198"/>
                </a:cxn>
              </a:cxnLst>
              <a:rect l="0" t="0" r="r" b="b"/>
              <a:pathLst>
                <a:path w="319" h="237">
                  <a:moveTo>
                    <a:pt x="91" y="198"/>
                  </a:moveTo>
                  <a:lnTo>
                    <a:pt x="141" y="95"/>
                  </a:lnTo>
                  <a:lnTo>
                    <a:pt x="240" y="67"/>
                  </a:lnTo>
                  <a:lnTo>
                    <a:pt x="274" y="35"/>
                  </a:lnTo>
                  <a:lnTo>
                    <a:pt x="319" y="7"/>
                  </a:lnTo>
                  <a:lnTo>
                    <a:pt x="298" y="7"/>
                  </a:lnTo>
                  <a:lnTo>
                    <a:pt x="263" y="7"/>
                  </a:lnTo>
                  <a:lnTo>
                    <a:pt x="156" y="0"/>
                  </a:lnTo>
                  <a:lnTo>
                    <a:pt x="138" y="4"/>
                  </a:lnTo>
                  <a:lnTo>
                    <a:pt x="102" y="8"/>
                  </a:lnTo>
                  <a:lnTo>
                    <a:pt x="113" y="42"/>
                  </a:lnTo>
                  <a:lnTo>
                    <a:pt x="56" y="59"/>
                  </a:lnTo>
                  <a:lnTo>
                    <a:pt x="29" y="99"/>
                  </a:lnTo>
                  <a:lnTo>
                    <a:pt x="49" y="118"/>
                  </a:lnTo>
                  <a:lnTo>
                    <a:pt x="30" y="148"/>
                  </a:lnTo>
                  <a:lnTo>
                    <a:pt x="42" y="194"/>
                  </a:lnTo>
                  <a:lnTo>
                    <a:pt x="0" y="222"/>
                  </a:lnTo>
                  <a:lnTo>
                    <a:pt x="49" y="237"/>
                  </a:lnTo>
                  <a:lnTo>
                    <a:pt x="91" y="1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90">
              <a:extLst>
                <a:ext uri="{FF2B5EF4-FFF2-40B4-BE49-F238E27FC236}">
                  <a16:creationId xmlns:a16="http://schemas.microsoft.com/office/drawing/2014/main" id="{76D43F20-2914-9949-B598-789586EBD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086"/>
              <a:ext cx="319" cy="237"/>
            </a:xfrm>
            <a:custGeom>
              <a:avLst/>
              <a:gdLst/>
              <a:ahLst/>
              <a:cxnLst>
                <a:cxn ang="0">
                  <a:pos x="91" y="198"/>
                </a:cxn>
                <a:cxn ang="0">
                  <a:pos x="141" y="95"/>
                </a:cxn>
                <a:cxn ang="0">
                  <a:pos x="240" y="67"/>
                </a:cxn>
                <a:cxn ang="0">
                  <a:pos x="274" y="35"/>
                </a:cxn>
                <a:cxn ang="0">
                  <a:pos x="319" y="7"/>
                </a:cxn>
                <a:cxn ang="0">
                  <a:pos x="298" y="7"/>
                </a:cxn>
                <a:cxn ang="0">
                  <a:pos x="263" y="7"/>
                </a:cxn>
                <a:cxn ang="0">
                  <a:pos x="156" y="0"/>
                </a:cxn>
                <a:cxn ang="0">
                  <a:pos x="138" y="4"/>
                </a:cxn>
                <a:cxn ang="0">
                  <a:pos x="102" y="8"/>
                </a:cxn>
                <a:cxn ang="0">
                  <a:pos x="113" y="42"/>
                </a:cxn>
                <a:cxn ang="0">
                  <a:pos x="56" y="59"/>
                </a:cxn>
                <a:cxn ang="0">
                  <a:pos x="29" y="99"/>
                </a:cxn>
                <a:cxn ang="0">
                  <a:pos x="49" y="118"/>
                </a:cxn>
                <a:cxn ang="0">
                  <a:pos x="30" y="148"/>
                </a:cxn>
                <a:cxn ang="0">
                  <a:pos x="42" y="194"/>
                </a:cxn>
                <a:cxn ang="0">
                  <a:pos x="0" y="222"/>
                </a:cxn>
                <a:cxn ang="0">
                  <a:pos x="49" y="237"/>
                </a:cxn>
                <a:cxn ang="0">
                  <a:pos x="91" y="198"/>
                </a:cxn>
              </a:cxnLst>
              <a:rect l="0" t="0" r="r" b="b"/>
              <a:pathLst>
                <a:path w="319" h="237">
                  <a:moveTo>
                    <a:pt x="91" y="198"/>
                  </a:moveTo>
                  <a:lnTo>
                    <a:pt x="141" y="95"/>
                  </a:lnTo>
                  <a:lnTo>
                    <a:pt x="240" y="67"/>
                  </a:lnTo>
                  <a:lnTo>
                    <a:pt x="274" y="35"/>
                  </a:lnTo>
                  <a:lnTo>
                    <a:pt x="319" y="7"/>
                  </a:lnTo>
                  <a:lnTo>
                    <a:pt x="298" y="7"/>
                  </a:lnTo>
                  <a:lnTo>
                    <a:pt x="263" y="7"/>
                  </a:lnTo>
                  <a:lnTo>
                    <a:pt x="156" y="0"/>
                  </a:lnTo>
                  <a:lnTo>
                    <a:pt x="138" y="4"/>
                  </a:lnTo>
                  <a:lnTo>
                    <a:pt x="102" y="8"/>
                  </a:lnTo>
                  <a:lnTo>
                    <a:pt x="113" y="42"/>
                  </a:lnTo>
                  <a:lnTo>
                    <a:pt x="56" y="59"/>
                  </a:lnTo>
                  <a:lnTo>
                    <a:pt x="29" y="99"/>
                  </a:lnTo>
                  <a:lnTo>
                    <a:pt x="49" y="118"/>
                  </a:lnTo>
                  <a:lnTo>
                    <a:pt x="30" y="148"/>
                  </a:lnTo>
                  <a:lnTo>
                    <a:pt x="42" y="194"/>
                  </a:lnTo>
                  <a:lnTo>
                    <a:pt x="0" y="222"/>
                  </a:lnTo>
                  <a:lnTo>
                    <a:pt x="49" y="237"/>
                  </a:lnTo>
                  <a:lnTo>
                    <a:pt x="91" y="19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191">
              <a:extLst>
                <a:ext uri="{FF2B5EF4-FFF2-40B4-BE49-F238E27FC236}">
                  <a16:creationId xmlns:a16="http://schemas.microsoft.com/office/drawing/2014/main" id="{10AAA8DE-CD22-844F-92FA-C976BCFB8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081"/>
              <a:ext cx="444" cy="316"/>
            </a:xfrm>
            <a:custGeom>
              <a:avLst/>
              <a:gdLst/>
              <a:ahLst/>
              <a:cxnLst>
                <a:cxn ang="0">
                  <a:pos x="324" y="266"/>
                </a:cxn>
                <a:cxn ang="0">
                  <a:pos x="366" y="266"/>
                </a:cxn>
                <a:cxn ang="0">
                  <a:pos x="381" y="224"/>
                </a:cxn>
                <a:cxn ang="0">
                  <a:pos x="391" y="161"/>
                </a:cxn>
                <a:cxn ang="0">
                  <a:pos x="444" y="91"/>
                </a:cxn>
                <a:cxn ang="0">
                  <a:pos x="430" y="33"/>
                </a:cxn>
                <a:cxn ang="0">
                  <a:pos x="409" y="4"/>
                </a:cxn>
                <a:cxn ang="0">
                  <a:pos x="372" y="0"/>
                </a:cxn>
                <a:cxn ang="0">
                  <a:pos x="357" y="8"/>
                </a:cxn>
                <a:cxn ang="0">
                  <a:pos x="313" y="36"/>
                </a:cxn>
                <a:cxn ang="0">
                  <a:pos x="279" y="68"/>
                </a:cxn>
                <a:cxn ang="0">
                  <a:pos x="180" y="97"/>
                </a:cxn>
                <a:cxn ang="0">
                  <a:pos x="130" y="198"/>
                </a:cxn>
                <a:cxn ang="0">
                  <a:pos x="89" y="238"/>
                </a:cxn>
                <a:cxn ang="0">
                  <a:pos x="39" y="224"/>
                </a:cxn>
                <a:cxn ang="0">
                  <a:pos x="14" y="239"/>
                </a:cxn>
                <a:cxn ang="0">
                  <a:pos x="14" y="266"/>
                </a:cxn>
                <a:cxn ang="0">
                  <a:pos x="3" y="284"/>
                </a:cxn>
                <a:cxn ang="0">
                  <a:pos x="0" y="300"/>
                </a:cxn>
                <a:cxn ang="0">
                  <a:pos x="45" y="300"/>
                </a:cxn>
                <a:cxn ang="0">
                  <a:pos x="61" y="316"/>
                </a:cxn>
                <a:cxn ang="0">
                  <a:pos x="91" y="316"/>
                </a:cxn>
                <a:cxn ang="0">
                  <a:pos x="121" y="300"/>
                </a:cxn>
                <a:cxn ang="0">
                  <a:pos x="153" y="312"/>
                </a:cxn>
                <a:cxn ang="0">
                  <a:pos x="158" y="296"/>
                </a:cxn>
                <a:cxn ang="0">
                  <a:pos x="174" y="280"/>
                </a:cxn>
                <a:cxn ang="0">
                  <a:pos x="208" y="279"/>
                </a:cxn>
                <a:cxn ang="0">
                  <a:pos x="229" y="280"/>
                </a:cxn>
                <a:cxn ang="0">
                  <a:pos x="243" y="294"/>
                </a:cxn>
                <a:cxn ang="0">
                  <a:pos x="290" y="235"/>
                </a:cxn>
                <a:cxn ang="0">
                  <a:pos x="324" y="266"/>
                </a:cxn>
              </a:cxnLst>
              <a:rect l="0" t="0" r="r" b="b"/>
              <a:pathLst>
                <a:path w="444" h="316">
                  <a:moveTo>
                    <a:pt x="324" y="266"/>
                  </a:moveTo>
                  <a:lnTo>
                    <a:pt x="366" y="266"/>
                  </a:lnTo>
                  <a:lnTo>
                    <a:pt x="381" y="224"/>
                  </a:lnTo>
                  <a:lnTo>
                    <a:pt x="391" y="161"/>
                  </a:lnTo>
                  <a:lnTo>
                    <a:pt x="444" y="91"/>
                  </a:lnTo>
                  <a:lnTo>
                    <a:pt x="430" y="33"/>
                  </a:lnTo>
                  <a:lnTo>
                    <a:pt x="409" y="4"/>
                  </a:lnTo>
                  <a:lnTo>
                    <a:pt x="372" y="0"/>
                  </a:lnTo>
                  <a:lnTo>
                    <a:pt x="357" y="8"/>
                  </a:lnTo>
                  <a:lnTo>
                    <a:pt x="313" y="36"/>
                  </a:lnTo>
                  <a:lnTo>
                    <a:pt x="279" y="68"/>
                  </a:lnTo>
                  <a:lnTo>
                    <a:pt x="180" y="97"/>
                  </a:lnTo>
                  <a:lnTo>
                    <a:pt x="130" y="198"/>
                  </a:lnTo>
                  <a:lnTo>
                    <a:pt x="89" y="238"/>
                  </a:lnTo>
                  <a:lnTo>
                    <a:pt x="39" y="224"/>
                  </a:lnTo>
                  <a:lnTo>
                    <a:pt x="14" y="239"/>
                  </a:lnTo>
                  <a:lnTo>
                    <a:pt x="14" y="266"/>
                  </a:lnTo>
                  <a:lnTo>
                    <a:pt x="3" y="284"/>
                  </a:lnTo>
                  <a:lnTo>
                    <a:pt x="0" y="300"/>
                  </a:lnTo>
                  <a:lnTo>
                    <a:pt x="45" y="300"/>
                  </a:lnTo>
                  <a:lnTo>
                    <a:pt x="61" y="316"/>
                  </a:lnTo>
                  <a:lnTo>
                    <a:pt x="91" y="316"/>
                  </a:lnTo>
                  <a:lnTo>
                    <a:pt x="121" y="300"/>
                  </a:lnTo>
                  <a:lnTo>
                    <a:pt x="153" y="312"/>
                  </a:lnTo>
                  <a:lnTo>
                    <a:pt x="158" y="296"/>
                  </a:lnTo>
                  <a:lnTo>
                    <a:pt x="174" y="280"/>
                  </a:lnTo>
                  <a:lnTo>
                    <a:pt x="208" y="279"/>
                  </a:lnTo>
                  <a:lnTo>
                    <a:pt x="229" y="280"/>
                  </a:lnTo>
                  <a:lnTo>
                    <a:pt x="243" y="294"/>
                  </a:lnTo>
                  <a:lnTo>
                    <a:pt x="290" y="235"/>
                  </a:lnTo>
                  <a:lnTo>
                    <a:pt x="324" y="2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192">
              <a:extLst>
                <a:ext uri="{FF2B5EF4-FFF2-40B4-BE49-F238E27FC236}">
                  <a16:creationId xmlns:a16="http://schemas.microsoft.com/office/drawing/2014/main" id="{66D5FA2C-F3BF-1645-AD98-EC456889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081"/>
              <a:ext cx="444" cy="316"/>
            </a:xfrm>
            <a:custGeom>
              <a:avLst/>
              <a:gdLst/>
              <a:ahLst/>
              <a:cxnLst>
                <a:cxn ang="0">
                  <a:pos x="324" y="266"/>
                </a:cxn>
                <a:cxn ang="0">
                  <a:pos x="366" y="266"/>
                </a:cxn>
                <a:cxn ang="0">
                  <a:pos x="381" y="224"/>
                </a:cxn>
                <a:cxn ang="0">
                  <a:pos x="391" y="161"/>
                </a:cxn>
                <a:cxn ang="0">
                  <a:pos x="444" y="91"/>
                </a:cxn>
                <a:cxn ang="0">
                  <a:pos x="430" y="33"/>
                </a:cxn>
                <a:cxn ang="0">
                  <a:pos x="409" y="4"/>
                </a:cxn>
                <a:cxn ang="0">
                  <a:pos x="372" y="0"/>
                </a:cxn>
                <a:cxn ang="0">
                  <a:pos x="357" y="8"/>
                </a:cxn>
                <a:cxn ang="0">
                  <a:pos x="313" y="36"/>
                </a:cxn>
                <a:cxn ang="0">
                  <a:pos x="279" y="68"/>
                </a:cxn>
                <a:cxn ang="0">
                  <a:pos x="180" y="97"/>
                </a:cxn>
                <a:cxn ang="0">
                  <a:pos x="130" y="198"/>
                </a:cxn>
                <a:cxn ang="0">
                  <a:pos x="89" y="238"/>
                </a:cxn>
                <a:cxn ang="0">
                  <a:pos x="39" y="224"/>
                </a:cxn>
                <a:cxn ang="0">
                  <a:pos x="14" y="239"/>
                </a:cxn>
                <a:cxn ang="0">
                  <a:pos x="14" y="266"/>
                </a:cxn>
                <a:cxn ang="0">
                  <a:pos x="3" y="284"/>
                </a:cxn>
                <a:cxn ang="0">
                  <a:pos x="0" y="300"/>
                </a:cxn>
                <a:cxn ang="0">
                  <a:pos x="45" y="300"/>
                </a:cxn>
                <a:cxn ang="0">
                  <a:pos x="61" y="316"/>
                </a:cxn>
                <a:cxn ang="0">
                  <a:pos x="91" y="316"/>
                </a:cxn>
                <a:cxn ang="0">
                  <a:pos x="121" y="300"/>
                </a:cxn>
                <a:cxn ang="0">
                  <a:pos x="153" y="312"/>
                </a:cxn>
                <a:cxn ang="0">
                  <a:pos x="158" y="296"/>
                </a:cxn>
                <a:cxn ang="0">
                  <a:pos x="174" y="280"/>
                </a:cxn>
                <a:cxn ang="0">
                  <a:pos x="208" y="279"/>
                </a:cxn>
                <a:cxn ang="0">
                  <a:pos x="229" y="280"/>
                </a:cxn>
                <a:cxn ang="0">
                  <a:pos x="243" y="294"/>
                </a:cxn>
                <a:cxn ang="0">
                  <a:pos x="290" y="235"/>
                </a:cxn>
                <a:cxn ang="0">
                  <a:pos x="324" y="266"/>
                </a:cxn>
              </a:cxnLst>
              <a:rect l="0" t="0" r="r" b="b"/>
              <a:pathLst>
                <a:path w="444" h="316">
                  <a:moveTo>
                    <a:pt x="324" y="266"/>
                  </a:moveTo>
                  <a:lnTo>
                    <a:pt x="366" y="266"/>
                  </a:lnTo>
                  <a:lnTo>
                    <a:pt x="381" y="224"/>
                  </a:lnTo>
                  <a:lnTo>
                    <a:pt x="391" y="161"/>
                  </a:lnTo>
                  <a:lnTo>
                    <a:pt x="444" y="91"/>
                  </a:lnTo>
                  <a:lnTo>
                    <a:pt x="430" y="33"/>
                  </a:lnTo>
                  <a:lnTo>
                    <a:pt x="409" y="4"/>
                  </a:lnTo>
                  <a:lnTo>
                    <a:pt x="372" y="0"/>
                  </a:lnTo>
                  <a:lnTo>
                    <a:pt x="357" y="8"/>
                  </a:lnTo>
                  <a:lnTo>
                    <a:pt x="313" y="36"/>
                  </a:lnTo>
                  <a:lnTo>
                    <a:pt x="279" y="68"/>
                  </a:lnTo>
                  <a:lnTo>
                    <a:pt x="180" y="97"/>
                  </a:lnTo>
                  <a:lnTo>
                    <a:pt x="130" y="198"/>
                  </a:lnTo>
                  <a:lnTo>
                    <a:pt x="89" y="238"/>
                  </a:lnTo>
                  <a:lnTo>
                    <a:pt x="39" y="224"/>
                  </a:lnTo>
                  <a:lnTo>
                    <a:pt x="14" y="239"/>
                  </a:lnTo>
                  <a:lnTo>
                    <a:pt x="14" y="266"/>
                  </a:lnTo>
                  <a:lnTo>
                    <a:pt x="3" y="284"/>
                  </a:lnTo>
                  <a:lnTo>
                    <a:pt x="0" y="300"/>
                  </a:lnTo>
                  <a:lnTo>
                    <a:pt x="45" y="300"/>
                  </a:lnTo>
                  <a:lnTo>
                    <a:pt x="61" y="316"/>
                  </a:lnTo>
                  <a:lnTo>
                    <a:pt x="91" y="316"/>
                  </a:lnTo>
                  <a:lnTo>
                    <a:pt x="121" y="300"/>
                  </a:lnTo>
                  <a:lnTo>
                    <a:pt x="153" y="312"/>
                  </a:lnTo>
                  <a:lnTo>
                    <a:pt x="158" y="296"/>
                  </a:lnTo>
                  <a:lnTo>
                    <a:pt x="174" y="280"/>
                  </a:lnTo>
                  <a:lnTo>
                    <a:pt x="208" y="279"/>
                  </a:lnTo>
                  <a:lnTo>
                    <a:pt x="229" y="280"/>
                  </a:lnTo>
                  <a:lnTo>
                    <a:pt x="243" y="294"/>
                  </a:lnTo>
                  <a:lnTo>
                    <a:pt x="290" y="235"/>
                  </a:lnTo>
                  <a:lnTo>
                    <a:pt x="324" y="26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193">
              <a:extLst>
                <a:ext uri="{FF2B5EF4-FFF2-40B4-BE49-F238E27FC236}">
                  <a16:creationId xmlns:a16="http://schemas.microsoft.com/office/drawing/2014/main" id="{15C2E7A8-F3E3-F448-AF33-C79452BF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313"/>
              <a:ext cx="125" cy="133"/>
            </a:xfrm>
            <a:custGeom>
              <a:avLst/>
              <a:gdLst/>
              <a:ahLst/>
              <a:cxnLst>
                <a:cxn ang="0">
                  <a:pos x="21" y="110"/>
                </a:cxn>
                <a:cxn ang="0">
                  <a:pos x="32" y="117"/>
                </a:cxn>
                <a:cxn ang="0">
                  <a:pos x="45" y="119"/>
                </a:cxn>
                <a:cxn ang="0">
                  <a:pos x="57" y="128"/>
                </a:cxn>
                <a:cxn ang="0">
                  <a:pos x="73" y="133"/>
                </a:cxn>
                <a:cxn ang="0">
                  <a:pos x="110" y="84"/>
                </a:cxn>
                <a:cxn ang="0">
                  <a:pos x="117" y="55"/>
                </a:cxn>
                <a:cxn ang="0">
                  <a:pos x="125" y="30"/>
                </a:cxn>
                <a:cxn ang="0">
                  <a:pos x="82" y="30"/>
                </a:cxn>
                <a:cxn ang="0">
                  <a:pos x="48" y="0"/>
                </a:cxn>
                <a:cxn ang="0">
                  <a:pos x="0" y="59"/>
                </a:cxn>
                <a:cxn ang="0">
                  <a:pos x="13" y="70"/>
                </a:cxn>
                <a:cxn ang="0">
                  <a:pos x="21" y="110"/>
                </a:cxn>
              </a:cxnLst>
              <a:rect l="0" t="0" r="r" b="b"/>
              <a:pathLst>
                <a:path w="125" h="133">
                  <a:moveTo>
                    <a:pt x="21" y="110"/>
                  </a:moveTo>
                  <a:lnTo>
                    <a:pt x="32" y="117"/>
                  </a:lnTo>
                  <a:lnTo>
                    <a:pt x="45" y="119"/>
                  </a:lnTo>
                  <a:lnTo>
                    <a:pt x="57" y="128"/>
                  </a:lnTo>
                  <a:lnTo>
                    <a:pt x="73" y="133"/>
                  </a:lnTo>
                  <a:lnTo>
                    <a:pt x="110" y="84"/>
                  </a:lnTo>
                  <a:lnTo>
                    <a:pt x="117" y="55"/>
                  </a:lnTo>
                  <a:lnTo>
                    <a:pt x="125" y="30"/>
                  </a:lnTo>
                  <a:lnTo>
                    <a:pt x="82" y="30"/>
                  </a:lnTo>
                  <a:lnTo>
                    <a:pt x="48" y="0"/>
                  </a:lnTo>
                  <a:lnTo>
                    <a:pt x="0" y="59"/>
                  </a:lnTo>
                  <a:lnTo>
                    <a:pt x="13" y="70"/>
                  </a:lnTo>
                  <a:lnTo>
                    <a:pt x="21" y="1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194">
              <a:extLst>
                <a:ext uri="{FF2B5EF4-FFF2-40B4-BE49-F238E27FC236}">
                  <a16:creationId xmlns:a16="http://schemas.microsoft.com/office/drawing/2014/main" id="{9672901E-BBCD-5C41-BD63-CEB5BEE9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313"/>
              <a:ext cx="125" cy="133"/>
            </a:xfrm>
            <a:custGeom>
              <a:avLst/>
              <a:gdLst/>
              <a:ahLst/>
              <a:cxnLst>
                <a:cxn ang="0">
                  <a:pos x="21" y="110"/>
                </a:cxn>
                <a:cxn ang="0">
                  <a:pos x="32" y="117"/>
                </a:cxn>
                <a:cxn ang="0">
                  <a:pos x="45" y="119"/>
                </a:cxn>
                <a:cxn ang="0">
                  <a:pos x="57" y="128"/>
                </a:cxn>
                <a:cxn ang="0">
                  <a:pos x="73" y="133"/>
                </a:cxn>
                <a:cxn ang="0">
                  <a:pos x="110" y="84"/>
                </a:cxn>
                <a:cxn ang="0">
                  <a:pos x="117" y="55"/>
                </a:cxn>
                <a:cxn ang="0">
                  <a:pos x="125" y="30"/>
                </a:cxn>
                <a:cxn ang="0">
                  <a:pos x="82" y="30"/>
                </a:cxn>
                <a:cxn ang="0">
                  <a:pos x="48" y="0"/>
                </a:cxn>
                <a:cxn ang="0">
                  <a:pos x="0" y="59"/>
                </a:cxn>
                <a:cxn ang="0">
                  <a:pos x="13" y="70"/>
                </a:cxn>
                <a:cxn ang="0">
                  <a:pos x="21" y="110"/>
                </a:cxn>
              </a:cxnLst>
              <a:rect l="0" t="0" r="r" b="b"/>
              <a:pathLst>
                <a:path w="125" h="133">
                  <a:moveTo>
                    <a:pt x="21" y="110"/>
                  </a:moveTo>
                  <a:lnTo>
                    <a:pt x="32" y="117"/>
                  </a:lnTo>
                  <a:lnTo>
                    <a:pt x="45" y="119"/>
                  </a:lnTo>
                  <a:lnTo>
                    <a:pt x="57" y="128"/>
                  </a:lnTo>
                  <a:lnTo>
                    <a:pt x="73" y="133"/>
                  </a:lnTo>
                  <a:lnTo>
                    <a:pt x="110" y="84"/>
                  </a:lnTo>
                  <a:lnTo>
                    <a:pt x="117" y="55"/>
                  </a:lnTo>
                  <a:lnTo>
                    <a:pt x="125" y="30"/>
                  </a:lnTo>
                  <a:lnTo>
                    <a:pt x="82" y="30"/>
                  </a:lnTo>
                  <a:lnTo>
                    <a:pt x="48" y="0"/>
                  </a:lnTo>
                  <a:lnTo>
                    <a:pt x="0" y="59"/>
                  </a:lnTo>
                  <a:lnTo>
                    <a:pt x="13" y="70"/>
                  </a:lnTo>
                  <a:lnTo>
                    <a:pt x="21" y="11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195">
              <a:extLst>
                <a:ext uri="{FF2B5EF4-FFF2-40B4-BE49-F238E27FC236}">
                  <a16:creationId xmlns:a16="http://schemas.microsoft.com/office/drawing/2014/main" id="{627B1F65-003E-9946-BD63-4016A0D46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350"/>
              <a:ext cx="189" cy="212"/>
            </a:xfrm>
            <a:custGeom>
              <a:avLst/>
              <a:gdLst/>
              <a:ahLst/>
              <a:cxnLst>
                <a:cxn ang="0">
                  <a:pos x="76" y="201"/>
                </a:cxn>
                <a:cxn ang="0">
                  <a:pos x="111" y="201"/>
                </a:cxn>
                <a:cxn ang="0">
                  <a:pos x="175" y="137"/>
                </a:cxn>
                <a:cxn ang="0">
                  <a:pos x="177" y="102"/>
                </a:cxn>
                <a:cxn ang="0">
                  <a:pos x="189" y="90"/>
                </a:cxn>
                <a:cxn ang="0">
                  <a:pos x="174" y="85"/>
                </a:cxn>
                <a:cxn ang="0">
                  <a:pos x="162" y="76"/>
                </a:cxn>
                <a:cxn ang="0">
                  <a:pos x="148" y="73"/>
                </a:cxn>
                <a:cxn ang="0">
                  <a:pos x="137" y="67"/>
                </a:cxn>
                <a:cxn ang="0">
                  <a:pos x="131" y="26"/>
                </a:cxn>
                <a:cxn ang="0">
                  <a:pos x="102" y="1"/>
                </a:cxn>
                <a:cxn ang="0">
                  <a:pos x="81" y="0"/>
                </a:cxn>
                <a:cxn ang="0">
                  <a:pos x="49" y="1"/>
                </a:cxn>
                <a:cxn ang="0">
                  <a:pos x="32" y="17"/>
                </a:cxn>
                <a:cxn ang="0">
                  <a:pos x="26" y="33"/>
                </a:cxn>
                <a:cxn ang="0">
                  <a:pos x="0" y="22"/>
                </a:cxn>
                <a:cxn ang="0">
                  <a:pos x="0" y="82"/>
                </a:cxn>
                <a:cxn ang="0">
                  <a:pos x="53" y="132"/>
                </a:cxn>
                <a:cxn ang="0">
                  <a:pos x="22" y="160"/>
                </a:cxn>
                <a:cxn ang="0">
                  <a:pos x="49" y="212"/>
                </a:cxn>
                <a:cxn ang="0">
                  <a:pos x="67" y="204"/>
                </a:cxn>
                <a:cxn ang="0">
                  <a:pos x="76" y="201"/>
                </a:cxn>
              </a:cxnLst>
              <a:rect l="0" t="0" r="r" b="b"/>
              <a:pathLst>
                <a:path w="189" h="212">
                  <a:moveTo>
                    <a:pt x="76" y="201"/>
                  </a:moveTo>
                  <a:lnTo>
                    <a:pt x="111" y="201"/>
                  </a:lnTo>
                  <a:lnTo>
                    <a:pt x="175" y="137"/>
                  </a:lnTo>
                  <a:lnTo>
                    <a:pt x="177" y="102"/>
                  </a:lnTo>
                  <a:lnTo>
                    <a:pt x="189" y="90"/>
                  </a:lnTo>
                  <a:lnTo>
                    <a:pt x="174" y="85"/>
                  </a:lnTo>
                  <a:lnTo>
                    <a:pt x="162" y="76"/>
                  </a:lnTo>
                  <a:lnTo>
                    <a:pt x="148" y="73"/>
                  </a:lnTo>
                  <a:lnTo>
                    <a:pt x="137" y="67"/>
                  </a:lnTo>
                  <a:lnTo>
                    <a:pt x="131" y="26"/>
                  </a:lnTo>
                  <a:lnTo>
                    <a:pt x="102" y="1"/>
                  </a:lnTo>
                  <a:lnTo>
                    <a:pt x="81" y="0"/>
                  </a:lnTo>
                  <a:lnTo>
                    <a:pt x="49" y="1"/>
                  </a:lnTo>
                  <a:lnTo>
                    <a:pt x="32" y="17"/>
                  </a:lnTo>
                  <a:lnTo>
                    <a:pt x="26" y="33"/>
                  </a:lnTo>
                  <a:lnTo>
                    <a:pt x="0" y="22"/>
                  </a:lnTo>
                  <a:lnTo>
                    <a:pt x="0" y="82"/>
                  </a:lnTo>
                  <a:lnTo>
                    <a:pt x="53" y="132"/>
                  </a:lnTo>
                  <a:lnTo>
                    <a:pt x="22" y="160"/>
                  </a:lnTo>
                  <a:lnTo>
                    <a:pt x="49" y="212"/>
                  </a:lnTo>
                  <a:lnTo>
                    <a:pt x="67" y="204"/>
                  </a:lnTo>
                  <a:lnTo>
                    <a:pt x="76" y="2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196">
              <a:extLst>
                <a:ext uri="{FF2B5EF4-FFF2-40B4-BE49-F238E27FC236}">
                  <a16:creationId xmlns:a16="http://schemas.microsoft.com/office/drawing/2014/main" id="{621F9D8B-F7F2-234B-BA66-F3A2EA93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350"/>
              <a:ext cx="189" cy="212"/>
            </a:xfrm>
            <a:custGeom>
              <a:avLst/>
              <a:gdLst/>
              <a:ahLst/>
              <a:cxnLst>
                <a:cxn ang="0">
                  <a:pos x="76" y="201"/>
                </a:cxn>
                <a:cxn ang="0">
                  <a:pos x="111" y="201"/>
                </a:cxn>
                <a:cxn ang="0">
                  <a:pos x="175" y="137"/>
                </a:cxn>
                <a:cxn ang="0">
                  <a:pos x="177" y="102"/>
                </a:cxn>
                <a:cxn ang="0">
                  <a:pos x="189" y="90"/>
                </a:cxn>
                <a:cxn ang="0">
                  <a:pos x="174" y="85"/>
                </a:cxn>
                <a:cxn ang="0">
                  <a:pos x="162" y="76"/>
                </a:cxn>
                <a:cxn ang="0">
                  <a:pos x="148" y="73"/>
                </a:cxn>
                <a:cxn ang="0">
                  <a:pos x="137" y="67"/>
                </a:cxn>
                <a:cxn ang="0">
                  <a:pos x="131" y="26"/>
                </a:cxn>
                <a:cxn ang="0">
                  <a:pos x="102" y="1"/>
                </a:cxn>
                <a:cxn ang="0">
                  <a:pos x="81" y="0"/>
                </a:cxn>
                <a:cxn ang="0">
                  <a:pos x="49" y="1"/>
                </a:cxn>
                <a:cxn ang="0">
                  <a:pos x="32" y="17"/>
                </a:cxn>
                <a:cxn ang="0">
                  <a:pos x="26" y="33"/>
                </a:cxn>
                <a:cxn ang="0">
                  <a:pos x="0" y="22"/>
                </a:cxn>
                <a:cxn ang="0">
                  <a:pos x="0" y="82"/>
                </a:cxn>
                <a:cxn ang="0">
                  <a:pos x="53" y="132"/>
                </a:cxn>
                <a:cxn ang="0">
                  <a:pos x="22" y="160"/>
                </a:cxn>
                <a:cxn ang="0">
                  <a:pos x="49" y="212"/>
                </a:cxn>
                <a:cxn ang="0">
                  <a:pos x="67" y="204"/>
                </a:cxn>
                <a:cxn ang="0">
                  <a:pos x="76" y="201"/>
                </a:cxn>
              </a:cxnLst>
              <a:rect l="0" t="0" r="r" b="b"/>
              <a:pathLst>
                <a:path w="189" h="212">
                  <a:moveTo>
                    <a:pt x="76" y="201"/>
                  </a:moveTo>
                  <a:lnTo>
                    <a:pt x="111" y="201"/>
                  </a:lnTo>
                  <a:lnTo>
                    <a:pt x="175" y="137"/>
                  </a:lnTo>
                  <a:lnTo>
                    <a:pt x="177" y="102"/>
                  </a:lnTo>
                  <a:lnTo>
                    <a:pt x="189" y="90"/>
                  </a:lnTo>
                  <a:lnTo>
                    <a:pt x="174" y="85"/>
                  </a:lnTo>
                  <a:lnTo>
                    <a:pt x="162" y="76"/>
                  </a:lnTo>
                  <a:lnTo>
                    <a:pt x="148" y="73"/>
                  </a:lnTo>
                  <a:lnTo>
                    <a:pt x="137" y="67"/>
                  </a:lnTo>
                  <a:lnTo>
                    <a:pt x="131" y="26"/>
                  </a:lnTo>
                  <a:lnTo>
                    <a:pt x="102" y="1"/>
                  </a:lnTo>
                  <a:lnTo>
                    <a:pt x="81" y="0"/>
                  </a:lnTo>
                  <a:lnTo>
                    <a:pt x="49" y="1"/>
                  </a:lnTo>
                  <a:lnTo>
                    <a:pt x="32" y="17"/>
                  </a:lnTo>
                  <a:lnTo>
                    <a:pt x="26" y="33"/>
                  </a:lnTo>
                  <a:lnTo>
                    <a:pt x="0" y="22"/>
                  </a:lnTo>
                  <a:lnTo>
                    <a:pt x="0" y="82"/>
                  </a:lnTo>
                  <a:lnTo>
                    <a:pt x="53" y="132"/>
                  </a:lnTo>
                  <a:lnTo>
                    <a:pt x="22" y="160"/>
                  </a:lnTo>
                  <a:lnTo>
                    <a:pt x="49" y="212"/>
                  </a:lnTo>
                  <a:lnTo>
                    <a:pt x="67" y="204"/>
                  </a:lnTo>
                  <a:lnTo>
                    <a:pt x="76" y="20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197">
              <a:extLst>
                <a:ext uri="{FF2B5EF4-FFF2-40B4-BE49-F238E27FC236}">
                  <a16:creationId xmlns:a16="http://schemas.microsoft.com/office/drawing/2014/main" id="{8A363900-1864-9247-8494-F2A54AEA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638"/>
              <a:ext cx="82" cy="66"/>
            </a:xfrm>
            <a:custGeom>
              <a:avLst/>
              <a:gdLst/>
              <a:ahLst/>
              <a:cxnLst>
                <a:cxn ang="0">
                  <a:pos x="39" y="66"/>
                </a:cxn>
                <a:cxn ang="0">
                  <a:pos x="57" y="53"/>
                </a:cxn>
                <a:cxn ang="0">
                  <a:pos x="76" y="32"/>
                </a:cxn>
                <a:cxn ang="0">
                  <a:pos x="82" y="23"/>
                </a:cxn>
                <a:cxn ang="0">
                  <a:pos x="74" y="9"/>
                </a:cxn>
                <a:cxn ang="0">
                  <a:pos x="43" y="17"/>
                </a:cxn>
                <a:cxn ang="0">
                  <a:pos x="23" y="3"/>
                </a:cxn>
                <a:cxn ang="0">
                  <a:pos x="10" y="0"/>
                </a:cxn>
                <a:cxn ang="0">
                  <a:pos x="0" y="33"/>
                </a:cxn>
                <a:cxn ang="0">
                  <a:pos x="39" y="66"/>
                </a:cxn>
              </a:cxnLst>
              <a:rect l="0" t="0" r="r" b="b"/>
              <a:pathLst>
                <a:path w="82" h="66">
                  <a:moveTo>
                    <a:pt x="39" y="66"/>
                  </a:moveTo>
                  <a:lnTo>
                    <a:pt x="57" y="53"/>
                  </a:lnTo>
                  <a:lnTo>
                    <a:pt x="76" y="32"/>
                  </a:lnTo>
                  <a:lnTo>
                    <a:pt x="82" y="23"/>
                  </a:lnTo>
                  <a:lnTo>
                    <a:pt x="74" y="9"/>
                  </a:lnTo>
                  <a:lnTo>
                    <a:pt x="43" y="17"/>
                  </a:lnTo>
                  <a:lnTo>
                    <a:pt x="23" y="3"/>
                  </a:lnTo>
                  <a:lnTo>
                    <a:pt x="10" y="0"/>
                  </a:lnTo>
                  <a:lnTo>
                    <a:pt x="0" y="33"/>
                  </a:lnTo>
                  <a:lnTo>
                    <a:pt x="39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198">
              <a:extLst>
                <a:ext uri="{FF2B5EF4-FFF2-40B4-BE49-F238E27FC236}">
                  <a16:creationId xmlns:a16="http://schemas.microsoft.com/office/drawing/2014/main" id="{50AABDCF-B5CC-4840-BF88-7FC5D0C5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638"/>
              <a:ext cx="82" cy="66"/>
            </a:xfrm>
            <a:custGeom>
              <a:avLst/>
              <a:gdLst/>
              <a:ahLst/>
              <a:cxnLst>
                <a:cxn ang="0">
                  <a:pos x="39" y="66"/>
                </a:cxn>
                <a:cxn ang="0">
                  <a:pos x="57" y="53"/>
                </a:cxn>
                <a:cxn ang="0">
                  <a:pos x="76" y="32"/>
                </a:cxn>
                <a:cxn ang="0">
                  <a:pos x="82" y="23"/>
                </a:cxn>
                <a:cxn ang="0">
                  <a:pos x="74" y="9"/>
                </a:cxn>
                <a:cxn ang="0">
                  <a:pos x="43" y="17"/>
                </a:cxn>
                <a:cxn ang="0">
                  <a:pos x="23" y="3"/>
                </a:cxn>
                <a:cxn ang="0">
                  <a:pos x="10" y="0"/>
                </a:cxn>
                <a:cxn ang="0">
                  <a:pos x="0" y="33"/>
                </a:cxn>
                <a:cxn ang="0">
                  <a:pos x="39" y="66"/>
                </a:cxn>
              </a:cxnLst>
              <a:rect l="0" t="0" r="r" b="b"/>
              <a:pathLst>
                <a:path w="82" h="66">
                  <a:moveTo>
                    <a:pt x="39" y="66"/>
                  </a:moveTo>
                  <a:lnTo>
                    <a:pt x="57" y="53"/>
                  </a:lnTo>
                  <a:lnTo>
                    <a:pt x="76" y="32"/>
                  </a:lnTo>
                  <a:lnTo>
                    <a:pt x="82" y="23"/>
                  </a:lnTo>
                  <a:lnTo>
                    <a:pt x="74" y="9"/>
                  </a:lnTo>
                  <a:lnTo>
                    <a:pt x="43" y="17"/>
                  </a:lnTo>
                  <a:lnTo>
                    <a:pt x="23" y="3"/>
                  </a:lnTo>
                  <a:lnTo>
                    <a:pt x="10" y="0"/>
                  </a:lnTo>
                  <a:lnTo>
                    <a:pt x="0" y="33"/>
                  </a:lnTo>
                  <a:lnTo>
                    <a:pt x="39" y="6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199">
              <a:extLst>
                <a:ext uri="{FF2B5EF4-FFF2-40B4-BE49-F238E27FC236}">
                  <a16:creationId xmlns:a16="http://schemas.microsoft.com/office/drawing/2014/main" id="{7577C601-30CF-0F43-8164-766712FC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615"/>
              <a:ext cx="119" cy="62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0" y="32"/>
                </a:cxn>
                <a:cxn ang="0">
                  <a:pos x="9" y="38"/>
                </a:cxn>
                <a:cxn ang="0">
                  <a:pos x="42" y="29"/>
                </a:cxn>
                <a:cxn ang="0">
                  <a:pos x="48" y="44"/>
                </a:cxn>
                <a:cxn ang="0">
                  <a:pos x="44" y="53"/>
                </a:cxn>
                <a:cxn ang="0">
                  <a:pos x="76" y="62"/>
                </a:cxn>
                <a:cxn ang="0">
                  <a:pos x="119" y="40"/>
                </a:cxn>
                <a:cxn ang="0">
                  <a:pos x="119" y="28"/>
                </a:cxn>
                <a:cxn ang="0">
                  <a:pos x="101" y="19"/>
                </a:cxn>
                <a:cxn ang="0">
                  <a:pos x="98" y="6"/>
                </a:cxn>
                <a:cxn ang="0">
                  <a:pos x="54" y="0"/>
                </a:cxn>
                <a:cxn ang="0">
                  <a:pos x="31" y="12"/>
                </a:cxn>
              </a:cxnLst>
              <a:rect l="0" t="0" r="r" b="b"/>
              <a:pathLst>
                <a:path w="119" h="62">
                  <a:moveTo>
                    <a:pt x="31" y="12"/>
                  </a:moveTo>
                  <a:lnTo>
                    <a:pt x="0" y="32"/>
                  </a:lnTo>
                  <a:lnTo>
                    <a:pt x="9" y="38"/>
                  </a:lnTo>
                  <a:lnTo>
                    <a:pt x="42" y="29"/>
                  </a:lnTo>
                  <a:lnTo>
                    <a:pt x="48" y="44"/>
                  </a:lnTo>
                  <a:lnTo>
                    <a:pt x="44" y="53"/>
                  </a:lnTo>
                  <a:lnTo>
                    <a:pt x="76" y="62"/>
                  </a:lnTo>
                  <a:lnTo>
                    <a:pt x="119" y="40"/>
                  </a:lnTo>
                  <a:lnTo>
                    <a:pt x="119" y="28"/>
                  </a:lnTo>
                  <a:lnTo>
                    <a:pt x="101" y="19"/>
                  </a:lnTo>
                  <a:lnTo>
                    <a:pt x="98" y="6"/>
                  </a:lnTo>
                  <a:lnTo>
                    <a:pt x="54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200">
              <a:extLst>
                <a:ext uri="{FF2B5EF4-FFF2-40B4-BE49-F238E27FC236}">
                  <a16:creationId xmlns:a16="http://schemas.microsoft.com/office/drawing/2014/main" id="{0FBE4268-6B1A-2542-8E2B-AF8CE06A3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615"/>
              <a:ext cx="119" cy="62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0" y="32"/>
                </a:cxn>
                <a:cxn ang="0">
                  <a:pos x="9" y="38"/>
                </a:cxn>
                <a:cxn ang="0">
                  <a:pos x="42" y="29"/>
                </a:cxn>
                <a:cxn ang="0">
                  <a:pos x="48" y="44"/>
                </a:cxn>
                <a:cxn ang="0">
                  <a:pos x="44" y="53"/>
                </a:cxn>
                <a:cxn ang="0">
                  <a:pos x="76" y="62"/>
                </a:cxn>
                <a:cxn ang="0">
                  <a:pos x="119" y="40"/>
                </a:cxn>
                <a:cxn ang="0">
                  <a:pos x="119" y="28"/>
                </a:cxn>
                <a:cxn ang="0">
                  <a:pos x="101" y="19"/>
                </a:cxn>
                <a:cxn ang="0">
                  <a:pos x="98" y="6"/>
                </a:cxn>
                <a:cxn ang="0">
                  <a:pos x="54" y="0"/>
                </a:cxn>
                <a:cxn ang="0">
                  <a:pos x="31" y="12"/>
                </a:cxn>
              </a:cxnLst>
              <a:rect l="0" t="0" r="r" b="b"/>
              <a:pathLst>
                <a:path w="119" h="62">
                  <a:moveTo>
                    <a:pt x="31" y="12"/>
                  </a:moveTo>
                  <a:lnTo>
                    <a:pt x="0" y="32"/>
                  </a:lnTo>
                  <a:lnTo>
                    <a:pt x="9" y="38"/>
                  </a:lnTo>
                  <a:lnTo>
                    <a:pt x="42" y="29"/>
                  </a:lnTo>
                  <a:lnTo>
                    <a:pt x="48" y="44"/>
                  </a:lnTo>
                  <a:lnTo>
                    <a:pt x="44" y="53"/>
                  </a:lnTo>
                  <a:lnTo>
                    <a:pt x="76" y="62"/>
                  </a:lnTo>
                  <a:lnTo>
                    <a:pt x="119" y="40"/>
                  </a:lnTo>
                  <a:lnTo>
                    <a:pt x="119" y="28"/>
                  </a:lnTo>
                  <a:lnTo>
                    <a:pt x="101" y="19"/>
                  </a:lnTo>
                  <a:lnTo>
                    <a:pt x="98" y="6"/>
                  </a:lnTo>
                  <a:lnTo>
                    <a:pt x="54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201">
              <a:extLst>
                <a:ext uri="{FF2B5EF4-FFF2-40B4-BE49-F238E27FC236}">
                  <a16:creationId xmlns:a16="http://schemas.microsoft.com/office/drawing/2014/main" id="{BC281A60-5960-B641-80D0-FAB7D4F8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471"/>
              <a:ext cx="285" cy="534"/>
            </a:xfrm>
            <a:custGeom>
              <a:avLst/>
              <a:gdLst/>
              <a:ahLst/>
              <a:cxnLst>
                <a:cxn ang="0">
                  <a:pos x="224" y="104"/>
                </a:cxn>
                <a:cxn ang="0">
                  <a:pos x="261" y="45"/>
                </a:cxn>
                <a:cxn ang="0">
                  <a:pos x="261" y="4"/>
                </a:cxn>
                <a:cxn ang="0">
                  <a:pos x="182" y="4"/>
                </a:cxn>
                <a:cxn ang="0">
                  <a:pos x="144" y="4"/>
                </a:cxn>
                <a:cxn ang="0">
                  <a:pos x="91" y="40"/>
                </a:cxn>
                <a:cxn ang="0">
                  <a:pos x="111" y="55"/>
                </a:cxn>
                <a:cxn ang="0">
                  <a:pos x="120" y="50"/>
                </a:cxn>
                <a:cxn ang="0">
                  <a:pos x="94" y="57"/>
                </a:cxn>
                <a:cxn ang="0">
                  <a:pos x="94" y="78"/>
                </a:cxn>
                <a:cxn ang="0">
                  <a:pos x="128" y="83"/>
                </a:cxn>
                <a:cxn ang="0">
                  <a:pos x="67" y="113"/>
                </a:cxn>
                <a:cxn ang="0">
                  <a:pos x="54" y="129"/>
                </a:cxn>
                <a:cxn ang="0">
                  <a:pos x="48" y="188"/>
                </a:cxn>
                <a:cxn ang="0">
                  <a:pos x="64" y="193"/>
                </a:cxn>
                <a:cxn ang="0">
                  <a:pos x="40" y="240"/>
                </a:cxn>
                <a:cxn ang="0">
                  <a:pos x="37" y="305"/>
                </a:cxn>
                <a:cxn ang="0">
                  <a:pos x="37" y="348"/>
                </a:cxn>
                <a:cxn ang="0">
                  <a:pos x="23" y="415"/>
                </a:cxn>
                <a:cxn ang="0">
                  <a:pos x="0" y="505"/>
                </a:cxn>
                <a:cxn ang="0">
                  <a:pos x="12" y="534"/>
                </a:cxn>
                <a:cxn ang="0">
                  <a:pos x="58" y="500"/>
                </a:cxn>
                <a:cxn ang="0">
                  <a:pos x="72" y="422"/>
                </a:cxn>
                <a:cxn ang="0">
                  <a:pos x="105" y="344"/>
                </a:cxn>
                <a:cxn ang="0">
                  <a:pos x="81" y="257"/>
                </a:cxn>
                <a:cxn ang="0">
                  <a:pos x="139" y="205"/>
                </a:cxn>
                <a:cxn ang="0">
                  <a:pos x="117" y="235"/>
                </a:cxn>
                <a:cxn ang="0">
                  <a:pos x="120" y="315"/>
                </a:cxn>
                <a:cxn ang="0">
                  <a:pos x="149" y="289"/>
                </a:cxn>
                <a:cxn ang="0">
                  <a:pos x="157" y="266"/>
                </a:cxn>
                <a:cxn ang="0">
                  <a:pos x="173" y="312"/>
                </a:cxn>
                <a:cxn ang="0">
                  <a:pos x="197" y="287"/>
                </a:cxn>
                <a:cxn ang="0">
                  <a:pos x="207" y="258"/>
                </a:cxn>
                <a:cxn ang="0">
                  <a:pos x="224" y="202"/>
                </a:cxn>
                <a:cxn ang="0">
                  <a:pos x="233" y="127"/>
                </a:cxn>
              </a:cxnLst>
              <a:rect l="0" t="0" r="r" b="b"/>
              <a:pathLst>
                <a:path w="285" h="534">
                  <a:moveTo>
                    <a:pt x="233" y="127"/>
                  </a:moveTo>
                  <a:lnTo>
                    <a:pt x="224" y="104"/>
                  </a:lnTo>
                  <a:lnTo>
                    <a:pt x="261" y="72"/>
                  </a:lnTo>
                  <a:lnTo>
                    <a:pt x="261" y="45"/>
                  </a:lnTo>
                  <a:lnTo>
                    <a:pt x="285" y="29"/>
                  </a:lnTo>
                  <a:lnTo>
                    <a:pt x="261" y="4"/>
                  </a:lnTo>
                  <a:lnTo>
                    <a:pt x="247" y="4"/>
                  </a:lnTo>
                  <a:lnTo>
                    <a:pt x="182" y="4"/>
                  </a:lnTo>
                  <a:lnTo>
                    <a:pt x="166" y="16"/>
                  </a:lnTo>
                  <a:lnTo>
                    <a:pt x="144" y="4"/>
                  </a:lnTo>
                  <a:lnTo>
                    <a:pt x="122" y="0"/>
                  </a:lnTo>
                  <a:lnTo>
                    <a:pt x="91" y="40"/>
                  </a:lnTo>
                  <a:lnTo>
                    <a:pt x="94" y="54"/>
                  </a:lnTo>
                  <a:lnTo>
                    <a:pt x="111" y="55"/>
                  </a:lnTo>
                  <a:lnTo>
                    <a:pt x="117" y="49"/>
                  </a:lnTo>
                  <a:lnTo>
                    <a:pt x="120" y="50"/>
                  </a:lnTo>
                  <a:lnTo>
                    <a:pt x="113" y="57"/>
                  </a:lnTo>
                  <a:lnTo>
                    <a:pt x="94" y="57"/>
                  </a:lnTo>
                  <a:lnTo>
                    <a:pt x="86" y="63"/>
                  </a:lnTo>
                  <a:lnTo>
                    <a:pt x="94" y="78"/>
                  </a:lnTo>
                  <a:lnTo>
                    <a:pt x="128" y="81"/>
                  </a:lnTo>
                  <a:lnTo>
                    <a:pt x="128" y="83"/>
                  </a:lnTo>
                  <a:lnTo>
                    <a:pt x="88" y="83"/>
                  </a:lnTo>
                  <a:lnTo>
                    <a:pt x="67" y="113"/>
                  </a:lnTo>
                  <a:lnTo>
                    <a:pt x="68" y="121"/>
                  </a:lnTo>
                  <a:lnTo>
                    <a:pt x="54" y="129"/>
                  </a:lnTo>
                  <a:lnTo>
                    <a:pt x="51" y="179"/>
                  </a:lnTo>
                  <a:lnTo>
                    <a:pt x="48" y="188"/>
                  </a:lnTo>
                  <a:lnTo>
                    <a:pt x="49" y="190"/>
                  </a:lnTo>
                  <a:lnTo>
                    <a:pt x="64" y="193"/>
                  </a:lnTo>
                  <a:lnTo>
                    <a:pt x="62" y="220"/>
                  </a:lnTo>
                  <a:lnTo>
                    <a:pt x="40" y="240"/>
                  </a:lnTo>
                  <a:lnTo>
                    <a:pt x="29" y="290"/>
                  </a:lnTo>
                  <a:lnTo>
                    <a:pt x="37" y="305"/>
                  </a:lnTo>
                  <a:lnTo>
                    <a:pt x="32" y="333"/>
                  </a:lnTo>
                  <a:lnTo>
                    <a:pt x="37" y="348"/>
                  </a:lnTo>
                  <a:lnTo>
                    <a:pt x="51" y="352"/>
                  </a:lnTo>
                  <a:lnTo>
                    <a:pt x="23" y="415"/>
                  </a:lnTo>
                  <a:lnTo>
                    <a:pt x="7" y="489"/>
                  </a:lnTo>
                  <a:lnTo>
                    <a:pt x="0" y="505"/>
                  </a:lnTo>
                  <a:lnTo>
                    <a:pt x="1" y="528"/>
                  </a:lnTo>
                  <a:lnTo>
                    <a:pt x="12" y="534"/>
                  </a:lnTo>
                  <a:lnTo>
                    <a:pt x="49" y="523"/>
                  </a:lnTo>
                  <a:lnTo>
                    <a:pt x="58" y="500"/>
                  </a:lnTo>
                  <a:lnTo>
                    <a:pt x="52" y="479"/>
                  </a:lnTo>
                  <a:lnTo>
                    <a:pt x="72" y="422"/>
                  </a:lnTo>
                  <a:lnTo>
                    <a:pt x="72" y="398"/>
                  </a:lnTo>
                  <a:lnTo>
                    <a:pt x="105" y="344"/>
                  </a:lnTo>
                  <a:lnTo>
                    <a:pt x="80" y="264"/>
                  </a:lnTo>
                  <a:lnTo>
                    <a:pt x="81" y="257"/>
                  </a:lnTo>
                  <a:lnTo>
                    <a:pt x="97" y="257"/>
                  </a:lnTo>
                  <a:lnTo>
                    <a:pt x="139" y="205"/>
                  </a:lnTo>
                  <a:lnTo>
                    <a:pt x="147" y="205"/>
                  </a:lnTo>
                  <a:lnTo>
                    <a:pt x="117" y="235"/>
                  </a:lnTo>
                  <a:lnTo>
                    <a:pt x="107" y="295"/>
                  </a:lnTo>
                  <a:lnTo>
                    <a:pt x="120" y="315"/>
                  </a:lnTo>
                  <a:lnTo>
                    <a:pt x="135" y="280"/>
                  </a:lnTo>
                  <a:lnTo>
                    <a:pt x="149" y="289"/>
                  </a:lnTo>
                  <a:lnTo>
                    <a:pt x="157" y="275"/>
                  </a:lnTo>
                  <a:lnTo>
                    <a:pt x="157" y="266"/>
                  </a:lnTo>
                  <a:lnTo>
                    <a:pt x="164" y="274"/>
                  </a:lnTo>
                  <a:lnTo>
                    <a:pt x="173" y="312"/>
                  </a:lnTo>
                  <a:lnTo>
                    <a:pt x="179" y="315"/>
                  </a:lnTo>
                  <a:lnTo>
                    <a:pt x="197" y="287"/>
                  </a:lnTo>
                  <a:lnTo>
                    <a:pt x="192" y="272"/>
                  </a:lnTo>
                  <a:lnTo>
                    <a:pt x="207" y="258"/>
                  </a:lnTo>
                  <a:lnTo>
                    <a:pt x="207" y="205"/>
                  </a:lnTo>
                  <a:lnTo>
                    <a:pt x="224" y="202"/>
                  </a:lnTo>
                  <a:lnTo>
                    <a:pt x="227" y="131"/>
                  </a:lnTo>
                  <a:lnTo>
                    <a:pt x="233" y="1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202">
              <a:extLst>
                <a:ext uri="{FF2B5EF4-FFF2-40B4-BE49-F238E27FC236}">
                  <a16:creationId xmlns:a16="http://schemas.microsoft.com/office/drawing/2014/main" id="{DBEA569E-8188-8043-AF69-C454AC18E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471"/>
              <a:ext cx="285" cy="534"/>
            </a:xfrm>
            <a:custGeom>
              <a:avLst/>
              <a:gdLst/>
              <a:ahLst/>
              <a:cxnLst>
                <a:cxn ang="0">
                  <a:pos x="224" y="104"/>
                </a:cxn>
                <a:cxn ang="0">
                  <a:pos x="261" y="45"/>
                </a:cxn>
                <a:cxn ang="0">
                  <a:pos x="261" y="4"/>
                </a:cxn>
                <a:cxn ang="0">
                  <a:pos x="182" y="4"/>
                </a:cxn>
                <a:cxn ang="0">
                  <a:pos x="144" y="4"/>
                </a:cxn>
                <a:cxn ang="0">
                  <a:pos x="91" y="40"/>
                </a:cxn>
                <a:cxn ang="0">
                  <a:pos x="111" y="55"/>
                </a:cxn>
                <a:cxn ang="0">
                  <a:pos x="120" y="50"/>
                </a:cxn>
                <a:cxn ang="0">
                  <a:pos x="94" y="57"/>
                </a:cxn>
                <a:cxn ang="0">
                  <a:pos x="94" y="78"/>
                </a:cxn>
                <a:cxn ang="0">
                  <a:pos x="128" y="83"/>
                </a:cxn>
                <a:cxn ang="0">
                  <a:pos x="67" y="113"/>
                </a:cxn>
                <a:cxn ang="0">
                  <a:pos x="54" y="129"/>
                </a:cxn>
                <a:cxn ang="0">
                  <a:pos x="48" y="188"/>
                </a:cxn>
                <a:cxn ang="0">
                  <a:pos x="64" y="193"/>
                </a:cxn>
                <a:cxn ang="0">
                  <a:pos x="40" y="240"/>
                </a:cxn>
                <a:cxn ang="0">
                  <a:pos x="37" y="305"/>
                </a:cxn>
                <a:cxn ang="0">
                  <a:pos x="37" y="348"/>
                </a:cxn>
                <a:cxn ang="0">
                  <a:pos x="23" y="415"/>
                </a:cxn>
                <a:cxn ang="0">
                  <a:pos x="0" y="505"/>
                </a:cxn>
                <a:cxn ang="0">
                  <a:pos x="12" y="534"/>
                </a:cxn>
                <a:cxn ang="0">
                  <a:pos x="58" y="500"/>
                </a:cxn>
                <a:cxn ang="0">
                  <a:pos x="72" y="422"/>
                </a:cxn>
                <a:cxn ang="0">
                  <a:pos x="105" y="344"/>
                </a:cxn>
                <a:cxn ang="0">
                  <a:pos x="81" y="257"/>
                </a:cxn>
                <a:cxn ang="0">
                  <a:pos x="139" y="205"/>
                </a:cxn>
                <a:cxn ang="0">
                  <a:pos x="117" y="235"/>
                </a:cxn>
                <a:cxn ang="0">
                  <a:pos x="120" y="315"/>
                </a:cxn>
                <a:cxn ang="0">
                  <a:pos x="149" y="289"/>
                </a:cxn>
                <a:cxn ang="0">
                  <a:pos x="157" y="266"/>
                </a:cxn>
                <a:cxn ang="0">
                  <a:pos x="173" y="312"/>
                </a:cxn>
                <a:cxn ang="0">
                  <a:pos x="197" y="287"/>
                </a:cxn>
                <a:cxn ang="0">
                  <a:pos x="207" y="258"/>
                </a:cxn>
                <a:cxn ang="0">
                  <a:pos x="224" y="202"/>
                </a:cxn>
                <a:cxn ang="0">
                  <a:pos x="233" y="127"/>
                </a:cxn>
              </a:cxnLst>
              <a:rect l="0" t="0" r="r" b="b"/>
              <a:pathLst>
                <a:path w="285" h="534">
                  <a:moveTo>
                    <a:pt x="233" y="127"/>
                  </a:moveTo>
                  <a:lnTo>
                    <a:pt x="224" y="104"/>
                  </a:lnTo>
                  <a:lnTo>
                    <a:pt x="261" y="72"/>
                  </a:lnTo>
                  <a:lnTo>
                    <a:pt x="261" y="45"/>
                  </a:lnTo>
                  <a:lnTo>
                    <a:pt x="285" y="29"/>
                  </a:lnTo>
                  <a:lnTo>
                    <a:pt x="261" y="4"/>
                  </a:lnTo>
                  <a:lnTo>
                    <a:pt x="247" y="4"/>
                  </a:lnTo>
                  <a:lnTo>
                    <a:pt x="182" y="4"/>
                  </a:lnTo>
                  <a:lnTo>
                    <a:pt x="166" y="16"/>
                  </a:lnTo>
                  <a:lnTo>
                    <a:pt x="144" y="4"/>
                  </a:lnTo>
                  <a:lnTo>
                    <a:pt x="122" y="0"/>
                  </a:lnTo>
                  <a:lnTo>
                    <a:pt x="91" y="40"/>
                  </a:lnTo>
                  <a:lnTo>
                    <a:pt x="94" y="54"/>
                  </a:lnTo>
                  <a:lnTo>
                    <a:pt x="111" y="55"/>
                  </a:lnTo>
                  <a:lnTo>
                    <a:pt x="117" y="49"/>
                  </a:lnTo>
                  <a:lnTo>
                    <a:pt x="120" y="50"/>
                  </a:lnTo>
                  <a:lnTo>
                    <a:pt x="113" y="57"/>
                  </a:lnTo>
                  <a:lnTo>
                    <a:pt x="94" y="57"/>
                  </a:lnTo>
                  <a:lnTo>
                    <a:pt x="86" y="63"/>
                  </a:lnTo>
                  <a:lnTo>
                    <a:pt x="94" y="78"/>
                  </a:lnTo>
                  <a:lnTo>
                    <a:pt x="128" y="81"/>
                  </a:lnTo>
                  <a:lnTo>
                    <a:pt x="128" y="83"/>
                  </a:lnTo>
                  <a:lnTo>
                    <a:pt x="88" y="83"/>
                  </a:lnTo>
                  <a:lnTo>
                    <a:pt x="67" y="113"/>
                  </a:lnTo>
                  <a:lnTo>
                    <a:pt x="68" y="121"/>
                  </a:lnTo>
                  <a:lnTo>
                    <a:pt x="54" y="129"/>
                  </a:lnTo>
                  <a:lnTo>
                    <a:pt x="51" y="179"/>
                  </a:lnTo>
                  <a:lnTo>
                    <a:pt x="48" y="188"/>
                  </a:lnTo>
                  <a:lnTo>
                    <a:pt x="49" y="190"/>
                  </a:lnTo>
                  <a:lnTo>
                    <a:pt x="64" y="193"/>
                  </a:lnTo>
                  <a:lnTo>
                    <a:pt x="62" y="220"/>
                  </a:lnTo>
                  <a:lnTo>
                    <a:pt x="40" y="240"/>
                  </a:lnTo>
                  <a:lnTo>
                    <a:pt x="29" y="290"/>
                  </a:lnTo>
                  <a:lnTo>
                    <a:pt x="37" y="305"/>
                  </a:lnTo>
                  <a:lnTo>
                    <a:pt x="32" y="333"/>
                  </a:lnTo>
                  <a:lnTo>
                    <a:pt x="37" y="348"/>
                  </a:lnTo>
                  <a:lnTo>
                    <a:pt x="51" y="352"/>
                  </a:lnTo>
                  <a:lnTo>
                    <a:pt x="23" y="415"/>
                  </a:lnTo>
                  <a:lnTo>
                    <a:pt x="7" y="489"/>
                  </a:lnTo>
                  <a:lnTo>
                    <a:pt x="0" y="505"/>
                  </a:lnTo>
                  <a:lnTo>
                    <a:pt x="1" y="528"/>
                  </a:lnTo>
                  <a:lnTo>
                    <a:pt x="12" y="534"/>
                  </a:lnTo>
                  <a:lnTo>
                    <a:pt x="49" y="523"/>
                  </a:lnTo>
                  <a:lnTo>
                    <a:pt x="58" y="500"/>
                  </a:lnTo>
                  <a:lnTo>
                    <a:pt x="52" y="479"/>
                  </a:lnTo>
                  <a:lnTo>
                    <a:pt x="72" y="422"/>
                  </a:lnTo>
                  <a:lnTo>
                    <a:pt x="72" y="398"/>
                  </a:lnTo>
                  <a:lnTo>
                    <a:pt x="105" y="344"/>
                  </a:lnTo>
                  <a:lnTo>
                    <a:pt x="80" y="264"/>
                  </a:lnTo>
                  <a:lnTo>
                    <a:pt x="81" y="257"/>
                  </a:lnTo>
                  <a:lnTo>
                    <a:pt x="97" y="257"/>
                  </a:lnTo>
                  <a:lnTo>
                    <a:pt x="139" y="205"/>
                  </a:lnTo>
                  <a:lnTo>
                    <a:pt x="147" y="205"/>
                  </a:lnTo>
                  <a:lnTo>
                    <a:pt x="117" y="235"/>
                  </a:lnTo>
                  <a:lnTo>
                    <a:pt x="107" y="295"/>
                  </a:lnTo>
                  <a:lnTo>
                    <a:pt x="120" y="315"/>
                  </a:lnTo>
                  <a:lnTo>
                    <a:pt x="135" y="280"/>
                  </a:lnTo>
                  <a:lnTo>
                    <a:pt x="149" y="289"/>
                  </a:lnTo>
                  <a:lnTo>
                    <a:pt x="157" y="275"/>
                  </a:lnTo>
                  <a:lnTo>
                    <a:pt x="157" y="266"/>
                  </a:lnTo>
                  <a:lnTo>
                    <a:pt x="164" y="274"/>
                  </a:lnTo>
                  <a:lnTo>
                    <a:pt x="173" y="312"/>
                  </a:lnTo>
                  <a:lnTo>
                    <a:pt x="179" y="315"/>
                  </a:lnTo>
                  <a:lnTo>
                    <a:pt x="197" y="287"/>
                  </a:lnTo>
                  <a:lnTo>
                    <a:pt x="192" y="272"/>
                  </a:lnTo>
                  <a:lnTo>
                    <a:pt x="207" y="258"/>
                  </a:lnTo>
                  <a:lnTo>
                    <a:pt x="207" y="205"/>
                  </a:lnTo>
                  <a:lnTo>
                    <a:pt x="224" y="202"/>
                  </a:lnTo>
                  <a:lnTo>
                    <a:pt x="227" y="131"/>
                  </a:lnTo>
                  <a:lnTo>
                    <a:pt x="233" y="12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203">
              <a:extLst>
                <a:ext uri="{FF2B5EF4-FFF2-40B4-BE49-F238E27FC236}">
                  <a16:creationId xmlns:a16="http://schemas.microsoft.com/office/drawing/2014/main" id="{4C8114C8-6ABD-D54E-873B-754B58F9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754"/>
              <a:ext cx="111" cy="86"/>
            </a:xfrm>
            <a:custGeom>
              <a:avLst/>
              <a:gdLst/>
              <a:ahLst/>
              <a:cxnLst>
                <a:cxn ang="0">
                  <a:pos x="111" y="75"/>
                </a:cxn>
                <a:cxn ang="0">
                  <a:pos x="111" y="43"/>
                </a:cxn>
                <a:cxn ang="0">
                  <a:pos x="52" y="4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5" y="59"/>
                </a:cxn>
                <a:cxn ang="0">
                  <a:pos x="98" y="86"/>
                </a:cxn>
                <a:cxn ang="0">
                  <a:pos x="111" y="75"/>
                </a:cxn>
              </a:cxnLst>
              <a:rect l="0" t="0" r="r" b="b"/>
              <a:pathLst>
                <a:path w="111" h="86">
                  <a:moveTo>
                    <a:pt x="111" y="75"/>
                  </a:moveTo>
                  <a:lnTo>
                    <a:pt x="111" y="43"/>
                  </a:lnTo>
                  <a:lnTo>
                    <a:pt x="52" y="4"/>
                  </a:lnTo>
                  <a:lnTo>
                    <a:pt x="14" y="0"/>
                  </a:lnTo>
                  <a:lnTo>
                    <a:pt x="0" y="9"/>
                  </a:lnTo>
                  <a:lnTo>
                    <a:pt x="5" y="59"/>
                  </a:lnTo>
                  <a:lnTo>
                    <a:pt x="98" y="86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204">
              <a:extLst>
                <a:ext uri="{FF2B5EF4-FFF2-40B4-BE49-F238E27FC236}">
                  <a16:creationId xmlns:a16="http://schemas.microsoft.com/office/drawing/2014/main" id="{CDACB27B-0B68-DE4C-AFF4-4935B089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754"/>
              <a:ext cx="111" cy="86"/>
            </a:xfrm>
            <a:custGeom>
              <a:avLst/>
              <a:gdLst/>
              <a:ahLst/>
              <a:cxnLst>
                <a:cxn ang="0">
                  <a:pos x="111" y="75"/>
                </a:cxn>
                <a:cxn ang="0">
                  <a:pos x="111" y="43"/>
                </a:cxn>
                <a:cxn ang="0">
                  <a:pos x="52" y="4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5" y="59"/>
                </a:cxn>
                <a:cxn ang="0">
                  <a:pos x="98" y="86"/>
                </a:cxn>
                <a:cxn ang="0">
                  <a:pos x="111" y="75"/>
                </a:cxn>
              </a:cxnLst>
              <a:rect l="0" t="0" r="r" b="b"/>
              <a:pathLst>
                <a:path w="111" h="86">
                  <a:moveTo>
                    <a:pt x="111" y="75"/>
                  </a:moveTo>
                  <a:lnTo>
                    <a:pt x="111" y="43"/>
                  </a:lnTo>
                  <a:lnTo>
                    <a:pt x="52" y="4"/>
                  </a:lnTo>
                  <a:lnTo>
                    <a:pt x="14" y="0"/>
                  </a:lnTo>
                  <a:lnTo>
                    <a:pt x="0" y="9"/>
                  </a:lnTo>
                  <a:lnTo>
                    <a:pt x="5" y="59"/>
                  </a:lnTo>
                  <a:lnTo>
                    <a:pt x="98" y="86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205">
              <a:extLst>
                <a:ext uri="{FF2B5EF4-FFF2-40B4-BE49-F238E27FC236}">
                  <a16:creationId xmlns:a16="http://schemas.microsoft.com/office/drawing/2014/main" id="{1B6E9558-95AB-CB41-A378-A704F04C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810"/>
              <a:ext cx="232" cy="311"/>
            </a:xfrm>
            <a:custGeom>
              <a:avLst/>
              <a:gdLst/>
              <a:ahLst/>
              <a:cxnLst>
                <a:cxn ang="0">
                  <a:pos x="218" y="92"/>
                </a:cxn>
                <a:cxn ang="0">
                  <a:pos x="196" y="111"/>
                </a:cxn>
                <a:cxn ang="0">
                  <a:pos x="196" y="83"/>
                </a:cxn>
                <a:cxn ang="0">
                  <a:pos x="161" y="51"/>
                </a:cxn>
                <a:cxn ang="0">
                  <a:pos x="133" y="24"/>
                </a:cxn>
                <a:cxn ang="0">
                  <a:pos x="45" y="0"/>
                </a:cxn>
                <a:cxn ang="0">
                  <a:pos x="47" y="13"/>
                </a:cxn>
                <a:cxn ang="0">
                  <a:pos x="33" y="34"/>
                </a:cxn>
                <a:cxn ang="0">
                  <a:pos x="50" y="57"/>
                </a:cxn>
                <a:cxn ang="0">
                  <a:pos x="74" y="71"/>
                </a:cxn>
                <a:cxn ang="0">
                  <a:pos x="88" y="92"/>
                </a:cxn>
                <a:cxn ang="0">
                  <a:pos x="93" y="126"/>
                </a:cxn>
                <a:cxn ang="0">
                  <a:pos x="67" y="156"/>
                </a:cxn>
                <a:cxn ang="0">
                  <a:pos x="31" y="243"/>
                </a:cxn>
                <a:cxn ang="0">
                  <a:pos x="6" y="265"/>
                </a:cxn>
                <a:cxn ang="0">
                  <a:pos x="0" y="296"/>
                </a:cxn>
                <a:cxn ang="0">
                  <a:pos x="5" y="311"/>
                </a:cxn>
                <a:cxn ang="0">
                  <a:pos x="15" y="311"/>
                </a:cxn>
                <a:cxn ang="0">
                  <a:pos x="36" y="305"/>
                </a:cxn>
                <a:cxn ang="0">
                  <a:pos x="50" y="292"/>
                </a:cxn>
                <a:cxn ang="0">
                  <a:pos x="83" y="292"/>
                </a:cxn>
                <a:cxn ang="0">
                  <a:pos x="103" y="283"/>
                </a:cxn>
                <a:cxn ang="0">
                  <a:pos x="103" y="259"/>
                </a:cxn>
                <a:cxn ang="0">
                  <a:pos x="119" y="251"/>
                </a:cxn>
                <a:cxn ang="0">
                  <a:pos x="152" y="246"/>
                </a:cxn>
                <a:cxn ang="0">
                  <a:pos x="182" y="187"/>
                </a:cxn>
                <a:cxn ang="0">
                  <a:pos x="201" y="186"/>
                </a:cxn>
                <a:cxn ang="0">
                  <a:pos x="213" y="193"/>
                </a:cxn>
                <a:cxn ang="0">
                  <a:pos x="221" y="173"/>
                </a:cxn>
                <a:cxn ang="0">
                  <a:pos x="224" y="149"/>
                </a:cxn>
                <a:cxn ang="0">
                  <a:pos x="232" y="105"/>
                </a:cxn>
                <a:cxn ang="0">
                  <a:pos x="218" y="92"/>
                </a:cxn>
              </a:cxnLst>
              <a:rect l="0" t="0" r="r" b="b"/>
              <a:pathLst>
                <a:path w="232" h="311">
                  <a:moveTo>
                    <a:pt x="218" y="92"/>
                  </a:moveTo>
                  <a:lnTo>
                    <a:pt x="196" y="111"/>
                  </a:lnTo>
                  <a:lnTo>
                    <a:pt x="196" y="83"/>
                  </a:lnTo>
                  <a:lnTo>
                    <a:pt x="161" y="51"/>
                  </a:lnTo>
                  <a:lnTo>
                    <a:pt x="133" y="24"/>
                  </a:lnTo>
                  <a:lnTo>
                    <a:pt x="45" y="0"/>
                  </a:lnTo>
                  <a:lnTo>
                    <a:pt x="47" y="13"/>
                  </a:lnTo>
                  <a:lnTo>
                    <a:pt x="33" y="34"/>
                  </a:lnTo>
                  <a:lnTo>
                    <a:pt x="50" y="57"/>
                  </a:lnTo>
                  <a:lnTo>
                    <a:pt x="74" y="71"/>
                  </a:lnTo>
                  <a:lnTo>
                    <a:pt x="88" y="92"/>
                  </a:lnTo>
                  <a:lnTo>
                    <a:pt x="93" y="126"/>
                  </a:lnTo>
                  <a:lnTo>
                    <a:pt x="67" y="156"/>
                  </a:lnTo>
                  <a:lnTo>
                    <a:pt x="31" y="243"/>
                  </a:lnTo>
                  <a:lnTo>
                    <a:pt x="6" y="265"/>
                  </a:lnTo>
                  <a:lnTo>
                    <a:pt x="0" y="296"/>
                  </a:lnTo>
                  <a:lnTo>
                    <a:pt x="5" y="311"/>
                  </a:lnTo>
                  <a:lnTo>
                    <a:pt x="15" y="311"/>
                  </a:lnTo>
                  <a:lnTo>
                    <a:pt x="36" y="305"/>
                  </a:lnTo>
                  <a:lnTo>
                    <a:pt x="50" y="292"/>
                  </a:lnTo>
                  <a:lnTo>
                    <a:pt x="83" y="292"/>
                  </a:lnTo>
                  <a:lnTo>
                    <a:pt x="103" y="283"/>
                  </a:lnTo>
                  <a:lnTo>
                    <a:pt x="103" y="259"/>
                  </a:lnTo>
                  <a:lnTo>
                    <a:pt x="119" y="251"/>
                  </a:lnTo>
                  <a:lnTo>
                    <a:pt x="152" y="246"/>
                  </a:lnTo>
                  <a:lnTo>
                    <a:pt x="182" y="187"/>
                  </a:lnTo>
                  <a:lnTo>
                    <a:pt x="201" y="186"/>
                  </a:lnTo>
                  <a:lnTo>
                    <a:pt x="213" y="193"/>
                  </a:lnTo>
                  <a:lnTo>
                    <a:pt x="221" y="173"/>
                  </a:lnTo>
                  <a:lnTo>
                    <a:pt x="224" y="149"/>
                  </a:lnTo>
                  <a:lnTo>
                    <a:pt x="232" y="105"/>
                  </a:lnTo>
                  <a:lnTo>
                    <a:pt x="218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206">
              <a:extLst>
                <a:ext uri="{FF2B5EF4-FFF2-40B4-BE49-F238E27FC236}">
                  <a16:creationId xmlns:a16="http://schemas.microsoft.com/office/drawing/2014/main" id="{655E8F99-4C09-5D46-B4D6-7BFCA7334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810"/>
              <a:ext cx="232" cy="311"/>
            </a:xfrm>
            <a:custGeom>
              <a:avLst/>
              <a:gdLst/>
              <a:ahLst/>
              <a:cxnLst>
                <a:cxn ang="0">
                  <a:pos x="218" y="92"/>
                </a:cxn>
                <a:cxn ang="0">
                  <a:pos x="196" y="111"/>
                </a:cxn>
                <a:cxn ang="0">
                  <a:pos x="196" y="83"/>
                </a:cxn>
                <a:cxn ang="0">
                  <a:pos x="161" y="51"/>
                </a:cxn>
                <a:cxn ang="0">
                  <a:pos x="133" y="24"/>
                </a:cxn>
                <a:cxn ang="0">
                  <a:pos x="45" y="0"/>
                </a:cxn>
                <a:cxn ang="0">
                  <a:pos x="47" y="13"/>
                </a:cxn>
                <a:cxn ang="0">
                  <a:pos x="33" y="34"/>
                </a:cxn>
                <a:cxn ang="0">
                  <a:pos x="50" y="57"/>
                </a:cxn>
                <a:cxn ang="0">
                  <a:pos x="74" y="71"/>
                </a:cxn>
                <a:cxn ang="0">
                  <a:pos x="88" y="92"/>
                </a:cxn>
                <a:cxn ang="0">
                  <a:pos x="93" y="126"/>
                </a:cxn>
                <a:cxn ang="0">
                  <a:pos x="67" y="156"/>
                </a:cxn>
                <a:cxn ang="0">
                  <a:pos x="31" y="243"/>
                </a:cxn>
                <a:cxn ang="0">
                  <a:pos x="6" y="265"/>
                </a:cxn>
                <a:cxn ang="0">
                  <a:pos x="0" y="296"/>
                </a:cxn>
                <a:cxn ang="0">
                  <a:pos x="5" y="311"/>
                </a:cxn>
                <a:cxn ang="0">
                  <a:pos x="15" y="311"/>
                </a:cxn>
                <a:cxn ang="0">
                  <a:pos x="36" y="305"/>
                </a:cxn>
                <a:cxn ang="0">
                  <a:pos x="50" y="292"/>
                </a:cxn>
                <a:cxn ang="0">
                  <a:pos x="83" y="292"/>
                </a:cxn>
                <a:cxn ang="0">
                  <a:pos x="103" y="283"/>
                </a:cxn>
                <a:cxn ang="0">
                  <a:pos x="103" y="259"/>
                </a:cxn>
                <a:cxn ang="0">
                  <a:pos x="119" y="251"/>
                </a:cxn>
                <a:cxn ang="0">
                  <a:pos x="152" y="246"/>
                </a:cxn>
                <a:cxn ang="0">
                  <a:pos x="182" y="187"/>
                </a:cxn>
                <a:cxn ang="0">
                  <a:pos x="201" y="186"/>
                </a:cxn>
                <a:cxn ang="0">
                  <a:pos x="213" y="193"/>
                </a:cxn>
                <a:cxn ang="0">
                  <a:pos x="221" y="173"/>
                </a:cxn>
                <a:cxn ang="0">
                  <a:pos x="224" y="149"/>
                </a:cxn>
                <a:cxn ang="0">
                  <a:pos x="232" y="105"/>
                </a:cxn>
                <a:cxn ang="0">
                  <a:pos x="218" y="92"/>
                </a:cxn>
              </a:cxnLst>
              <a:rect l="0" t="0" r="r" b="b"/>
              <a:pathLst>
                <a:path w="232" h="311">
                  <a:moveTo>
                    <a:pt x="218" y="92"/>
                  </a:moveTo>
                  <a:lnTo>
                    <a:pt x="196" y="111"/>
                  </a:lnTo>
                  <a:lnTo>
                    <a:pt x="196" y="83"/>
                  </a:lnTo>
                  <a:lnTo>
                    <a:pt x="161" y="51"/>
                  </a:lnTo>
                  <a:lnTo>
                    <a:pt x="133" y="24"/>
                  </a:lnTo>
                  <a:lnTo>
                    <a:pt x="45" y="0"/>
                  </a:lnTo>
                  <a:lnTo>
                    <a:pt x="47" y="13"/>
                  </a:lnTo>
                  <a:lnTo>
                    <a:pt x="33" y="34"/>
                  </a:lnTo>
                  <a:lnTo>
                    <a:pt x="50" y="57"/>
                  </a:lnTo>
                  <a:lnTo>
                    <a:pt x="74" y="71"/>
                  </a:lnTo>
                  <a:lnTo>
                    <a:pt x="88" y="92"/>
                  </a:lnTo>
                  <a:lnTo>
                    <a:pt x="93" y="126"/>
                  </a:lnTo>
                  <a:lnTo>
                    <a:pt x="67" y="156"/>
                  </a:lnTo>
                  <a:lnTo>
                    <a:pt x="31" y="243"/>
                  </a:lnTo>
                  <a:lnTo>
                    <a:pt x="6" y="265"/>
                  </a:lnTo>
                  <a:lnTo>
                    <a:pt x="0" y="296"/>
                  </a:lnTo>
                  <a:lnTo>
                    <a:pt x="5" y="311"/>
                  </a:lnTo>
                  <a:lnTo>
                    <a:pt x="15" y="311"/>
                  </a:lnTo>
                  <a:lnTo>
                    <a:pt x="36" y="305"/>
                  </a:lnTo>
                  <a:lnTo>
                    <a:pt x="50" y="292"/>
                  </a:lnTo>
                  <a:lnTo>
                    <a:pt x="83" y="292"/>
                  </a:lnTo>
                  <a:lnTo>
                    <a:pt x="103" y="283"/>
                  </a:lnTo>
                  <a:lnTo>
                    <a:pt x="103" y="259"/>
                  </a:lnTo>
                  <a:lnTo>
                    <a:pt x="119" y="251"/>
                  </a:lnTo>
                  <a:lnTo>
                    <a:pt x="152" y="246"/>
                  </a:lnTo>
                  <a:lnTo>
                    <a:pt x="182" y="187"/>
                  </a:lnTo>
                  <a:lnTo>
                    <a:pt x="201" y="186"/>
                  </a:lnTo>
                  <a:lnTo>
                    <a:pt x="213" y="193"/>
                  </a:lnTo>
                  <a:lnTo>
                    <a:pt x="221" y="173"/>
                  </a:lnTo>
                  <a:lnTo>
                    <a:pt x="224" y="149"/>
                  </a:lnTo>
                  <a:lnTo>
                    <a:pt x="232" y="105"/>
                  </a:lnTo>
                  <a:lnTo>
                    <a:pt x="218" y="9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207">
              <a:extLst>
                <a:ext uri="{FF2B5EF4-FFF2-40B4-BE49-F238E27FC236}">
                  <a16:creationId xmlns:a16="http://schemas.microsoft.com/office/drawing/2014/main" id="{DB55CE53-2398-1F49-A633-F2E1EC1C7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734"/>
              <a:ext cx="245" cy="273"/>
            </a:xfrm>
            <a:custGeom>
              <a:avLst/>
              <a:gdLst/>
              <a:ahLst/>
              <a:cxnLst>
                <a:cxn ang="0">
                  <a:pos x="245" y="110"/>
                </a:cxn>
                <a:cxn ang="0">
                  <a:pos x="230" y="83"/>
                </a:cxn>
                <a:cxn ang="0">
                  <a:pos x="216" y="77"/>
                </a:cxn>
                <a:cxn ang="0">
                  <a:pos x="184" y="77"/>
                </a:cxn>
                <a:cxn ang="0">
                  <a:pos x="177" y="71"/>
                </a:cxn>
                <a:cxn ang="0">
                  <a:pos x="177" y="45"/>
                </a:cxn>
                <a:cxn ang="0">
                  <a:pos x="163" y="37"/>
                </a:cxn>
                <a:cxn ang="0">
                  <a:pos x="140" y="21"/>
                </a:cxn>
                <a:cxn ang="0">
                  <a:pos x="140" y="9"/>
                </a:cxn>
                <a:cxn ang="0">
                  <a:pos x="129" y="3"/>
                </a:cxn>
                <a:cxn ang="0">
                  <a:pos x="48" y="9"/>
                </a:cxn>
                <a:cxn ang="0">
                  <a:pos x="28" y="4"/>
                </a:cxn>
                <a:cxn ang="0">
                  <a:pos x="22" y="0"/>
                </a:cxn>
                <a:cxn ang="0">
                  <a:pos x="0" y="47"/>
                </a:cxn>
                <a:cxn ang="0">
                  <a:pos x="23" y="63"/>
                </a:cxn>
                <a:cxn ang="0">
                  <a:pos x="23" y="95"/>
                </a:cxn>
                <a:cxn ang="0">
                  <a:pos x="11" y="106"/>
                </a:cxn>
                <a:cxn ang="0">
                  <a:pos x="3" y="104"/>
                </a:cxn>
                <a:cxn ang="0">
                  <a:pos x="32" y="132"/>
                </a:cxn>
                <a:cxn ang="0">
                  <a:pos x="66" y="163"/>
                </a:cxn>
                <a:cxn ang="0">
                  <a:pos x="66" y="191"/>
                </a:cxn>
                <a:cxn ang="0">
                  <a:pos x="89" y="172"/>
                </a:cxn>
                <a:cxn ang="0">
                  <a:pos x="103" y="184"/>
                </a:cxn>
                <a:cxn ang="0">
                  <a:pos x="92" y="228"/>
                </a:cxn>
                <a:cxn ang="0">
                  <a:pos x="122" y="205"/>
                </a:cxn>
                <a:cxn ang="0">
                  <a:pos x="152" y="211"/>
                </a:cxn>
                <a:cxn ang="0">
                  <a:pos x="182" y="254"/>
                </a:cxn>
                <a:cxn ang="0">
                  <a:pos x="186" y="267"/>
                </a:cxn>
                <a:cxn ang="0">
                  <a:pos x="196" y="273"/>
                </a:cxn>
                <a:cxn ang="0">
                  <a:pos x="222" y="227"/>
                </a:cxn>
                <a:cxn ang="0">
                  <a:pos x="222" y="198"/>
                </a:cxn>
                <a:cxn ang="0">
                  <a:pos x="229" y="181"/>
                </a:cxn>
                <a:cxn ang="0">
                  <a:pos x="222" y="150"/>
                </a:cxn>
                <a:cxn ang="0">
                  <a:pos x="237" y="129"/>
                </a:cxn>
                <a:cxn ang="0">
                  <a:pos x="245" y="110"/>
                </a:cxn>
              </a:cxnLst>
              <a:rect l="0" t="0" r="r" b="b"/>
              <a:pathLst>
                <a:path w="245" h="273">
                  <a:moveTo>
                    <a:pt x="245" y="110"/>
                  </a:moveTo>
                  <a:lnTo>
                    <a:pt x="230" y="83"/>
                  </a:lnTo>
                  <a:lnTo>
                    <a:pt x="216" y="77"/>
                  </a:lnTo>
                  <a:lnTo>
                    <a:pt x="184" y="77"/>
                  </a:lnTo>
                  <a:lnTo>
                    <a:pt x="177" y="71"/>
                  </a:lnTo>
                  <a:lnTo>
                    <a:pt x="177" y="45"/>
                  </a:lnTo>
                  <a:lnTo>
                    <a:pt x="163" y="37"/>
                  </a:lnTo>
                  <a:lnTo>
                    <a:pt x="140" y="21"/>
                  </a:lnTo>
                  <a:lnTo>
                    <a:pt x="140" y="9"/>
                  </a:lnTo>
                  <a:lnTo>
                    <a:pt x="129" y="3"/>
                  </a:lnTo>
                  <a:lnTo>
                    <a:pt x="48" y="9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0" y="47"/>
                  </a:lnTo>
                  <a:lnTo>
                    <a:pt x="23" y="63"/>
                  </a:lnTo>
                  <a:lnTo>
                    <a:pt x="23" y="95"/>
                  </a:lnTo>
                  <a:lnTo>
                    <a:pt x="11" y="106"/>
                  </a:lnTo>
                  <a:lnTo>
                    <a:pt x="3" y="104"/>
                  </a:lnTo>
                  <a:lnTo>
                    <a:pt x="32" y="132"/>
                  </a:lnTo>
                  <a:lnTo>
                    <a:pt x="66" y="163"/>
                  </a:lnTo>
                  <a:lnTo>
                    <a:pt x="66" y="191"/>
                  </a:lnTo>
                  <a:lnTo>
                    <a:pt x="89" y="172"/>
                  </a:lnTo>
                  <a:lnTo>
                    <a:pt x="103" y="184"/>
                  </a:lnTo>
                  <a:lnTo>
                    <a:pt x="92" y="228"/>
                  </a:lnTo>
                  <a:lnTo>
                    <a:pt x="122" y="205"/>
                  </a:lnTo>
                  <a:lnTo>
                    <a:pt x="152" y="211"/>
                  </a:lnTo>
                  <a:lnTo>
                    <a:pt x="182" y="254"/>
                  </a:lnTo>
                  <a:lnTo>
                    <a:pt x="186" y="267"/>
                  </a:lnTo>
                  <a:lnTo>
                    <a:pt x="196" y="273"/>
                  </a:lnTo>
                  <a:lnTo>
                    <a:pt x="222" y="227"/>
                  </a:lnTo>
                  <a:lnTo>
                    <a:pt x="222" y="198"/>
                  </a:lnTo>
                  <a:lnTo>
                    <a:pt x="229" y="181"/>
                  </a:lnTo>
                  <a:lnTo>
                    <a:pt x="222" y="150"/>
                  </a:lnTo>
                  <a:lnTo>
                    <a:pt x="237" y="129"/>
                  </a:lnTo>
                  <a:lnTo>
                    <a:pt x="245" y="1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208">
              <a:extLst>
                <a:ext uri="{FF2B5EF4-FFF2-40B4-BE49-F238E27FC236}">
                  <a16:creationId xmlns:a16="http://schemas.microsoft.com/office/drawing/2014/main" id="{B0DC341B-43C3-1041-8BBF-46920DF38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734"/>
              <a:ext cx="245" cy="273"/>
            </a:xfrm>
            <a:custGeom>
              <a:avLst/>
              <a:gdLst/>
              <a:ahLst/>
              <a:cxnLst>
                <a:cxn ang="0">
                  <a:pos x="245" y="110"/>
                </a:cxn>
                <a:cxn ang="0">
                  <a:pos x="230" y="83"/>
                </a:cxn>
                <a:cxn ang="0">
                  <a:pos x="216" y="77"/>
                </a:cxn>
                <a:cxn ang="0">
                  <a:pos x="184" y="77"/>
                </a:cxn>
                <a:cxn ang="0">
                  <a:pos x="177" y="71"/>
                </a:cxn>
                <a:cxn ang="0">
                  <a:pos x="177" y="45"/>
                </a:cxn>
                <a:cxn ang="0">
                  <a:pos x="163" y="37"/>
                </a:cxn>
                <a:cxn ang="0">
                  <a:pos x="140" y="21"/>
                </a:cxn>
                <a:cxn ang="0">
                  <a:pos x="140" y="9"/>
                </a:cxn>
                <a:cxn ang="0">
                  <a:pos x="129" y="3"/>
                </a:cxn>
                <a:cxn ang="0">
                  <a:pos x="48" y="9"/>
                </a:cxn>
                <a:cxn ang="0">
                  <a:pos x="28" y="4"/>
                </a:cxn>
                <a:cxn ang="0">
                  <a:pos x="22" y="0"/>
                </a:cxn>
                <a:cxn ang="0">
                  <a:pos x="0" y="47"/>
                </a:cxn>
                <a:cxn ang="0">
                  <a:pos x="23" y="63"/>
                </a:cxn>
                <a:cxn ang="0">
                  <a:pos x="23" y="95"/>
                </a:cxn>
                <a:cxn ang="0">
                  <a:pos x="11" y="106"/>
                </a:cxn>
                <a:cxn ang="0">
                  <a:pos x="3" y="104"/>
                </a:cxn>
                <a:cxn ang="0">
                  <a:pos x="32" y="132"/>
                </a:cxn>
                <a:cxn ang="0">
                  <a:pos x="66" y="163"/>
                </a:cxn>
                <a:cxn ang="0">
                  <a:pos x="66" y="191"/>
                </a:cxn>
                <a:cxn ang="0">
                  <a:pos x="89" y="172"/>
                </a:cxn>
                <a:cxn ang="0">
                  <a:pos x="103" y="184"/>
                </a:cxn>
                <a:cxn ang="0">
                  <a:pos x="92" y="228"/>
                </a:cxn>
                <a:cxn ang="0">
                  <a:pos x="122" y="205"/>
                </a:cxn>
                <a:cxn ang="0">
                  <a:pos x="152" y="211"/>
                </a:cxn>
                <a:cxn ang="0">
                  <a:pos x="182" y="254"/>
                </a:cxn>
                <a:cxn ang="0">
                  <a:pos x="186" y="267"/>
                </a:cxn>
                <a:cxn ang="0">
                  <a:pos x="196" y="273"/>
                </a:cxn>
                <a:cxn ang="0">
                  <a:pos x="222" y="227"/>
                </a:cxn>
                <a:cxn ang="0">
                  <a:pos x="222" y="198"/>
                </a:cxn>
                <a:cxn ang="0">
                  <a:pos x="229" y="181"/>
                </a:cxn>
                <a:cxn ang="0">
                  <a:pos x="222" y="150"/>
                </a:cxn>
                <a:cxn ang="0">
                  <a:pos x="237" y="129"/>
                </a:cxn>
                <a:cxn ang="0">
                  <a:pos x="245" y="110"/>
                </a:cxn>
              </a:cxnLst>
              <a:rect l="0" t="0" r="r" b="b"/>
              <a:pathLst>
                <a:path w="245" h="273">
                  <a:moveTo>
                    <a:pt x="245" y="110"/>
                  </a:moveTo>
                  <a:lnTo>
                    <a:pt x="230" y="83"/>
                  </a:lnTo>
                  <a:lnTo>
                    <a:pt x="216" y="77"/>
                  </a:lnTo>
                  <a:lnTo>
                    <a:pt x="184" y="77"/>
                  </a:lnTo>
                  <a:lnTo>
                    <a:pt x="177" y="71"/>
                  </a:lnTo>
                  <a:lnTo>
                    <a:pt x="177" y="45"/>
                  </a:lnTo>
                  <a:lnTo>
                    <a:pt x="163" y="37"/>
                  </a:lnTo>
                  <a:lnTo>
                    <a:pt x="140" y="21"/>
                  </a:lnTo>
                  <a:lnTo>
                    <a:pt x="140" y="9"/>
                  </a:lnTo>
                  <a:lnTo>
                    <a:pt x="129" y="3"/>
                  </a:lnTo>
                  <a:lnTo>
                    <a:pt x="48" y="9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0" y="47"/>
                  </a:lnTo>
                  <a:lnTo>
                    <a:pt x="23" y="63"/>
                  </a:lnTo>
                  <a:lnTo>
                    <a:pt x="23" y="95"/>
                  </a:lnTo>
                  <a:lnTo>
                    <a:pt x="11" y="106"/>
                  </a:lnTo>
                  <a:lnTo>
                    <a:pt x="3" y="104"/>
                  </a:lnTo>
                  <a:lnTo>
                    <a:pt x="32" y="132"/>
                  </a:lnTo>
                  <a:lnTo>
                    <a:pt x="66" y="163"/>
                  </a:lnTo>
                  <a:lnTo>
                    <a:pt x="66" y="191"/>
                  </a:lnTo>
                  <a:lnTo>
                    <a:pt x="89" y="172"/>
                  </a:lnTo>
                  <a:lnTo>
                    <a:pt x="103" y="184"/>
                  </a:lnTo>
                  <a:lnTo>
                    <a:pt x="92" y="228"/>
                  </a:lnTo>
                  <a:lnTo>
                    <a:pt x="122" y="205"/>
                  </a:lnTo>
                  <a:lnTo>
                    <a:pt x="152" y="211"/>
                  </a:lnTo>
                  <a:lnTo>
                    <a:pt x="182" y="254"/>
                  </a:lnTo>
                  <a:lnTo>
                    <a:pt x="186" y="267"/>
                  </a:lnTo>
                  <a:lnTo>
                    <a:pt x="196" y="273"/>
                  </a:lnTo>
                  <a:lnTo>
                    <a:pt x="222" y="227"/>
                  </a:lnTo>
                  <a:lnTo>
                    <a:pt x="222" y="198"/>
                  </a:lnTo>
                  <a:lnTo>
                    <a:pt x="229" y="181"/>
                  </a:lnTo>
                  <a:lnTo>
                    <a:pt x="222" y="150"/>
                  </a:lnTo>
                  <a:lnTo>
                    <a:pt x="237" y="129"/>
                  </a:lnTo>
                  <a:lnTo>
                    <a:pt x="245" y="11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209">
              <a:extLst>
                <a:ext uri="{FF2B5EF4-FFF2-40B4-BE49-F238E27FC236}">
                  <a16:creationId xmlns:a16="http://schemas.microsoft.com/office/drawing/2014/main" id="{D2E40E12-AC9E-4547-BABD-6F278FFA2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600"/>
              <a:ext cx="110" cy="182"/>
            </a:xfrm>
            <a:custGeom>
              <a:avLst/>
              <a:gdLst/>
              <a:ahLst/>
              <a:cxnLst>
                <a:cxn ang="0">
                  <a:pos x="94" y="121"/>
                </a:cxn>
                <a:cxn ang="0">
                  <a:pos x="97" y="114"/>
                </a:cxn>
                <a:cxn ang="0">
                  <a:pos x="101" y="111"/>
                </a:cxn>
                <a:cxn ang="0">
                  <a:pos x="69" y="93"/>
                </a:cxn>
                <a:cxn ang="0">
                  <a:pos x="50" y="37"/>
                </a:cxn>
                <a:cxn ang="0">
                  <a:pos x="51" y="8"/>
                </a:cxn>
                <a:cxn ang="0">
                  <a:pos x="42" y="4"/>
                </a:cxn>
                <a:cxn ang="0">
                  <a:pos x="23" y="4"/>
                </a:cxn>
                <a:cxn ang="0">
                  <a:pos x="23" y="0"/>
                </a:cxn>
                <a:cxn ang="0">
                  <a:pos x="17" y="4"/>
                </a:cxn>
                <a:cxn ang="0">
                  <a:pos x="14" y="74"/>
                </a:cxn>
                <a:cxn ang="0">
                  <a:pos x="0" y="96"/>
                </a:cxn>
                <a:cxn ang="0">
                  <a:pos x="1" y="130"/>
                </a:cxn>
                <a:cxn ang="0">
                  <a:pos x="14" y="119"/>
                </a:cxn>
                <a:cxn ang="0">
                  <a:pos x="58" y="160"/>
                </a:cxn>
                <a:cxn ang="0">
                  <a:pos x="51" y="158"/>
                </a:cxn>
                <a:cxn ang="0">
                  <a:pos x="84" y="182"/>
                </a:cxn>
                <a:cxn ang="0">
                  <a:pos x="110" y="134"/>
                </a:cxn>
                <a:cxn ang="0">
                  <a:pos x="94" y="121"/>
                </a:cxn>
              </a:cxnLst>
              <a:rect l="0" t="0" r="r" b="b"/>
              <a:pathLst>
                <a:path w="110" h="182">
                  <a:moveTo>
                    <a:pt x="94" y="121"/>
                  </a:moveTo>
                  <a:lnTo>
                    <a:pt x="97" y="114"/>
                  </a:lnTo>
                  <a:lnTo>
                    <a:pt x="101" y="111"/>
                  </a:lnTo>
                  <a:lnTo>
                    <a:pt x="69" y="93"/>
                  </a:lnTo>
                  <a:lnTo>
                    <a:pt x="50" y="37"/>
                  </a:lnTo>
                  <a:lnTo>
                    <a:pt x="51" y="8"/>
                  </a:lnTo>
                  <a:lnTo>
                    <a:pt x="42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7" y="4"/>
                  </a:lnTo>
                  <a:lnTo>
                    <a:pt x="14" y="74"/>
                  </a:lnTo>
                  <a:lnTo>
                    <a:pt x="0" y="96"/>
                  </a:lnTo>
                  <a:lnTo>
                    <a:pt x="1" y="130"/>
                  </a:lnTo>
                  <a:lnTo>
                    <a:pt x="14" y="119"/>
                  </a:lnTo>
                  <a:lnTo>
                    <a:pt x="58" y="160"/>
                  </a:lnTo>
                  <a:lnTo>
                    <a:pt x="51" y="158"/>
                  </a:lnTo>
                  <a:lnTo>
                    <a:pt x="84" y="182"/>
                  </a:lnTo>
                  <a:lnTo>
                    <a:pt x="110" y="134"/>
                  </a:lnTo>
                  <a:lnTo>
                    <a:pt x="94" y="1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210">
              <a:extLst>
                <a:ext uri="{FF2B5EF4-FFF2-40B4-BE49-F238E27FC236}">
                  <a16:creationId xmlns:a16="http://schemas.microsoft.com/office/drawing/2014/main" id="{2C72C412-357C-E640-ABFC-E9B2E81D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600"/>
              <a:ext cx="110" cy="182"/>
            </a:xfrm>
            <a:custGeom>
              <a:avLst/>
              <a:gdLst/>
              <a:ahLst/>
              <a:cxnLst>
                <a:cxn ang="0">
                  <a:pos x="94" y="121"/>
                </a:cxn>
                <a:cxn ang="0">
                  <a:pos x="97" y="114"/>
                </a:cxn>
                <a:cxn ang="0">
                  <a:pos x="101" y="111"/>
                </a:cxn>
                <a:cxn ang="0">
                  <a:pos x="69" y="93"/>
                </a:cxn>
                <a:cxn ang="0">
                  <a:pos x="50" y="37"/>
                </a:cxn>
                <a:cxn ang="0">
                  <a:pos x="51" y="8"/>
                </a:cxn>
                <a:cxn ang="0">
                  <a:pos x="42" y="4"/>
                </a:cxn>
                <a:cxn ang="0">
                  <a:pos x="23" y="4"/>
                </a:cxn>
                <a:cxn ang="0">
                  <a:pos x="23" y="0"/>
                </a:cxn>
                <a:cxn ang="0">
                  <a:pos x="17" y="4"/>
                </a:cxn>
                <a:cxn ang="0">
                  <a:pos x="14" y="74"/>
                </a:cxn>
                <a:cxn ang="0">
                  <a:pos x="0" y="96"/>
                </a:cxn>
                <a:cxn ang="0">
                  <a:pos x="1" y="130"/>
                </a:cxn>
                <a:cxn ang="0">
                  <a:pos x="14" y="119"/>
                </a:cxn>
                <a:cxn ang="0">
                  <a:pos x="58" y="160"/>
                </a:cxn>
                <a:cxn ang="0">
                  <a:pos x="51" y="158"/>
                </a:cxn>
                <a:cxn ang="0">
                  <a:pos x="84" y="182"/>
                </a:cxn>
                <a:cxn ang="0">
                  <a:pos x="110" y="134"/>
                </a:cxn>
                <a:cxn ang="0">
                  <a:pos x="94" y="121"/>
                </a:cxn>
              </a:cxnLst>
              <a:rect l="0" t="0" r="r" b="b"/>
              <a:pathLst>
                <a:path w="110" h="182">
                  <a:moveTo>
                    <a:pt x="94" y="121"/>
                  </a:moveTo>
                  <a:lnTo>
                    <a:pt x="97" y="114"/>
                  </a:lnTo>
                  <a:lnTo>
                    <a:pt x="101" y="111"/>
                  </a:lnTo>
                  <a:lnTo>
                    <a:pt x="69" y="93"/>
                  </a:lnTo>
                  <a:lnTo>
                    <a:pt x="50" y="37"/>
                  </a:lnTo>
                  <a:lnTo>
                    <a:pt x="51" y="8"/>
                  </a:lnTo>
                  <a:lnTo>
                    <a:pt x="42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7" y="4"/>
                  </a:lnTo>
                  <a:lnTo>
                    <a:pt x="14" y="74"/>
                  </a:lnTo>
                  <a:lnTo>
                    <a:pt x="0" y="96"/>
                  </a:lnTo>
                  <a:lnTo>
                    <a:pt x="1" y="130"/>
                  </a:lnTo>
                  <a:lnTo>
                    <a:pt x="14" y="119"/>
                  </a:lnTo>
                  <a:lnTo>
                    <a:pt x="58" y="160"/>
                  </a:lnTo>
                  <a:lnTo>
                    <a:pt x="51" y="158"/>
                  </a:lnTo>
                  <a:lnTo>
                    <a:pt x="84" y="182"/>
                  </a:lnTo>
                  <a:lnTo>
                    <a:pt x="110" y="134"/>
                  </a:lnTo>
                  <a:lnTo>
                    <a:pt x="94" y="12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211">
              <a:extLst>
                <a:ext uri="{FF2B5EF4-FFF2-40B4-BE49-F238E27FC236}">
                  <a16:creationId xmlns:a16="http://schemas.microsoft.com/office/drawing/2014/main" id="{8D9235A3-B4C8-2A45-99AE-19469EBA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365"/>
              <a:ext cx="409" cy="307"/>
            </a:xfrm>
            <a:custGeom>
              <a:avLst/>
              <a:gdLst/>
              <a:ahLst/>
              <a:cxnLst>
                <a:cxn ang="0">
                  <a:pos x="409" y="114"/>
                </a:cxn>
                <a:cxn ang="0">
                  <a:pos x="355" y="64"/>
                </a:cxn>
                <a:cxn ang="0">
                  <a:pos x="355" y="3"/>
                </a:cxn>
                <a:cxn ang="0">
                  <a:pos x="351" y="1"/>
                </a:cxn>
                <a:cxn ang="0">
                  <a:pos x="323" y="18"/>
                </a:cxn>
                <a:cxn ang="0">
                  <a:pos x="290" y="18"/>
                </a:cxn>
                <a:cxn ang="0">
                  <a:pos x="277" y="1"/>
                </a:cxn>
                <a:cxn ang="0">
                  <a:pos x="228" y="1"/>
                </a:cxn>
                <a:cxn ang="0">
                  <a:pos x="196" y="0"/>
                </a:cxn>
                <a:cxn ang="0">
                  <a:pos x="184" y="16"/>
                </a:cxn>
                <a:cxn ang="0">
                  <a:pos x="155" y="13"/>
                </a:cxn>
                <a:cxn ang="0">
                  <a:pos x="139" y="13"/>
                </a:cxn>
                <a:cxn ang="0">
                  <a:pos x="135" y="22"/>
                </a:cxn>
                <a:cxn ang="0">
                  <a:pos x="77" y="58"/>
                </a:cxn>
                <a:cxn ang="0">
                  <a:pos x="66" y="51"/>
                </a:cxn>
                <a:cxn ang="0">
                  <a:pos x="54" y="59"/>
                </a:cxn>
                <a:cxn ang="0">
                  <a:pos x="45" y="94"/>
                </a:cxn>
                <a:cxn ang="0">
                  <a:pos x="29" y="99"/>
                </a:cxn>
                <a:cxn ang="0">
                  <a:pos x="12" y="114"/>
                </a:cxn>
                <a:cxn ang="0">
                  <a:pos x="29" y="114"/>
                </a:cxn>
                <a:cxn ang="0">
                  <a:pos x="53" y="140"/>
                </a:cxn>
                <a:cxn ang="0">
                  <a:pos x="28" y="156"/>
                </a:cxn>
                <a:cxn ang="0">
                  <a:pos x="29" y="181"/>
                </a:cxn>
                <a:cxn ang="0">
                  <a:pos x="0" y="207"/>
                </a:cxn>
                <a:cxn ang="0">
                  <a:pos x="9" y="233"/>
                </a:cxn>
                <a:cxn ang="0">
                  <a:pos x="29" y="235"/>
                </a:cxn>
                <a:cxn ang="0">
                  <a:pos x="41" y="241"/>
                </a:cxn>
                <a:cxn ang="0">
                  <a:pos x="62" y="241"/>
                </a:cxn>
                <a:cxn ang="0">
                  <a:pos x="93" y="270"/>
                </a:cxn>
                <a:cxn ang="0">
                  <a:pos x="137" y="270"/>
                </a:cxn>
                <a:cxn ang="0">
                  <a:pos x="137" y="307"/>
                </a:cxn>
                <a:cxn ang="0">
                  <a:pos x="161" y="307"/>
                </a:cxn>
                <a:cxn ang="0">
                  <a:pos x="161" y="279"/>
                </a:cxn>
                <a:cxn ang="0">
                  <a:pos x="184" y="279"/>
                </a:cxn>
                <a:cxn ang="0">
                  <a:pos x="224" y="273"/>
                </a:cxn>
                <a:cxn ang="0">
                  <a:pos x="228" y="275"/>
                </a:cxn>
                <a:cxn ang="0">
                  <a:pos x="239" y="282"/>
                </a:cxn>
                <a:cxn ang="0">
                  <a:pos x="268" y="262"/>
                </a:cxn>
                <a:cxn ang="0">
                  <a:pos x="292" y="250"/>
                </a:cxn>
                <a:cxn ang="0">
                  <a:pos x="336" y="256"/>
                </a:cxn>
                <a:cxn ang="0">
                  <a:pos x="355" y="244"/>
                </a:cxn>
                <a:cxn ang="0">
                  <a:pos x="361" y="224"/>
                </a:cxn>
                <a:cxn ang="0">
                  <a:pos x="379" y="202"/>
                </a:cxn>
                <a:cxn ang="0">
                  <a:pos x="405" y="192"/>
                </a:cxn>
                <a:cxn ang="0">
                  <a:pos x="379" y="142"/>
                </a:cxn>
                <a:cxn ang="0">
                  <a:pos x="409" y="114"/>
                </a:cxn>
              </a:cxnLst>
              <a:rect l="0" t="0" r="r" b="b"/>
              <a:pathLst>
                <a:path w="409" h="307">
                  <a:moveTo>
                    <a:pt x="409" y="114"/>
                  </a:moveTo>
                  <a:lnTo>
                    <a:pt x="355" y="64"/>
                  </a:lnTo>
                  <a:lnTo>
                    <a:pt x="355" y="3"/>
                  </a:lnTo>
                  <a:lnTo>
                    <a:pt x="351" y="1"/>
                  </a:lnTo>
                  <a:lnTo>
                    <a:pt x="323" y="18"/>
                  </a:lnTo>
                  <a:lnTo>
                    <a:pt x="290" y="18"/>
                  </a:lnTo>
                  <a:lnTo>
                    <a:pt x="277" y="1"/>
                  </a:lnTo>
                  <a:lnTo>
                    <a:pt x="228" y="1"/>
                  </a:lnTo>
                  <a:lnTo>
                    <a:pt x="196" y="0"/>
                  </a:lnTo>
                  <a:lnTo>
                    <a:pt x="184" y="16"/>
                  </a:lnTo>
                  <a:lnTo>
                    <a:pt x="155" y="13"/>
                  </a:lnTo>
                  <a:lnTo>
                    <a:pt x="139" y="13"/>
                  </a:lnTo>
                  <a:lnTo>
                    <a:pt x="135" y="22"/>
                  </a:lnTo>
                  <a:lnTo>
                    <a:pt x="77" y="58"/>
                  </a:lnTo>
                  <a:lnTo>
                    <a:pt x="66" y="51"/>
                  </a:lnTo>
                  <a:lnTo>
                    <a:pt x="54" y="59"/>
                  </a:lnTo>
                  <a:lnTo>
                    <a:pt x="45" y="94"/>
                  </a:lnTo>
                  <a:lnTo>
                    <a:pt x="29" y="99"/>
                  </a:lnTo>
                  <a:lnTo>
                    <a:pt x="12" y="114"/>
                  </a:lnTo>
                  <a:lnTo>
                    <a:pt x="29" y="114"/>
                  </a:lnTo>
                  <a:lnTo>
                    <a:pt x="53" y="140"/>
                  </a:lnTo>
                  <a:lnTo>
                    <a:pt x="28" y="156"/>
                  </a:lnTo>
                  <a:lnTo>
                    <a:pt x="29" y="181"/>
                  </a:lnTo>
                  <a:lnTo>
                    <a:pt x="0" y="207"/>
                  </a:lnTo>
                  <a:lnTo>
                    <a:pt x="9" y="233"/>
                  </a:lnTo>
                  <a:lnTo>
                    <a:pt x="29" y="235"/>
                  </a:lnTo>
                  <a:lnTo>
                    <a:pt x="41" y="241"/>
                  </a:lnTo>
                  <a:lnTo>
                    <a:pt x="62" y="241"/>
                  </a:lnTo>
                  <a:lnTo>
                    <a:pt x="93" y="270"/>
                  </a:lnTo>
                  <a:lnTo>
                    <a:pt x="137" y="270"/>
                  </a:lnTo>
                  <a:lnTo>
                    <a:pt x="137" y="307"/>
                  </a:lnTo>
                  <a:lnTo>
                    <a:pt x="161" y="307"/>
                  </a:lnTo>
                  <a:lnTo>
                    <a:pt x="161" y="279"/>
                  </a:lnTo>
                  <a:lnTo>
                    <a:pt x="184" y="279"/>
                  </a:lnTo>
                  <a:lnTo>
                    <a:pt x="224" y="273"/>
                  </a:lnTo>
                  <a:lnTo>
                    <a:pt x="228" y="275"/>
                  </a:lnTo>
                  <a:lnTo>
                    <a:pt x="239" y="282"/>
                  </a:lnTo>
                  <a:lnTo>
                    <a:pt x="268" y="262"/>
                  </a:lnTo>
                  <a:lnTo>
                    <a:pt x="292" y="250"/>
                  </a:lnTo>
                  <a:lnTo>
                    <a:pt x="336" y="256"/>
                  </a:lnTo>
                  <a:lnTo>
                    <a:pt x="355" y="244"/>
                  </a:lnTo>
                  <a:lnTo>
                    <a:pt x="361" y="224"/>
                  </a:lnTo>
                  <a:lnTo>
                    <a:pt x="379" y="202"/>
                  </a:lnTo>
                  <a:lnTo>
                    <a:pt x="405" y="192"/>
                  </a:lnTo>
                  <a:lnTo>
                    <a:pt x="379" y="142"/>
                  </a:lnTo>
                  <a:lnTo>
                    <a:pt x="409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212">
              <a:extLst>
                <a:ext uri="{FF2B5EF4-FFF2-40B4-BE49-F238E27FC236}">
                  <a16:creationId xmlns:a16="http://schemas.microsoft.com/office/drawing/2014/main" id="{114102E5-BCD1-174E-93C0-FA8B4E28E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365"/>
              <a:ext cx="409" cy="307"/>
            </a:xfrm>
            <a:custGeom>
              <a:avLst/>
              <a:gdLst/>
              <a:ahLst/>
              <a:cxnLst>
                <a:cxn ang="0">
                  <a:pos x="409" y="114"/>
                </a:cxn>
                <a:cxn ang="0">
                  <a:pos x="355" y="64"/>
                </a:cxn>
                <a:cxn ang="0">
                  <a:pos x="355" y="3"/>
                </a:cxn>
                <a:cxn ang="0">
                  <a:pos x="351" y="1"/>
                </a:cxn>
                <a:cxn ang="0">
                  <a:pos x="323" y="18"/>
                </a:cxn>
                <a:cxn ang="0">
                  <a:pos x="290" y="18"/>
                </a:cxn>
                <a:cxn ang="0">
                  <a:pos x="277" y="1"/>
                </a:cxn>
                <a:cxn ang="0">
                  <a:pos x="228" y="1"/>
                </a:cxn>
                <a:cxn ang="0">
                  <a:pos x="196" y="0"/>
                </a:cxn>
                <a:cxn ang="0">
                  <a:pos x="184" y="16"/>
                </a:cxn>
                <a:cxn ang="0">
                  <a:pos x="155" y="13"/>
                </a:cxn>
                <a:cxn ang="0">
                  <a:pos x="139" y="13"/>
                </a:cxn>
                <a:cxn ang="0">
                  <a:pos x="135" y="22"/>
                </a:cxn>
                <a:cxn ang="0">
                  <a:pos x="77" y="58"/>
                </a:cxn>
                <a:cxn ang="0">
                  <a:pos x="66" y="51"/>
                </a:cxn>
                <a:cxn ang="0">
                  <a:pos x="54" y="59"/>
                </a:cxn>
                <a:cxn ang="0">
                  <a:pos x="45" y="94"/>
                </a:cxn>
                <a:cxn ang="0">
                  <a:pos x="29" y="99"/>
                </a:cxn>
                <a:cxn ang="0">
                  <a:pos x="12" y="114"/>
                </a:cxn>
                <a:cxn ang="0">
                  <a:pos x="29" y="114"/>
                </a:cxn>
                <a:cxn ang="0">
                  <a:pos x="53" y="140"/>
                </a:cxn>
                <a:cxn ang="0">
                  <a:pos x="28" y="156"/>
                </a:cxn>
                <a:cxn ang="0">
                  <a:pos x="29" y="181"/>
                </a:cxn>
                <a:cxn ang="0">
                  <a:pos x="0" y="207"/>
                </a:cxn>
                <a:cxn ang="0">
                  <a:pos x="9" y="233"/>
                </a:cxn>
                <a:cxn ang="0">
                  <a:pos x="29" y="235"/>
                </a:cxn>
                <a:cxn ang="0">
                  <a:pos x="41" y="241"/>
                </a:cxn>
                <a:cxn ang="0">
                  <a:pos x="62" y="241"/>
                </a:cxn>
                <a:cxn ang="0">
                  <a:pos x="93" y="270"/>
                </a:cxn>
                <a:cxn ang="0">
                  <a:pos x="137" y="270"/>
                </a:cxn>
                <a:cxn ang="0">
                  <a:pos x="137" y="307"/>
                </a:cxn>
                <a:cxn ang="0">
                  <a:pos x="161" y="307"/>
                </a:cxn>
                <a:cxn ang="0">
                  <a:pos x="161" y="279"/>
                </a:cxn>
                <a:cxn ang="0">
                  <a:pos x="184" y="279"/>
                </a:cxn>
                <a:cxn ang="0">
                  <a:pos x="224" y="273"/>
                </a:cxn>
                <a:cxn ang="0">
                  <a:pos x="228" y="275"/>
                </a:cxn>
                <a:cxn ang="0">
                  <a:pos x="239" y="282"/>
                </a:cxn>
                <a:cxn ang="0">
                  <a:pos x="268" y="262"/>
                </a:cxn>
                <a:cxn ang="0">
                  <a:pos x="292" y="250"/>
                </a:cxn>
                <a:cxn ang="0">
                  <a:pos x="336" y="256"/>
                </a:cxn>
                <a:cxn ang="0">
                  <a:pos x="355" y="244"/>
                </a:cxn>
                <a:cxn ang="0">
                  <a:pos x="361" y="224"/>
                </a:cxn>
                <a:cxn ang="0">
                  <a:pos x="379" y="202"/>
                </a:cxn>
                <a:cxn ang="0">
                  <a:pos x="405" y="192"/>
                </a:cxn>
                <a:cxn ang="0">
                  <a:pos x="379" y="142"/>
                </a:cxn>
                <a:cxn ang="0">
                  <a:pos x="409" y="114"/>
                </a:cxn>
              </a:cxnLst>
              <a:rect l="0" t="0" r="r" b="b"/>
              <a:pathLst>
                <a:path w="409" h="307">
                  <a:moveTo>
                    <a:pt x="409" y="114"/>
                  </a:moveTo>
                  <a:lnTo>
                    <a:pt x="355" y="64"/>
                  </a:lnTo>
                  <a:lnTo>
                    <a:pt x="355" y="3"/>
                  </a:lnTo>
                  <a:lnTo>
                    <a:pt x="351" y="1"/>
                  </a:lnTo>
                  <a:lnTo>
                    <a:pt x="323" y="18"/>
                  </a:lnTo>
                  <a:lnTo>
                    <a:pt x="290" y="18"/>
                  </a:lnTo>
                  <a:lnTo>
                    <a:pt x="277" y="1"/>
                  </a:lnTo>
                  <a:lnTo>
                    <a:pt x="228" y="1"/>
                  </a:lnTo>
                  <a:lnTo>
                    <a:pt x="196" y="0"/>
                  </a:lnTo>
                  <a:lnTo>
                    <a:pt x="184" y="16"/>
                  </a:lnTo>
                  <a:lnTo>
                    <a:pt x="155" y="13"/>
                  </a:lnTo>
                  <a:lnTo>
                    <a:pt x="139" y="13"/>
                  </a:lnTo>
                  <a:lnTo>
                    <a:pt x="135" y="22"/>
                  </a:lnTo>
                  <a:lnTo>
                    <a:pt x="77" y="58"/>
                  </a:lnTo>
                  <a:lnTo>
                    <a:pt x="66" y="51"/>
                  </a:lnTo>
                  <a:lnTo>
                    <a:pt x="54" y="59"/>
                  </a:lnTo>
                  <a:lnTo>
                    <a:pt x="45" y="94"/>
                  </a:lnTo>
                  <a:lnTo>
                    <a:pt x="29" y="99"/>
                  </a:lnTo>
                  <a:lnTo>
                    <a:pt x="12" y="114"/>
                  </a:lnTo>
                  <a:lnTo>
                    <a:pt x="29" y="114"/>
                  </a:lnTo>
                  <a:lnTo>
                    <a:pt x="53" y="140"/>
                  </a:lnTo>
                  <a:lnTo>
                    <a:pt x="28" y="156"/>
                  </a:lnTo>
                  <a:lnTo>
                    <a:pt x="29" y="181"/>
                  </a:lnTo>
                  <a:lnTo>
                    <a:pt x="0" y="207"/>
                  </a:lnTo>
                  <a:lnTo>
                    <a:pt x="9" y="233"/>
                  </a:lnTo>
                  <a:lnTo>
                    <a:pt x="29" y="235"/>
                  </a:lnTo>
                  <a:lnTo>
                    <a:pt x="41" y="241"/>
                  </a:lnTo>
                  <a:lnTo>
                    <a:pt x="62" y="241"/>
                  </a:lnTo>
                  <a:lnTo>
                    <a:pt x="93" y="270"/>
                  </a:lnTo>
                  <a:lnTo>
                    <a:pt x="137" y="270"/>
                  </a:lnTo>
                  <a:lnTo>
                    <a:pt x="137" y="307"/>
                  </a:lnTo>
                  <a:lnTo>
                    <a:pt x="161" y="307"/>
                  </a:lnTo>
                  <a:lnTo>
                    <a:pt x="161" y="279"/>
                  </a:lnTo>
                  <a:lnTo>
                    <a:pt x="184" y="279"/>
                  </a:lnTo>
                  <a:lnTo>
                    <a:pt x="224" y="273"/>
                  </a:lnTo>
                  <a:lnTo>
                    <a:pt x="228" y="275"/>
                  </a:lnTo>
                  <a:lnTo>
                    <a:pt x="239" y="282"/>
                  </a:lnTo>
                  <a:lnTo>
                    <a:pt x="268" y="262"/>
                  </a:lnTo>
                  <a:lnTo>
                    <a:pt x="292" y="250"/>
                  </a:lnTo>
                  <a:lnTo>
                    <a:pt x="336" y="256"/>
                  </a:lnTo>
                  <a:lnTo>
                    <a:pt x="355" y="244"/>
                  </a:lnTo>
                  <a:lnTo>
                    <a:pt x="361" y="224"/>
                  </a:lnTo>
                  <a:lnTo>
                    <a:pt x="379" y="202"/>
                  </a:lnTo>
                  <a:lnTo>
                    <a:pt x="405" y="192"/>
                  </a:lnTo>
                  <a:lnTo>
                    <a:pt x="379" y="142"/>
                  </a:lnTo>
                  <a:lnTo>
                    <a:pt x="409" y="11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213">
              <a:extLst>
                <a:ext uri="{FF2B5EF4-FFF2-40B4-BE49-F238E27FC236}">
                  <a16:creationId xmlns:a16="http://schemas.microsoft.com/office/drawing/2014/main" id="{C7021AD2-E973-C94F-BBA9-B0923487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606"/>
              <a:ext cx="242" cy="16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9" y="85"/>
                </a:cxn>
                <a:cxn ang="0">
                  <a:pos x="54" y="105"/>
                </a:cxn>
                <a:cxn ang="0">
                  <a:pos x="49" y="106"/>
                </a:cxn>
                <a:cxn ang="0">
                  <a:pos x="45" y="115"/>
                </a:cxn>
                <a:cxn ang="0">
                  <a:pos x="67" y="133"/>
                </a:cxn>
                <a:cxn ang="0">
                  <a:pos x="88" y="136"/>
                </a:cxn>
                <a:cxn ang="0">
                  <a:pos x="89" y="118"/>
                </a:cxn>
                <a:cxn ang="0">
                  <a:pos x="99" y="115"/>
                </a:cxn>
                <a:cxn ang="0">
                  <a:pos x="142" y="111"/>
                </a:cxn>
                <a:cxn ang="0">
                  <a:pos x="182" y="138"/>
                </a:cxn>
                <a:cxn ang="0">
                  <a:pos x="182" y="149"/>
                </a:cxn>
                <a:cxn ang="0">
                  <a:pos x="207" y="167"/>
                </a:cxn>
                <a:cxn ang="0">
                  <a:pos x="210" y="159"/>
                </a:cxn>
                <a:cxn ang="0">
                  <a:pos x="233" y="145"/>
                </a:cxn>
                <a:cxn ang="0">
                  <a:pos x="242" y="124"/>
                </a:cxn>
                <a:cxn ang="0">
                  <a:pos x="227" y="122"/>
                </a:cxn>
                <a:cxn ang="0">
                  <a:pos x="210" y="97"/>
                </a:cxn>
                <a:cxn ang="0">
                  <a:pos x="210" y="93"/>
                </a:cxn>
                <a:cxn ang="0">
                  <a:pos x="211" y="92"/>
                </a:cxn>
                <a:cxn ang="0">
                  <a:pos x="172" y="60"/>
                </a:cxn>
                <a:cxn ang="0">
                  <a:pos x="183" y="28"/>
                </a:cxn>
                <a:cxn ang="0">
                  <a:pos x="139" y="35"/>
                </a:cxn>
                <a:cxn ang="0">
                  <a:pos x="116" y="35"/>
                </a:cxn>
                <a:cxn ang="0">
                  <a:pos x="116" y="62"/>
                </a:cxn>
                <a:cxn ang="0">
                  <a:pos x="93" y="62"/>
                </a:cxn>
                <a:cxn ang="0">
                  <a:pos x="93" y="26"/>
                </a:cxn>
                <a:cxn ang="0">
                  <a:pos x="54" y="26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0" y="28"/>
                </a:cxn>
              </a:cxnLst>
              <a:rect l="0" t="0" r="r" b="b"/>
              <a:pathLst>
                <a:path w="242" h="167">
                  <a:moveTo>
                    <a:pt x="0" y="28"/>
                  </a:moveTo>
                  <a:lnTo>
                    <a:pt x="19" y="85"/>
                  </a:lnTo>
                  <a:lnTo>
                    <a:pt x="54" y="105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67" y="133"/>
                  </a:lnTo>
                  <a:lnTo>
                    <a:pt x="88" y="136"/>
                  </a:lnTo>
                  <a:lnTo>
                    <a:pt x="89" y="118"/>
                  </a:lnTo>
                  <a:lnTo>
                    <a:pt x="99" y="115"/>
                  </a:lnTo>
                  <a:lnTo>
                    <a:pt x="142" y="111"/>
                  </a:lnTo>
                  <a:lnTo>
                    <a:pt x="182" y="138"/>
                  </a:lnTo>
                  <a:lnTo>
                    <a:pt x="182" y="149"/>
                  </a:lnTo>
                  <a:lnTo>
                    <a:pt x="207" y="167"/>
                  </a:lnTo>
                  <a:lnTo>
                    <a:pt x="210" y="159"/>
                  </a:lnTo>
                  <a:lnTo>
                    <a:pt x="233" y="145"/>
                  </a:lnTo>
                  <a:lnTo>
                    <a:pt x="242" y="124"/>
                  </a:lnTo>
                  <a:lnTo>
                    <a:pt x="227" y="122"/>
                  </a:lnTo>
                  <a:lnTo>
                    <a:pt x="210" y="97"/>
                  </a:lnTo>
                  <a:lnTo>
                    <a:pt x="210" y="93"/>
                  </a:lnTo>
                  <a:lnTo>
                    <a:pt x="211" y="92"/>
                  </a:lnTo>
                  <a:lnTo>
                    <a:pt x="172" y="60"/>
                  </a:lnTo>
                  <a:lnTo>
                    <a:pt x="183" y="28"/>
                  </a:lnTo>
                  <a:lnTo>
                    <a:pt x="139" y="35"/>
                  </a:lnTo>
                  <a:lnTo>
                    <a:pt x="116" y="35"/>
                  </a:lnTo>
                  <a:lnTo>
                    <a:pt x="116" y="62"/>
                  </a:lnTo>
                  <a:lnTo>
                    <a:pt x="93" y="62"/>
                  </a:lnTo>
                  <a:lnTo>
                    <a:pt x="93" y="26"/>
                  </a:lnTo>
                  <a:lnTo>
                    <a:pt x="54" y="26"/>
                  </a:lnTo>
                  <a:lnTo>
                    <a:pt x="24" y="0"/>
                  </a:lnTo>
                  <a:lnTo>
                    <a:pt x="3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214">
              <a:extLst>
                <a:ext uri="{FF2B5EF4-FFF2-40B4-BE49-F238E27FC236}">
                  <a16:creationId xmlns:a16="http://schemas.microsoft.com/office/drawing/2014/main" id="{8D6E7340-38FB-3B48-B414-10E358B0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606"/>
              <a:ext cx="242" cy="16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9" y="85"/>
                </a:cxn>
                <a:cxn ang="0">
                  <a:pos x="54" y="105"/>
                </a:cxn>
                <a:cxn ang="0">
                  <a:pos x="49" y="106"/>
                </a:cxn>
                <a:cxn ang="0">
                  <a:pos x="45" y="115"/>
                </a:cxn>
                <a:cxn ang="0">
                  <a:pos x="67" y="133"/>
                </a:cxn>
                <a:cxn ang="0">
                  <a:pos x="88" y="136"/>
                </a:cxn>
                <a:cxn ang="0">
                  <a:pos x="89" y="118"/>
                </a:cxn>
                <a:cxn ang="0">
                  <a:pos x="99" y="115"/>
                </a:cxn>
                <a:cxn ang="0">
                  <a:pos x="142" y="111"/>
                </a:cxn>
                <a:cxn ang="0">
                  <a:pos x="182" y="138"/>
                </a:cxn>
                <a:cxn ang="0">
                  <a:pos x="182" y="149"/>
                </a:cxn>
                <a:cxn ang="0">
                  <a:pos x="207" y="167"/>
                </a:cxn>
                <a:cxn ang="0">
                  <a:pos x="210" y="159"/>
                </a:cxn>
                <a:cxn ang="0">
                  <a:pos x="233" y="145"/>
                </a:cxn>
                <a:cxn ang="0">
                  <a:pos x="242" y="124"/>
                </a:cxn>
                <a:cxn ang="0">
                  <a:pos x="227" y="122"/>
                </a:cxn>
                <a:cxn ang="0">
                  <a:pos x="210" y="97"/>
                </a:cxn>
                <a:cxn ang="0">
                  <a:pos x="210" y="93"/>
                </a:cxn>
                <a:cxn ang="0">
                  <a:pos x="211" y="92"/>
                </a:cxn>
                <a:cxn ang="0">
                  <a:pos x="172" y="60"/>
                </a:cxn>
                <a:cxn ang="0">
                  <a:pos x="183" y="28"/>
                </a:cxn>
                <a:cxn ang="0">
                  <a:pos x="139" y="35"/>
                </a:cxn>
                <a:cxn ang="0">
                  <a:pos x="116" y="35"/>
                </a:cxn>
                <a:cxn ang="0">
                  <a:pos x="116" y="62"/>
                </a:cxn>
                <a:cxn ang="0">
                  <a:pos x="93" y="62"/>
                </a:cxn>
                <a:cxn ang="0">
                  <a:pos x="93" y="26"/>
                </a:cxn>
                <a:cxn ang="0">
                  <a:pos x="54" y="26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0" y="28"/>
                </a:cxn>
              </a:cxnLst>
              <a:rect l="0" t="0" r="r" b="b"/>
              <a:pathLst>
                <a:path w="242" h="167">
                  <a:moveTo>
                    <a:pt x="0" y="28"/>
                  </a:moveTo>
                  <a:lnTo>
                    <a:pt x="19" y="85"/>
                  </a:lnTo>
                  <a:lnTo>
                    <a:pt x="54" y="105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67" y="133"/>
                  </a:lnTo>
                  <a:lnTo>
                    <a:pt x="88" y="136"/>
                  </a:lnTo>
                  <a:lnTo>
                    <a:pt x="89" y="118"/>
                  </a:lnTo>
                  <a:lnTo>
                    <a:pt x="99" y="115"/>
                  </a:lnTo>
                  <a:lnTo>
                    <a:pt x="142" y="111"/>
                  </a:lnTo>
                  <a:lnTo>
                    <a:pt x="182" y="138"/>
                  </a:lnTo>
                  <a:lnTo>
                    <a:pt x="182" y="149"/>
                  </a:lnTo>
                  <a:lnTo>
                    <a:pt x="207" y="167"/>
                  </a:lnTo>
                  <a:lnTo>
                    <a:pt x="210" y="159"/>
                  </a:lnTo>
                  <a:lnTo>
                    <a:pt x="233" y="145"/>
                  </a:lnTo>
                  <a:lnTo>
                    <a:pt x="242" y="124"/>
                  </a:lnTo>
                  <a:lnTo>
                    <a:pt x="227" y="122"/>
                  </a:lnTo>
                  <a:lnTo>
                    <a:pt x="210" y="97"/>
                  </a:lnTo>
                  <a:lnTo>
                    <a:pt x="210" y="93"/>
                  </a:lnTo>
                  <a:lnTo>
                    <a:pt x="211" y="92"/>
                  </a:lnTo>
                  <a:lnTo>
                    <a:pt x="172" y="60"/>
                  </a:lnTo>
                  <a:lnTo>
                    <a:pt x="183" y="28"/>
                  </a:lnTo>
                  <a:lnTo>
                    <a:pt x="139" y="35"/>
                  </a:lnTo>
                  <a:lnTo>
                    <a:pt x="116" y="35"/>
                  </a:lnTo>
                  <a:lnTo>
                    <a:pt x="116" y="62"/>
                  </a:lnTo>
                  <a:lnTo>
                    <a:pt x="93" y="62"/>
                  </a:lnTo>
                  <a:lnTo>
                    <a:pt x="93" y="26"/>
                  </a:lnTo>
                  <a:lnTo>
                    <a:pt x="54" y="26"/>
                  </a:lnTo>
                  <a:lnTo>
                    <a:pt x="24" y="0"/>
                  </a:lnTo>
                  <a:lnTo>
                    <a:pt x="3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215">
              <a:extLst>
                <a:ext uri="{FF2B5EF4-FFF2-40B4-BE49-F238E27FC236}">
                  <a16:creationId xmlns:a16="http://schemas.microsoft.com/office/drawing/2014/main" id="{44AE8C37-6298-F248-B17F-875F7570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719"/>
              <a:ext cx="80" cy="2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" y="3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80" y="23"/>
                </a:cxn>
                <a:cxn ang="0">
                  <a:pos x="53" y="0"/>
                </a:cxn>
              </a:cxnLst>
              <a:rect l="0" t="0" r="r" b="b"/>
              <a:pathLst>
                <a:path w="80" h="29">
                  <a:moveTo>
                    <a:pt x="53" y="0"/>
                  </a:moveTo>
                  <a:lnTo>
                    <a:pt x="9" y="3"/>
                  </a:lnTo>
                  <a:lnTo>
                    <a:pt x="0" y="8"/>
                  </a:lnTo>
                  <a:lnTo>
                    <a:pt x="0" y="29"/>
                  </a:lnTo>
                  <a:lnTo>
                    <a:pt x="80" y="2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216">
              <a:extLst>
                <a:ext uri="{FF2B5EF4-FFF2-40B4-BE49-F238E27FC236}">
                  <a16:creationId xmlns:a16="http://schemas.microsoft.com/office/drawing/2014/main" id="{DE2C9EDA-3C39-9145-A6A7-4C621EDF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719"/>
              <a:ext cx="80" cy="2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" y="3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80" y="23"/>
                </a:cxn>
                <a:cxn ang="0">
                  <a:pos x="53" y="0"/>
                </a:cxn>
              </a:cxnLst>
              <a:rect l="0" t="0" r="r" b="b"/>
              <a:pathLst>
                <a:path w="80" h="29">
                  <a:moveTo>
                    <a:pt x="53" y="0"/>
                  </a:moveTo>
                  <a:lnTo>
                    <a:pt x="9" y="3"/>
                  </a:lnTo>
                  <a:lnTo>
                    <a:pt x="0" y="8"/>
                  </a:lnTo>
                  <a:lnTo>
                    <a:pt x="0" y="29"/>
                  </a:lnTo>
                  <a:lnTo>
                    <a:pt x="80" y="2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217">
              <a:extLst>
                <a:ext uri="{FF2B5EF4-FFF2-40B4-BE49-F238E27FC236}">
                  <a16:creationId xmlns:a16="http://schemas.microsoft.com/office/drawing/2014/main" id="{5526343B-CE70-E24A-B279-47E7B251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090"/>
              <a:ext cx="197" cy="167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16" y="8"/>
                </a:cxn>
                <a:cxn ang="0">
                  <a:pos x="82" y="8"/>
                </a:cxn>
                <a:cxn ang="0">
                  <a:pos x="68" y="21"/>
                </a:cxn>
                <a:cxn ang="0">
                  <a:pos x="46" y="25"/>
                </a:cxn>
                <a:cxn ang="0">
                  <a:pos x="33" y="25"/>
                </a:cxn>
                <a:cxn ang="0">
                  <a:pos x="40" y="49"/>
                </a:cxn>
                <a:cxn ang="0">
                  <a:pos x="37" y="63"/>
                </a:cxn>
                <a:cxn ang="0">
                  <a:pos x="30" y="60"/>
                </a:cxn>
                <a:cxn ang="0">
                  <a:pos x="24" y="40"/>
                </a:cxn>
                <a:cxn ang="0">
                  <a:pos x="9" y="25"/>
                </a:cxn>
                <a:cxn ang="0">
                  <a:pos x="0" y="37"/>
                </a:cxn>
                <a:cxn ang="0">
                  <a:pos x="0" y="67"/>
                </a:cxn>
                <a:cxn ang="0">
                  <a:pos x="33" y="113"/>
                </a:cxn>
                <a:cxn ang="0">
                  <a:pos x="48" y="147"/>
                </a:cxn>
                <a:cxn ang="0">
                  <a:pos x="63" y="167"/>
                </a:cxn>
                <a:cxn ang="0">
                  <a:pos x="70" y="162"/>
                </a:cxn>
                <a:cxn ang="0">
                  <a:pos x="65" y="148"/>
                </a:cxn>
                <a:cxn ang="0">
                  <a:pos x="52" y="110"/>
                </a:cxn>
                <a:cxn ang="0">
                  <a:pos x="68" y="86"/>
                </a:cxn>
                <a:cxn ang="0">
                  <a:pos x="82" y="85"/>
                </a:cxn>
                <a:cxn ang="0">
                  <a:pos x="96" y="94"/>
                </a:cxn>
                <a:cxn ang="0">
                  <a:pos x="125" y="106"/>
                </a:cxn>
                <a:cxn ang="0">
                  <a:pos x="154" y="134"/>
                </a:cxn>
                <a:cxn ang="0">
                  <a:pos x="176" y="147"/>
                </a:cxn>
                <a:cxn ang="0">
                  <a:pos x="190" y="147"/>
                </a:cxn>
                <a:cxn ang="0">
                  <a:pos x="197" y="106"/>
                </a:cxn>
                <a:cxn ang="0">
                  <a:pos x="182" y="98"/>
                </a:cxn>
                <a:cxn ang="0">
                  <a:pos x="182" y="75"/>
                </a:cxn>
                <a:cxn ang="0">
                  <a:pos x="185" y="75"/>
                </a:cxn>
                <a:cxn ang="0">
                  <a:pos x="143" y="1"/>
                </a:cxn>
                <a:cxn ang="0">
                  <a:pos x="139" y="0"/>
                </a:cxn>
              </a:cxnLst>
              <a:rect l="0" t="0" r="r" b="b"/>
              <a:pathLst>
                <a:path w="197" h="167">
                  <a:moveTo>
                    <a:pt x="139" y="0"/>
                  </a:moveTo>
                  <a:lnTo>
                    <a:pt x="116" y="8"/>
                  </a:lnTo>
                  <a:lnTo>
                    <a:pt x="82" y="8"/>
                  </a:lnTo>
                  <a:lnTo>
                    <a:pt x="68" y="21"/>
                  </a:lnTo>
                  <a:lnTo>
                    <a:pt x="46" y="25"/>
                  </a:lnTo>
                  <a:lnTo>
                    <a:pt x="33" y="25"/>
                  </a:lnTo>
                  <a:lnTo>
                    <a:pt x="40" y="49"/>
                  </a:lnTo>
                  <a:lnTo>
                    <a:pt x="37" y="63"/>
                  </a:lnTo>
                  <a:lnTo>
                    <a:pt x="30" y="60"/>
                  </a:lnTo>
                  <a:lnTo>
                    <a:pt x="24" y="40"/>
                  </a:lnTo>
                  <a:lnTo>
                    <a:pt x="9" y="25"/>
                  </a:lnTo>
                  <a:lnTo>
                    <a:pt x="0" y="37"/>
                  </a:lnTo>
                  <a:lnTo>
                    <a:pt x="0" y="67"/>
                  </a:lnTo>
                  <a:lnTo>
                    <a:pt x="33" y="113"/>
                  </a:lnTo>
                  <a:lnTo>
                    <a:pt x="48" y="147"/>
                  </a:lnTo>
                  <a:lnTo>
                    <a:pt x="63" y="167"/>
                  </a:lnTo>
                  <a:lnTo>
                    <a:pt x="70" y="162"/>
                  </a:lnTo>
                  <a:lnTo>
                    <a:pt x="65" y="148"/>
                  </a:lnTo>
                  <a:lnTo>
                    <a:pt x="52" y="110"/>
                  </a:lnTo>
                  <a:lnTo>
                    <a:pt x="68" y="86"/>
                  </a:lnTo>
                  <a:lnTo>
                    <a:pt x="82" y="85"/>
                  </a:lnTo>
                  <a:lnTo>
                    <a:pt x="96" y="94"/>
                  </a:lnTo>
                  <a:lnTo>
                    <a:pt x="125" y="106"/>
                  </a:lnTo>
                  <a:lnTo>
                    <a:pt x="154" y="134"/>
                  </a:lnTo>
                  <a:lnTo>
                    <a:pt x="176" y="147"/>
                  </a:lnTo>
                  <a:lnTo>
                    <a:pt x="190" y="147"/>
                  </a:lnTo>
                  <a:lnTo>
                    <a:pt x="197" y="106"/>
                  </a:lnTo>
                  <a:lnTo>
                    <a:pt x="182" y="98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43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218">
              <a:extLst>
                <a:ext uri="{FF2B5EF4-FFF2-40B4-BE49-F238E27FC236}">
                  <a16:creationId xmlns:a16="http://schemas.microsoft.com/office/drawing/2014/main" id="{4EF388E9-372B-0142-ADF5-463A905A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090"/>
              <a:ext cx="197" cy="167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16" y="8"/>
                </a:cxn>
                <a:cxn ang="0">
                  <a:pos x="82" y="8"/>
                </a:cxn>
                <a:cxn ang="0">
                  <a:pos x="68" y="21"/>
                </a:cxn>
                <a:cxn ang="0">
                  <a:pos x="46" y="25"/>
                </a:cxn>
                <a:cxn ang="0">
                  <a:pos x="33" y="25"/>
                </a:cxn>
                <a:cxn ang="0">
                  <a:pos x="40" y="49"/>
                </a:cxn>
                <a:cxn ang="0">
                  <a:pos x="37" y="63"/>
                </a:cxn>
                <a:cxn ang="0">
                  <a:pos x="30" y="60"/>
                </a:cxn>
                <a:cxn ang="0">
                  <a:pos x="24" y="40"/>
                </a:cxn>
                <a:cxn ang="0">
                  <a:pos x="9" y="25"/>
                </a:cxn>
                <a:cxn ang="0">
                  <a:pos x="0" y="37"/>
                </a:cxn>
                <a:cxn ang="0">
                  <a:pos x="0" y="67"/>
                </a:cxn>
                <a:cxn ang="0">
                  <a:pos x="33" y="113"/>
                </a:cxn>
                <a:cxn ang="0">
                  <a:pos x="48" y="147"/>
                </a:cxn>
                <a:cxn ang="0">
                  <a:pos x="63" y="167"/>
                </a:cxn>
                <a:cxn ang="0">
                  <a:pos x="70" y="162"/>
                </a:cxn>
                <a:cxn ang="0">
                  <a:pos x="65" y="148"/>
                </a:cxn>
                <a:cxn ang="0">
                  <a:pos x="52" y="110"/>
                </a:cxn>
                <a:cxn ang="0">
                  <a:pos x="68" y="86"/>
                </a:cxn>
                <a:cxn ang="0">
                  <a:pos x="82" y="85"/>
                </a:cxn>
                <a:cxn ang="0">
                  <a:pos x="96" y="94"/>
                </a:cxn>
                <a:cxn ang="0">
                  <a:pos x="125" y="106"/>
                </a:cxn>
                <a:cxn ang="0">
                  <a:pos x="154" y="134"/>
                </a:cxn>
                <a:cxn ang="0">
                  <a:pos x="176" y="147"/>
                </a:cxn>
                <a:cxn ang="0">
                  <a:pos x="190" y="147"/>
                </a:cxn>
                <a:cxn ang="0">
                  <a:pos x="197" y="106"/>
                </a:cxn>
                <a:cxn ang="0">
                  <a:pos x="182" y="98"/>
                </a:cxn>
                <a:cxn ang="0">
                  <a:pos x="182" y="75"/>
                </a:cxn>
                <a:cxn ang="0">
                  <a:pos x="185" y="75"/>
                </a:cxn>
                <a:cxn ang="0">
                  <a:pos x="143" y="1"/>
                </a:cxn>
                <a:cxn ang="0">
                  <a:pos x="139" y="0"/>
                </a:cxn>
              </a:cxnLst>
              <a:rect l="0" t="0" r="r" b="b"/>
              <a:pathLst>
                <a:path w="197" h="167">
                  <a:moveTo>
                    <a:pt x="139" y="0"/>
                  </a:moveTo>
                  <a:lnTo>
                    <a:pt x="116" y="8"/>
                  </a:lnTo>
                  <a:lnTo>
                    <a:pt x="82" y="8"/>
                  </a:lnTo>
                  <a:lnTo>
                    <a:pt x="68" y="21"/>
                  </a:lnTo>
                  <a:lnTo>
                    <a:pt x="46" y="25"/>
                  </a:lnTo>
                  <a:lnTo>
                    <a:pt x="33" y="25"/>
                  </a:lnTo>
                  <a:lnTo>
                    <a:pt x="40" y="49"/>
                  </a:lnTo>
                  <a:lnTo>
                    <a:pt x="37" y="63"/>
                  </a:lnTo>
                  <a:lnTo>
                    <a:pt x="30" y="60"/>
                  </a:lnTo>
                  <a:lnTo>
                    <a:pt x="24" y="40"/>
                  </a:lnTo>
                  <a:lnTo>
                    <a:pt x="9" y="25"/>
                  </a:lnTo>
                  <a:lnTo>
                    <a:pt x="0" y="37"/>
                  </a:lnTo>
                  <a:lnTo>
                    <a:pt x="0" y="67"/>
                  </a:lnTo>
                  <a:lnTo>
                    <a:pt x="33" y="113"/>
                  </a:lnTo>
                  <a:lnTo>
                    <a:pt x="48" y="147"/>
                  </a:lnTo>
                  <a:lnTo>
                    <a:pt x="63" y="167"/>
                  </a:lnTo>
                  <a:lnTo>
                    <a:pt x="70" y="162"/>
                  </a:lnTo>
                  <a:lnTo>
                    <a:pt x="65" y="148"/>
                  </a:lnTo>
                  <a:lnTo>
                    <a:pt x="52" y="110"/>
                  </a:lnTo>
                  <a:lnTo>
                    <a:pt x="68" y="86"/>
                  </a:lnTo>
                  <a:lnTo>
                    <a:pt x="82" y="85"/>
                  </a:lnTo>
                  <a:lnTo>
                    <a:pt x="96" y="94"/>
                  </a:lnTo>
                  <a:lnTo>
                    <a:pt x="125" y="106"/>
                  </a:lnTo>
                  <a:lnTo>
                    <a:pt x="154" y="134"/>
                  </a:lnTo>
                  <a:lnTo>
                    <a:pt x="176" y="147"/>
                  </a:lnTo>
                  <a:lnTo>
                    <a:pt x="190" y="147"/>
                  </a:lnTo>
                  <a:lnTo>
                    <a:pt x="197" y="106"/>
                  </a:lnTo>
                  <a:lnTo>
                    <a:pt x="182" y="98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43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219">
              <a:extLst>
                <a:ext uri="{FF2B5EF4-FFF2-40B4-BE49-F238E27FC236}">
                  <a16:creationId xmlns:a16="http://schemas.microsoft.com/office/drawing/2014/main" id="{F93F031F-795A-2045-B914-06FC10EF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38"/>
              <a:ext cx="309" cy="189"/>
            </a:xfrm>
            <a:custGeom>
              <a:avLst/>
              <a:gdLst/>
              <a:ahLst/>
              <a:cxnLst>
                <a:cxn ang="0">
                  <a:pos x="297" y="102"/>
                </a:cxn>
                <a:cxn ang="0">
                  <a:pos x="301" y="76"/>
                </a:cxn>
                <a:cxn ang="0">
                  <a:pos x="285" y="62"/>
                </a:cxn>
                <a:cxn ang="0">
                  <a:pos x="265" y="62"/>
                </a:cxn>
                <a:cxn ang="0">
                  <a:pos x="241" y="36"/>
                </a:cxn>
                <a:cxn ang="0">
                  <a:pos x="221" y="31"/>
                </a:cxn>
                <a:cxn ang="0">
                  <a:pos x="206" y="36"/>
                </a:cxn>
                <a:cxn ang="0">
                  <a:pos x="199" y="35"/>
                </a:cxn>
                <a:cxn ang="0">
                  <a:pos x="207" y="8"/>
                </a:cxn>
                <a:cxn ang="0">
                  <a:pos x="197" y="4"/>
                </a:cxn>
                <a:cxn ang="0">
                  <a:pos x="174" y="15"/>
                </a:cxn>
                <a:cxn ang="0">
                  <a:pos x="147" y="17"/>
                </a:cxn>
                <a:cxn ang="0">
                  <a:pos x="120" y="62"/>
                </a:cxn>
                <a:cxn ang="0">
                  <a:pos x="111" y="58"/>
                </a:cxn>
                <a:cxn ang="0">
                  <a:pos x="106" y="45"/>
                </a:cxn>
                <a:cxn ang="0">
                  <a:pos x="73" y="1"/>
                </a:cxn>
                <a:cxn ang="0">
                  <a:pos x="38" y="0"/>
                </a:cxn>
                <a:cxn ang="0">
                  <a:pos x="10" y="21"/>
                </a:cxn>
                <a:cxn ang="0">
                  <a:pos x="9" y="45"/>
                </a:cxn>
                <a:cxn ang="0">
                  <a:pos x="0" y="62"/>
                </a:cxn>
                <a:cxn ang="0">
                  <a:pos x="37" y="136"/>
                </a:cxn>
                <a:cxn ang="0">
                  <a:pos x="72" y="167"/>
                </a:cxn>
                <a:cxn ang="0">
                  <a:pos x="120" y="167"/>
                </a:cxn>
                <a:cxn ang="0">
                  <a:pos x="141" y="189"/>
                </a:cxn>
                <a:cxn ang="0">
                  <a:pos x="254" y="189"/>
                </a:cxn>
                <a:cxn ang="0">
                  <a:pos x="270" y="159"/>
                </a:cxn>
                <a:cxn ang="0">
                  <a:pos x="287" y="156"/>
                </a:cxn>
                <a:cxn ang="0">
                  <a:pos x="309" y="118"/>
                </a:cxn>
                <a:cxn ang="0">
                  <a:pos x="297" y="102"/>
                </a:cxn>
              </a:cxnLst>
              <a:rect l="0" t="0" r="r" b="b"/>
              <a:pathLst>
                <a:path w="309" h="189">
                  <a:moveTo>
                    <a:pt x="297" y="102"/>
                  </a:moveTo>
                  <a:lnTo>
                    <a:pt x="301" y="76"/>
                  </a:lnTo>
                  <a:lnTo>
                    <a:pt x="285" y="62"/>
                  </a:lnTo>
                  <a:lnTo>
                    <a:pt x="265" y="62"/>
                  </a:lnTo>
                  <a:lnTo>
                    <a:pt x="241" y="36"/>
                  </a:lnTo>
                  <a:lnTo>
                    <a:pt x="221" y="31"/>
                  </a:lnTo>
                  <a:lnTo>
                    <a:pt x="206" y="36"/>
                  </a:lnTo>
                  <a:lnTo>
                    <a:pt x="199" y="35"/>
                  </a:lnTo>
                  <a:lnTo>
                    <a:pt x="207" y="8"/>
                  </a:lnTo>
                  <a:lnTo>
                    <a:pt x="197" y="4"/>
                  </a:lnTo>
                  <a:lnTo>
                    <a:pt x="174" y="15"/>
                  </a:lnTo>
                  <a:lnTo>
                    <a:pt x="147" y="17"/>
                  </a:lnTo>
                  <a:lnTo>
                    <a:pt x="120" y="62"/>
                  </a:lnTo>
                  <a:lnTo>
                    <a:pt x="111" y="58"/>
                  </a:lnTo>
                  <a:lnTo>
                    <a:pt x="106" y="45"/>
                  </a:lnTo>
                  <a:lnTo>
                    <a:pt x="73" y="1"/>
                  </a:lnTo>
                  <a:lnTo>
                    <a:pt x="38" y="0"/>
                  </a:lnTo>
                  <a:lnTo>
                    <a:pt x="10" y="21"/>
                  </a:lnTo>
                  <a:lnTo>
                    <a:pt x="9" y="45"/>
                  </a:lnTo>
                  <a:lnTo>
                    <a:pt x="0" y="62"/>
                  </a:lnTo>
                  <a:lnTo>
                    <a:pt x="37" y="136"/>
                  </a:lnTo>
                  <a:lnTo>
                    <a:pt x="72" y="167"/>
                  </a:lnTo>
                  <a:lnTo>
                    <a:pt x="120" y="167"/>
                  </a:lnTo>
                  <a:lnTo>
                    <a:pt x="141" y="189"/>
                  </a:lnTo>
                  <a:lnTo>
                    <a:pt x="254" y="189"/>
                  </a:lnTo>
                  <a:lnTo>
                    <a:pt x="270" y="159"/>
                  </a:lnTo>
                  <a:lnTo>
                    <a:pt x="287" y="156"/>
                  </a:lnTo>
                  <a:lnTo>
                    <a:pt x="309" y="118"/>
                  </a:lnTo>
                  <a:lnTo>
                    <a:pt x="297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220">
              <a:extLst>
                <a:ext uri="{FF2B5EF4-FFF2-40B4-BE49-F238E27FC236}">
                  <a16:creationId xmlns:a16="http://schemas.microsoft.com/office/drawing/2014/main" id="{E6070827-2323-5041-BA87-9237F3EC3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38"/>
              <a:ext cx="309" cy="189"/>
            </a:xfrm>
            <a:custGeom>
              <a:avLst/>
              <a:gdLst/>
              <a:ahLst/>
              <a:cxnLst>
                <a:cxn ang="0">
                  <a:pos x="297" y="102"/>
                </a:cxn>
                <a:cxn ang="0">
                  <a:pos x="301" y="76"/>
                </a:cxn>
                <a:cxn ang="0">
                  <a:pos x="285" y="62"/>
                </a:cxn>
                <a:cxn ang="0">
                  <a:pos x="265" y="62"/>
                </a:cxn>
                <a:cxn ang="0">
                  <a:pos x="241" y="36"/>
                </a:cxn>
                <a:cxn ang="0">
                  <a:pos x="221" y="31"/>
                </a:cxn>
                <a:cxn ang="0">
                  <a:pos x="206" y="36"/>
                </a:cxn>
                <a:cxn ang="0">
                  <a:pos x="199" y="35"/>
                </a:cxn>
                <a:cxn ang="0">
                  <a:pos x="207" y="8"/>
                </a:cxn>
                <a:cxn ang="0">
                  <a:pos x="197" y="4"/>
                </a:cxn>
                <a:cxn ang="0">
                  <a:pos x="174" y="15"/>
                </a:cxn>
                <a:cxn ang="0">
                  <a:pos x="147" y="17"/>
                </a:cxn>
                <a:cxn ang="0">
                  <a:pos x="120" y="62"/>
                </a:cxn>
                <a:cxn ang="0">
                  <a:pos x="111" y="58"/>
                </a:cxn>
                <a:cxn ang="0">
                  <a:pos x="106" y="45"/>
                </a:cxn>
                <a:cxn ang="0">
                  <a:pos x="73" y="1"/>
                </a:cxn>
                <a:cxn ang="0">
                  <a:pos x="38" y="0"/>
                </a:cxn>
                <a:cxn ang="0">
                  <a:pos x="10" y="21"/>
                </a:cxn>
                <a:cxn ang="0">
                  <a:pos x="9" y="45"/>
                </a:cxn>
                <a:cxn ang="0">
                  <a:pos x="0" y="62"/>
                </a:cxn>
                <a:cxn ang="0">
                  <a:pos x="37" y="136"/>
                </a:cxn>
                <a:cxn ang="0">
                  <a:pos x="72" y="167"/>
                </a:cxn>
                <a:cxn ang="0">
                  <a:pos x="120" y="167"/>
                </a:cxn>
                <a:cxn ang="0">
                  <a:pos x="141" y="189"/>
                </a:cxn>
                <a:cxn ang="0">
                  <a:pos x="254" y="189"/>
                </a:cxn>
                <a:cxn ang="0">
                  <a:pos x="270" y="159"/>
                </a:cxn>
                <a:cxn ang="0">
                  <a:pos x="287" y="156"/>
                </a:cxn>
                <a:cxn ang="0">
                  <a:pos x="309" y="118"/>
                </a:cxn>
                <a:cxn ang="0">
                  <a:pos x="297" y="102"/>
                </a:cxn>
              </a:cxnLst>
              <a:rect l="0" t="0" r="r" b="b"/>
              <a:pathLst>
                <a:path w="309" h="189">
                  <a:moveTo>
                    <a:pt x="297" y="102"/>
                  </a:moveTo>
                  <a:lnTo>
                    <a:pt x="301" y="76"/>
                  </a:lnTo>
                  <a:lnTo>
                    <a:pt x="285" y="62"/>
                  </a:lnTo>
                  <a:lnTo>
                    <a:pt x="265" y="62"/>
                  </a:lnTo>
                  <a:lnTo>
                    <a:pt x="241" y="36"/>
                  </a:lnTo>
                  <a:lnTo>
                    <a:pt x="221" y="31"/>
                  </a:lnTo>
                  <a:lnTo>
                    <a:pt x="206" y="36"/>
                  </a:lnTo>
                  <a:lnTo>
                    <a:pt x="199" y="35"/>
                  </a:lnTo>
                  <a:lnTo>
                    <a:pt x="207" y="8"/>
                  </a:lnTo>
                  <a:lnTo>
                    <a:pt x="197" y="4"/>
                  </a:lnTo>
                  <a:lnTo>
                    <a:pt x="174" y="15"/>
                  </a:lnTo>
                  <a:lnTo>
                    <a:pt x="147" y="17"/>
                  </a:lnTo>
                  <a:lnTo>
                    <a:pt x="120" y="62"/>
                  </a:lnTo>
                  <a:lnTo>
                    <a:pt x="111" y="58"/>
                  </a:lnTo>
                  <a:lnTo>
                    <a:pt x="106" y="45"/>
                  </a:lnTo>
                  <a:lnTo>
                    <a:pt x="73" y="1"/>
                  </a:lnTo>
                  <a:lnTo>
                    <a:pt x="38" y="0"/>
                  </a:lnTo>
                  <a:lnTo>
                    <a:pt x="10" y="21"/>
                  </a:lnTo>
                  <a:lnTo>
                    <a:pt x="9" y="45"/>
                  </a:lnTo>
                  <a:lnTo>
                    <a:pt x="0" y="62"/>
                  </a:lnTo>
                  <a:lnTo>
                    <a:pt x="37" y="136"/>
                  </a:lnTo>
                  <a:lnTo>
                    <a:pt x="72" y="167"/>
                  </a:lnTo>
                  <a:lnTo>
                    <a:pt x="120" y="167"/>
                  </a:lnTo>
                  <a:lnTo>
                    <a:pt x="141" y="189"/>
                  </a:lnTo>
                  <a:lnTo>
                    <a:pt x="254" y="189"/>
                  </a:lnTo>
                  <a:lnTo>
                    <a:pt x="270" y="159"/>
                  </a:lnTo>
                  <a:lnTo>
                    <a:pt x="287" y="156"/>
                  </a:lnTo>
                  <a:lnTo>
                    <a:pt x="309" y="118"/>
                  </a:lnTo>
                  <a:lnTo>
                    <a:pt x="297" y="10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221">
              <a:extLst>
                <a:ext uri="{FF2B5EF4-FFF2-40B4-BE49-F238E27FC236}">
                  <a16:creationId xmlns:a16="http://schemas.microsoft.com/office/drawing/2014/main" id="{7B29ED2E-6AC8-C242-B3F6-025E0664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91"/>
              <a:ext cx="258" cy="216"/>
            </a:xfrm>
            <a:custGeom>
              <a:avLst/>
              <a:gdLst/>
              <a:ahLst/>
              <a:cxnLst>
                <a:cxn ang="0">
                  <a:pos x="190" y="111"/>
                </a:cxn>
                <a:cxn ang="0">
                  <a:pos x="156" y="78"/>
                </a:cxn>
                <a:cxn ang="0">
                  <a:pos x="116" y="6"/>
                </a:cxn>
                <a:cxn ang="0">
                  <a:pos x="104" y="0"/>
                </a:cxn>
                <a:cxn ang="0">
                  <a:pos x="85" y="1"/>
                </a:cxn>
                <a:cxn ang="0">
                  <a:pos x="51" y="60"/>
                </a:cxn>
                <a:cxn ang="0">
                  <a:pos x="16" y="65"/>
                </a:cxn>
                <a:cxn ang="0">
                  <a:pos x="0" y="73"/>
                </a:cxn>
                <a:cxn ang="0">
                  <a:pos x="0" y="96"/>
                </a:cxn>
                <a:cxn ang="0">
                  <a:pos x="4" y="98"/>
                </a:cxn>
                <a:cxn ang="0">
                  <a:pos x="47" y="171"/>
                </a:cxn>
                <a:cxn ang="0">
                  <a:pos x="53" y="168"/>
                </a:cxn>
                <a:cxn ang="0">
                  <a:pos x="75" y="188"/>
                </a:cxn>
                <a:cxn ang="0">
                  <a:pos x="95" y="185"/>
                </a:cxn>
                <a:cxn ang="0">
                  <a:pos x="112" y="214"/>
                </a:cxn>
                <a:cxn ang="0">
                  <a:pos x="129" y="200"/>
                </a:cxn>
                <a:cxn ang="0">
                  <a:pos x="139" y="216"/>
                </a:cxn>
                <a:cxn ang="0">
                  <a:pos x="176" y="198"/>
                </a:cxn>
                <a:cxn ang="0">
                  <a:pos x="184" y="180"/>
                </a:cxn>
                <a:cxn ang="0">
                  <a:pos x="236" y="169"/>
                </a:cxn>
                <a:cxn ang="0">
                  <a:pos x="245" y="164"/>
                </a:cxn>
                <a:cxn ang="0">
                  <a:pos x="245" y="141"/>
                </a:cxn>
                <a:cxn ang="0">
                  <a:pos x="258" y="131"/>
                </a:cxn>
                <a:cxn ang="0">
                  <a:pos x="236" y="111"/>
                </a:cxn>
                <a:cxn ang="0">
                  <a:pos x="190" y="111"/>
                </a:cxn>
              </a:cxnLst>
              <a:rect l="0" t="0" r="r" b="b"/>
              <a:pathLst>
                <a:path w="258" h="216">
                  <a:moveTo>
                    <a:pt x="190" y="111"/>
                  </a:moveTo>
                  <a:lnTo>
                    <a:pt x="156" y="78"/>
                  </a:lnTo>
                  <a:lnTo>
                    <a:pt x="116" y="6"/>
                  </a:lnTo>
                  <a:lnTo>
                    <a:pt x="104" y="0"/>
                  </a:lnTo>
                  <a:lnTo>
                    <a:pt x="85" y="1"/>
                  </a:lnTo>
                  <a:lnTo>
                    <a:pt x="51" y="60"/>
                  </a:lnTo>
                  <a:lnTo>
                    <a:pt x="16" y="65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7" y="171"/>
                  </a:lnTo>
                  <a:lnTo>
                    <a:pt x="53" y="168"/>
                  </a:lnTo>
                  <a:lnTo>
                    <a:pt x="75" y="188"/>
                  </a:lnTo>
                  <a:lnTo>
                    <a:pt x="95" y="185"/>
                  </a:lnTo>
                  <a:lnTo>
                    <a:pt x="112" y="214"/>
                  </a:lnTo>
                  <a:lnTo>
                    <a:pt x="129" y="200"/>
                  </a:lnTo>
                  <a:lnTo>
                    <a:pt x="139" y="216"/>
                  </a:lnTo>
                  <a:lnTo>
                    <a:pt x="176" y="198"/>
                  </a:lnTo>
                  <a:lnTo>
                    <a:pt x="184" y="180"/>
                  </a:lnTo>
                  <a:lnTo>
                    <a:pt x="236" y="169"/>
                  </a:lnTo>
                  <a:lnTo>
                    <a:pt x="245" y="164"/>
                  </a:lnTo>
                  <a:lnTo>
                    <a:pt x="245" y="141"/>
                  </a:lnTo>
                  <a:lnTo>
                    <a:pt x="258" y="131"/>
                  </a:lnTo>
                  <a:lnTo>
                    <a:pt x="236" y="111"/>
                  </a:lnTo>
                  <a:lnTo>
                    <a:pt x="190" y="1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222">
              <a:extLst>
                <a:ext uri="{FF2B5EF4-FFF2-40B4-BE49-F238E27FC236}">
                  <a16:creationId xmlns:a16="http://schemas.microsoft.com/office/drawing/2014/main" id="{53F601C6-F607-1240-8D72-9D8120D5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91"/>
              <a:ext cx="258" cy="216"/>
            </a:xfrm>
            <a:custGeom>
              <a:avLst/>
              <a:gdLst/>
              <a:ahLst/>
              <a:cxnLst>
                <a:cxn ang="0">
                  <a:pos x="190" y="111"/>
                </a:cxn>
                <a:cxn ang="0">
                  <a:pos x="156" y="78"/>
                </a:cxn>
                <a:cxn ang="0">
                  <a:pos x="116" y="6"/>
                </a:cxn>
                <a:cxn ang="0">
                  <a:pos x="104" y="0"/>
                </a:cxn>
                <a:cxn ang="0">
                  <a:pos x="85" y="1"/>
                </a:cxn>
                <a:cxn ang="0">
                  <a:pos x="51" y="60"/>
                </a:cxn>
                <a:cxn ang="0">
                  <a:pos x="16" y="65"/>
                </a:cxn>
                <a:cxn ang="0">
                  <a:pos x="0" y="73"/>
                </a:cxn>
                <a:cxn ang="0">
                  <a:pos x="0" y="96"/>
                </a:cxn>
                <a:cxn ang="0">
                  <a:pos x="4" y="98"/>
                </a:cxn>
                <a:cxn ang="0">
                  <a:pos x="47" y="171"/>
                </a:cxn>
                <a:cxn ang="0">
                  <a:pos x="53" y="168"/>
                </a:cxn>
                <a:cxn ang="0">
                  <a:pos x="75" y="188"/>
                </a:cxn>
                <a:cxn ang="0">
                  <a:pos x="95" y="185"/>
                </a:cxn>
                <a:cxn ang="0">
                  <a:pos x="112" y="214"/>
                </a:cxn>
                <a:cxn ang="0">
                  <a:pos x="129" y="200"/>
                </a:cxn>
                <a:cxn ang="0">
                  <a:pos x="139" y="216"/>
                </a:cxn>
                <a:cxn ang="0">
                  <a:pos x="176" y="198"/>
                </a:cxn>
                <a:cxn ang="0">
                  <a:pos x="184" y="180"/>
                </a:cxn>
                <a:cxn ang="0">
                  <a:pos x="236" y="169"/>
                </a:cxn>
                <a:cxn ang="0">
                  <a:pos x="245" y="164"/>
                </a:cxn>
                <a:cxn ang="0">
                  <a:pos x="245" y="141"/>
                </a:cxn>
                <a:cxn ang="0">
                  <a:pos x="258" y="131"/>
                </a:cxn>
                <a:cxn ang="0">
                  <a:pos x="236" y="111"/>
                </a:cxn>
                <a:cxn ang="0">
                  <a:pos x="190" y="111"/>
                </a:cxn>
              </a:cxnLst>
              <a:rect l="0" t="0" r="r" b="b"/>
              <a:pathLst>
                <a:path w="258" h="216">
                  <a:moveTo>
                    <a:pt x="190" y="111"/>
                  </a:moveTo>
                  <a:lnTo>
                    <a:pt x="156" y="78"/>
                  </a:lnTo>
                  <a:lnTo>
                    <a:pt x="116" y="6"/>
                  </a:lnTo>
                  <a:lnTo>
                    <a:pt x="104" y="0"/>
                  </a:lnTo>
                  <a:lnTo>
                    <a:pt x="85" y="1"/>
                  </a:lnTo>
                  <a:lnTo>
                    <a:pt x="51" y="60"/>
                  </a:lnTo>
                  <a:lnTo>
                    <a:pt x="16" y="65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7" y="171"/>
                  </a:lnTo>
                  <a:lnTo>
                    <a:pt x="53" y="168"/>
                  </a:lnTo>
                  <a:lnTo>
                    <a:pt x="75" y="188"/>
                  </a:lnTo>
                  <a:lnTo>
                    <a:pt x="95" y="185"/>
                  </a:lnTo>
                  <a:lnTo>
                    <a:pt x="112" y="214"/>
                  </a:lnTo>
                  <a:lnTo>
                    <a:pt x="129" y="200"/>
                  </a:lnTo>
                  <a:lnTo>
                    <a:pt x="139" y="216"/>
                  </a:lnTo>
                  <a:lnTo>
                    <a:pt x="176" y="198"/>
                  </a:lnTo>
                  <a:lnTo>
                    <a:pt x="184" y="180"/>
                  </a:lnTo>
                  <a:lnTo>
                    <a:pt x="236" y="169"/>
                  </a:lnTo>
                  <a:lnTo>
                    <a:pt x="245" y="164"/>
                  </a:lnTo>
                  <a:lnTo>
                    <a:pt x="245" y="141"/>
                  </a:lnTo>
                  <a:lnTo>
                    <a:pt x="258" y="131"/>
                  </a:lnTo>
                  <a:lnTo>
                    <a:pt x="236" y="111"/>
                  </a:lnTo>
                  <a:lnTo>
                    <a:pt x="190" y="111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223">
              <a:extLst>
                <a:ext uri="{FF2B5EF4-FFF2-40B4-BE49-F238E27FC236}">
                  <a16:creationId xmlns:a16="http://schemas.microsoft.com/office/drawing/2014/main" id="{C2C7BC97-063F-DC49-858B-16672171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732"/>
              <a:ext cx="105" cy="68"/>
            </a:xfrm>
            <a:custGeom>
              <a:avLst/>
              <a:gdLst/>
              <a:ahLst/>
              <a:cxnLst>
                <a:cxn ang="0">
                  <a:pos x="105" y="9"/>
                </a:cxn>
                <a:cxn ang="0">
                  <a:pos x="33" y="0"/>
                </a:cxn>
                <a:cxn ang="0">
                  <a:pos x="25" y="23"/>
                </a:cxn>
                <a:cxn ang="0">
                  <a:pos x="1" y="38"/>
                </a:cxn>
                <a:cxn ang="0">
                  <a:pos x="0" y="46"/>
                </a:cxn>
                <a:cxn ang="0">
                  <a:pos x="11" y="56"/>
                </a:cxn>
                <a:cxn ang="0">
                  <a:pos x="11" y="68"/>
                </a:cxn>
                <a:cxn ang="0">
                  <a:pos x="48" y="48"/>
                </a:cxn>
                <a:cxn ang="0">
                  <a:pos x="105" y="9"/>
                </a:cxn>
              </a:cxnLst>
              <a:rect l="0" t="0" r="r" b="b"/>
              <a:pathLst>
                <a:path w="105" h="68">
                  <a:moveTo>
                    <a:pt x="105" y="9"/>
                  </a:moveTo>
                  <a:lnTo>
                    <a:pt x="33" y="0"/>
                  </a:lnTo>
                  <a:lnTo>
                    <a:pt x="25" y="23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48" y="48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224">
              <a:extLst>
                <a:ext uri="{FF2B5EF4-FFF2-40B4-BE49-F238E27FC236}">
                  <a16:creationId xmlns:a16="http://schemas.microsoft.com/office/drawing/2014/main" id="{A162FDFF-58D9-9847-8B3C-F53B8343E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732"/>
              <a:ext cx="105" cy="68"/>
            </a:xfrm>
            <a:custGeom>
              <a:avLst/>
              <a:gdLst/>
              <a:ahLst/>
              <a:cxnLst>
                <a:cxn ang="0">
                  <a:pos x="105" y="9"/>
                </a:cxn>
                <a:cxn ang="0">
                  <a:pos x="33" y="0"/>
                </a:cxn>
                <a:cxn ang="0">
                  <a:pos x="25" y="23"/>
                </a:cxn>
                <a:cxn ang="0">
                  <a:pos x="1" y="38"/>
                </a:cxn>
                <a:cxn ang="0">
                  <a:pos x="0" y="46"/>
                </a:cxn>
                <a:cxn ang="0">
                  <a:pos x="11" y="56"/>
                </a:cxn>
                <a:cxn ang="0">
                  <a:pos x="11" y="68"/>
                </a:cxn>
                <a:cxn ang="0">
                  <a:pos x="48" y="48"/>
                </a:cxn>
                <a:cxn ang="0">
                  <a:pos x="105" y="9"/>
                </a:cxn>
              </a:cxnLst>
              <a:rect l="0" t="0" r="r" b="b"/>
              <a:pathLst>
                <a:path w="105" h="68">
                  <a:moveTo>
                    <a:pt x="105" y="9"/>
                  </a:moveTo>
                  <a:lnTo>
                    <a:pt x="33" y="0"/>
                  </a:lnTo>
                  <a:lnTo>
                    <a:pt x="25" y="23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1" y="56"/>
                  </a:lnTo>
                  <a:lnTo>
                    <a:pt x="11" y="68"/>
                  </a:lnTo>
                  <a:lnTo>
                    <a:pt x="48" y="48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225">
              <a:extLst>
                <a:ext uri="{FF2B5EF4-FFF2-40B4-BE49-F238E27FC236}">
                  <a16:creationId xmlns:a16="http://schemas.microsoft.com/office/drawing/2014/main" id="{E0C6EA7C-5963-1241-BA0B-9FC295C8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11"/>
              <a:ext cx="130" cy="93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70" y="81"/>
                </a:cxn>
                <a:cxn ang="0">
                  <a:pos x="78" y="93"/>
                </a:cxn>
                <a:cxn ang="0">
                  <a:pos x="121" y="70"/>
                </a:cxn>
                <a:cxn ang="0">
                  <a:pos x="126" y="66"/>
                </a:cxn>
                <a:cxn ang="0">
                  <a:pos x="116" y="53"/>
                </a:cxn>
                <a:cxn ang="0">
                  <a:pos x="130" y="37"/>
                </a:cxn>
                <a:cxn ang="0">
                  <a:pos x="99" y="22"/>
                </a:cxn>
                <a:cxn ang="0">
                  <a:pos x="82" y="17"/>
                </a:cxn>
                <a:cxn ang="0">
                  <a:pos x="70" y="3"/>
                </a:cxn>
                <a:cxn ang="0">
                  <a:pos x="43" y="0"/>
                </a:cxn>
                <a:cxn ang="0">
                  <a:pos x="17" y="3"/>
                </a:cxn>
                <a:cxn ang="0">
                  <a:pos x="0" y="30"/>
                </a:cxn>
                <a:cxn ang="0">
                  <a:pos x="0" y="70"/>
                </a:cxn>
                <a:cxn ang="0">
                  <a:pos x="24" y="70"/>
                </a:cxn>
                <a:cxn ang="0">
                  <a:pos x="34" y="93"/>
                </a:cxn>
                <a:cxn ang="0">
                  <a:pos x="42" y="88"/>
                </a:cxn>
                <a:cxn ang="0">
                  <a:pos x="62" y="86"/>
                </a:cxn>
              </a:cxnLst>
              <a:rect l="0" t="0" r="r" b="b"/>
              <a:pathLst>
                <a:path w="130" h="93">
                  <a:moveTo>
                    <a:pt x="62" y="86"/>
                  </a:moveTo>
                  <a:lnTo>
                    <a:pt x="70" y="81"/>
                  </a:lnTo>
                  <a:lnTo>
                    <a:pt x="78" y="93"/>
                  </a:lnTo>
                  <a:lnTo>
                    <a:pt x="121" y="70"/>
                  </a:lnTo>
                  <a:lnTo>
                    <a:pt x="126" y="66"/>
                  </a:lnTo>
                  <a:lnTo>
                    <a:pt x="116" y="53"/>
                  </a:lnTo>
                  <a:lnTo>
                    <a:pt x="130" y="37"/>
                  </a:lnTo>
                  <a:lnTo>
                    <a:pt x="99" y="22"/>
                  </a:lnTo>
                  <a:lnTo>
                    <a:pt x="82" y="17"/>
                  </a:lnTo>
                  <a:lnTo>
                    <a:pt x="70" y="3"/>
                  </a:lnTo>
                  <a:lnTo>
                    <a:pt x="43" y="0"/>
                  </a:lnTo>
                  <a:lnTo>
                    <a:pt x="17" y="3"/>
                  </a:lnTo>
                  <a:lnTo>
                    <a:pt x="0" y="3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34" y="93"/>
                  </a:lnTo>
                  <a:lnTo>
                    <a:pt x="42" y="88"/>
                  </a:lnTo>
                  <a:lnTo>
                    <a:pt x="62" y="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226">
              <a:extLst>
                <a:ext uri="{FF2B5EF4-FFF2-40B4-BE49-F238E27FC236}">
                  <a16:creationId xmlns:a16="http://schemas.microsoft.com/office/drawing/2014/main" id="{094744AF-982B-FC48-B80E-1FDEE280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11"/>
              <a:ext cx="130" cy="93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70" y="81"/>
                </a:cxn>
                <a:cxn ang="0">
                  <a:pos x="78" y="93"/>
                </a:cxn>
                <a:cxn ang="0">
                  <a:pos x="121" y="70"/>
                </a:cxn>
                <a:cxn ang="0">
                  <a:pos x="126" y="66"/>
                </a:cxn>
                <a:cxn ang="0">
                  <a:pos x="116" y="53"/>
                </a:cxn>
                <a:cxn ang="0">
                  <a:pos x="130" y="37"/>
                </a:cxn>
                <a:cxn ang="0">
                  <a:pos x="99" y="22"/>
                </a:cxn>
                <a:cxn ang="0">
                  <a:pos x="82" y="17"/>
                </a:cxn>
                <a:cxn ang="0">
                  <a:pos x="70" y="3"/>
                </a:cxn>
                <a:cxn ang="0">
                  <a:pos x="43" y="0"/>
                </a:cxn>
                <a:cxn ang="0">
                  <a:pos x="17" y="3"/>
                </a:cxn>
                <a:cxn ang="0">
                  <a:pos x="0" y="30"/>
                </a:cxn>
                <a:cxn ang="0">
                  <a:pos x="0" y="70"/>
                </a:cxn>
                <a:cxn ang="0">
                  <a:pos x="24" y="70"/>
                </a:cxn>
                <a:cxn ang="0">
                  <a:pos x="34" y="93"/>
                </a:cxn>
                <a:cxn ang="0">
                  <a:pos x="42" y="88"/>
                </a:cxn>
                <a:cxn ang="0">
                  <a:pos x="62" y="86"/>
                </a:cxn>
              </a:cxnLst>
              <a:rect l="0" t="0" r="r" b="b"/>
              <a:pathLst>
                <a:path w="130" h="93">
                  <a:moveTo>
                    <a:pt x="62" y="86"/>
                  </a:moveTo>
                  <a:lnTo>
                    <a:pt x="70" y="81"/>
                  </a:lnTo>
                  <a:lnTo>
                    <a:pt x="78" y="93"/>
                  </a:lnTo>
                  <a:lnTo>
                    <a:pt x="121" y="70"/>
                  </a:lnTo>
                  <a:lnTo>
                    <a:pt x="126" y="66"/>
                  </a:lnTo>
                  <a:lnTo>
                    <a:pt x="116" y="53"/>
                  </a:lnTo>
                  <a:lnTo>
                    <a:pt x="130" y="37"/>
                  </a:lnTo>
                  <a:lnTo>
                    <a:pt x="99" y="22"/>
                  </a:lnTo>
                  <a:lnTo>
                    <a:pt x="82" y="17"/>
                  </a:lnTo>
                  <a:lnTo>
                    <a:pt x="70" y="3"/>
                  </a:lnTo>
                  <a:lnTo>
                    <a:pt x="43" y="0"/>
                  </a:lnTo>
                  <a:lnTo>
                    <a:pt x="17" y="3"/>
                  </a:lnTo>
                  <a:lnTo>
                    <a:pt x="0" y="3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34" y="93"/>
                  </a:lnTo>
                  <a:lnTo>
                    <a:pt x="42" y="88"/>
                  </a:lnTo>
                  <a:lnTo>
                    <a:pt x="62" y="86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227">
              <a:extLst>
                <a:ext uri="{FF2B5EF4-FFF2-40B4-BE49-F238E27FC236}">
                  <a16:creationId xmlns:a16="http://schemas.microsoft.com/office/drawing/2014/main" id="{93F1E7FA-1223-0A4B-B7B5-9964A86D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747"/>
              <a:ext cx="185" cy="142"/>
            </a:xfrm>
            <a:custGeom>
              <a:avLst/>
              <a:gdLst/>
              <a:ahLst/>
              <a:cxnLst>
                <a:cxn ang="0">
                  <a:pos x="148" y="14"/>
                </a:cxn>
                <a:cxn ang="0">
                  <a:pos x="127" y="14"/>
                </a:cxn>
                <a:cxn ang="0">
                  <a:pos x="104" y="0"/>
                </a:cxn>
                <a:cxn ang="0">
                  <a:pos x="90" y="14"/>
                </a:cxn>
                <a:cxn ang="0">
                  <a:pos x="100" y="24"/>
                </a:cxn>
                <a:cxn ang="0">
                  <a:pos x="95" y="29"/>
                </a:cxn>
                <a:cxn ang="0">
                  <a:pos x="50" y="50"/>
                </a:cxn>
                <a:cxn ang="0">
                  <a:pos x="42" y="41"/>
                </a:cxn>
                <a:cxn ang="0">
                  <a:pos x="34" y="42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0" y="70"/>
                </a:cxn>
                <a:cxn ang="0">
                  <a:pos x="34" y="111"/>
                </a:cxn>
                <a:cxn ang="0">
                  <a:pos x="64" y="137"/>
                </a:cxn>
                <a:cxn ang="0">
                  <a:pos x="79" y="125"/>
                </a:cxn>
                <a:cxn ang="0">
                  <a:pos x="95" y="142"/>
                </a:cxn>
                <a:cxn ang="0">
                  <a:pos x="95" y="123"/>
                </a:cxn>
                <a:cxn ang="0">
                  <a:pos x="124" y="128"/>
                </a:cxn>
                <a:cxn ang="0">
                  <a:pos x="139" y="111"/>
                </a:cxn>
                <a:cxn ang="0">
                  <a:pos x="163" y="79"/>
                </a:cxn>
                <a:cxn ang="0">
                  <a:pos x="185" y="58"/>
                </a:cxn>
                <a:cxn ang="0">
                  <a:pos x="148" y="14"/>
                </a:cxn>
              </a:cxnLst>
              <a:rect l="0" t="0" r="r" b="b"/>
              <a:pathLst>
                <a:path w="185" h="142">
                  <a:moveTo>
                    <a:pt x="148" y="14"/>
                  </a:moveTo>
                  <a:lnTo>
                    <a:pt x="127" y="14"/>
                  </a:lnTo>
                  <a:lnTo>
                    <a:pt x="104" y="0"/>
                  </a:lnTo>
                  <a:lnTo>
                    <a:pt x="90" y="14"/>
                  </a:lnTo>
                  <a:lnTo>
                    <a:pt x="100" y="24"/>
                  </a:lnTo>
                  <a:lnTo>
                    <a:pt x="95" y="29"/>
                  </a:lnTo>
                  <a:lnTo>
                    <a:pt x="50" y="50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0" y="70"/>
                  </a:lnTo>
                  <a:lnTo>
                    <a:pt x="34" y="111"/>
                  </a:lnTo>
                  <a:lnTo>
                    <a:pt x="64" y="137"/>
                  </a:lnTo>
                  <a:lnTo>
                    <a:pt x="79" y="125"/>
                  </a:lnTo>
                  <a:lnTo>
                    <a:pt x="95" y="142"/>
                  </a:lnTo>
                  <a:lnTo>
                    <a:pt x="95" y="123"/>
                  </a:lnTo>
                  <a:lnTo>
                    <a:pt x="124" y="128"/>
                  </a:lnTo>
                  <a:lnTo>
                    <a:pt x="139" y="111"/>
                  </a:lnTo>
                  <a:lnTo>
                    <a:pt x="163" y="79"/>
                  </a:lnTo>
                  <a:lnTo>
                    <a:pt x="185" y="58"/>
                  </a:lnTo>
                  <a:lnTo>
                    <a:pt x="148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228">
              <a:extLst>
                <a:ext uri="{FF2B5EF4-FFF2-40B4-BE49-F238E27FC236}">
                  <a16:creationId xmlns:a16="http://schemas.microsoft.com/office/drawing/2014/main" id="{53EB1116-3DD6-344F-A9EE-8B8F9C3E8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747"/>
              <a:ext cx="185" cy="142"/>
            </a:xfrm>
            <a:custGeom>
              <a:avLst/>
              <a:gdLst/>
              <a:ahLst/>
              <a:cxnLst>
                <a:cxn ang="0">
                  <a:pos x="148" y="14"/>
                </a:cxn>
                <a:cxn ang="0">
                  <a:pos x="127" y="14"/>
                </a:cxn>
                <a:cxn ang="0">
                  <a:pos x="104" y="0"/>
                </a:cxn>
                <a:cxn ang="0">
                  <a:pos x="90" y="14"/>
                </a:cxn>
                <a:cxn ang="0">
                  <a:pos x="100" y="24"/>
                </a:cxn>
                <a:cxn ang="0">
                  <a:pos x="95" y="29"/>
                </a:cxn>
                <a:cxn ang="0">
                  <a:pos x="50" y="50"/>
                </a:cxn>
                <a:cxn ang="0">
                  <a:pos x="42" y="41"/>
                </a:cxn>
                <a:cxn ang="0">
                  <a:pos x="34" y="42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0" y="70"/>
                </a:cxn>
                <a:cxn ang="0">
                  <a:pos x="34" y="111"/>
                </a:cxn>
                <a:cxn ang="0">
                  <a:pos x="64" y="137"/>
                </a:cxn>
                <a:cxn ang="0">
                  <a:pos x="79" y="125"/>
                </a:cxn>
                <a:cxn ang="0">
                  <a:pos x="95" y="142"/>
                </a:cxn>
                <a:cxn ang="0">
                  <a:pos x="95" y="123"/>
                </a:cxn>
                <a:cxn ang="0">
                  <a:pos x="124" y="128"/>
                </a:cxn>
                <a:cxn ang="0">
                  <a:pos x="139" y="111"/>
                </a:cxn>
                <a:cxn ang="0">
                  <a:pos x="163" y="79"/>
                </a:cxn>
                <a:cxn ang="0">
                  <a:pos x="185" y="58"/>
                </a:cxn>
                <a:cxn ang="0">
                  <a:pos x="148" y="14"/>
                </a:cxn>
              </a:cxnLst>
              <a:rect l="0" t="0" r="r" b="b"/>
              <a:pathLst>
                <a:path w="185" h="142">
                  <a:moveTo>
                    <a:pt x="148" y="14"/>
                  </a:moveTo>
                  <a:lnTo>
                    <a:pt x="127" y="14"/>
                  </a:lnTo>
                  <a:lnTo>
                    <a:pt x="104" y="0"/>
                  </a:lnTo>
                  <a:lnTo>
                    <a:pt x="90" y="14"/>
                  </a:lnTo>
                  <a:lnTo>
                    <a:pt x="100" y="24"/>
                  </a:lnTo>
                  <a:lnTo>
                    <a:pt x="95" y="29"/>
                  </a:lnTo>
                  <a:lnTo>
                    <a:pt x="50" y="50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0" y="70"/>
                  </a:lnTo>
                  <a:lnTo>
                    <a:pt x="34" y="111"/>
                  </a:lnTo>
                  <a:lnTo>
                    <a:pt x="64" y="137"/>
                  </a:lnTo>
                  <a:lnTo>
                    <a:pt x="79" y="125"/>
                  </a:lnTo>
                  <a:lnTo>
                    <a:pt x="95" y="142"/>
                  </a:lnTo>
                  <a:lnTo>
                    <a:pt x="95" y="123"/>
                  </a:lnTo>
                  <a:lnTo>
                    <a:pt x="124" y="128"/>
                  </a:lnTo>
                  <a:lnTo>
                    <a:pt x="139" y="111"/>
                  </a:lnTo>
                  <a:lnTo>
                    <a:pt x="163" y="79"/>
                  </a:lnTo>
                  <a:lnTo>
                    <a:pt x="185" y="58"/>
                  </a:lnTo>
                  <a:lnTo>
                    <a:pt x="148" y="1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229">
              <a:extLst>
                <a:ext uri="{FF2B5EF4-FFF2-40B4-BE49-F238E27FC236}">
                  <a16:creationId xmlns:a16="http://schemas.microsoft.com/office/drawing/2014/main" id="{B3E75D60-2C25-4F49-A49A-F63F7D97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740"/>
              <a:ext cx="234" cy="116"/>
            </a:xfrm>
            <a:custGeom>
              <a:avLst/>
              <a:gdLst/>
              <a:ahLst/>
              <a:cxnLst>
                <a:cxn ang="0">
                  <a:pos x="219" y="73"/>
                </a:cxn>
                <a:cxn ang="0">
                  <a:pos x="205" y="62"/>
                </a:cxn>
                <a:cxn ang="0">
                  <a:pos x="194" y="37"/>
                </a:cxn>
                <a:cxn ang="0">
                  <a:pos x="170" y="37"/>
                </a:cxn>
                <a:cxn ang="0">
                  <a:pos x="170" y="0"/>
                </a:cxn>
                <a:cxn ang="0">
                  <a:pos x="131" y="10"/>
                </a:cxn>
                <a:cxn ang="0">
                  <a:pos x="116" y="10"/>
                </a:cxn>
                <a:cxn ang="0">
                  <a:pos x="111" y="3"/>
                </a:cxn>
                <a:cxn ang="0">
                  <a:pos x="92" y="1"/>
                </a:cxn>
                <a:cxn ang="0">
                  <a:pos x="38" y="37"/>
                </a:cxn>
                <a:cxn ang="0">
                  <a:pos x="0" y="59"/>
                </a:cxn>
                <a:cxn ang="0">
                  <a:pos x="0" y="75"/>
                </a:cxn>
                <a:cxn ang="0">
                  <a:pos x="9" y="83"/>
                </a:cxn>
                <a:cxn ang="0">
                  <a:pos x="39" y="83"/>
                </a:cxn>
                <a:cxn ang="0">
                  <a:pos x="57" y="88"/>
                </a:cxn>
                <a:cxn ang="0">
                  <a:pos x="75" y="69"/>
                </a:cxn>
                <a:cxn ang="0">
                  <a:pos x="109" y="84"/>
                </a:cxn>
                <a:cxn ang="0">
                  <a:pos x="119" y="75"/>
                </a:cxn>
                <a:cxn ang="0">
                  <a:pos x="128" y="102"/>
                </a:cxn>
                <a:cxn ang="0">
                  <a:pos x="131" y="111"/>
                </a:cxn>
                <a:cxn ang="0">
                  <a:pos x="170" y="73"/>
                </a:cxn>
                <a:cxn ang="0">
                  <a:pos x="186" y="81"/>
                </a:cxn>
                <a:cxn ang="0">
                  <a:pos x="188" y="77"/>
                </a:cxn>
                <a:cxn ang="0">
                  <a:pos x="195" y="100"/>
                </a:cxn>
                <a:cxn ang="0">
                  <a:pos x="219" y="100"/>
                </a:cxn>
                <a:cxn ang="0">
                  <a:pos x="234" y="116"/>
                </a:cxn>
                <a:cxn ang="0">
                  <a:pos x="219" y="73"/>
                </a:cxn>
              </a:cxnLst>
              <a:rect l="0" t="0" r="r" b="b"/>
              <a:pathLst>
                <a:path w="234" h="116">
                  <a:moveTo>
                    <a:pt x="219" y="73"/>
                  </a:moveTo>
                  <a:lnTo>
                    <a:pt x="205" y="62"/>
                  </a:lnTo>
                  <a:lnTo>
                    <a:pt x="194" y="37"/>
                  </a:lnTo>
                  <a:lnTo>
                    <a:pt x="170" y="37"/>
                  </a:lnTo>
                  <a:lnTo>
                    <a:pt x="170" y="0"/>
                  </a:lnTo>
                  <a:lnTo>
                    <a:pt x="131" y="10"/>
                  </a:lnTo>
                  <a:lnTo>
                    <a:pt x="116" y="10"/>
                  </a:lnTo>
                  <a:lnTo>
                    <a:pt x="111" y="3"/>
                  </a:lnTo>
                  <a:lnTo>
                    <a:pt x="92" y="1"/>
                  </a:lnTo>
                  <a:lnTo>
                    <a:pt x="38" y="37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9" y="83"/>
                  </a:lnTo>
                  <a:lnTo>
                    <a:pt x="39" y="83"/>
                  </a:lnTo>
                  <a:lnTo>
                    <a:pt x="57" y="88"/>
                  </a:lnTo>
                  <a:lnTo>
                    <a:pt x="75" y="69"/>
                  </a:lnTo>
                  <a:lnTo>
                    <a:pt x="109" y="84"/>
                  </a:lnTo>
                  <a:lnTo>
                    <a:pt x="119" y="75"/>
                  </a:lnTo>
                  <a:lnTo>
                    <a:pt x="128" y="102"/>
                  </a:lnTo>
                  <a:lnTo>
                    <a:pt x="131" y="111"/>
                  </a:lnTo>
                  <a:lnTo>
                    <a:pt x="170" y="73"/>
                  </a:lnTo>
                  <a:lnTo>
                    <a:pt x="186" y="81"/>
                  </a:lnTo>
                  <a:lnTo>
                    <a:pt x="188" y="77"/>
                  </a:lnTo>
                  <a:lnTo>
                    <a:pt x="195" y="100"/>
                  </a:lnTo>
                  <a:lnTo>
                    <a:pt x="219" y="100"/>
                  </a:lnTo>
                  <a:lnTo>
                    <a:pt x="234" y="116"/>
                  </a:lnTo>
                  <a:lnTo>
                    <a:pt x="219" y="7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230">
              <a:extLst>
                <a:ext uri="{FF2B5EF4-FFF2-40B4-BE49-F238E27FC236}">
                  <a16:creationId xmlns:a16="http://schemas.microsoft.com/office/drawing/2014/main" id="{E6B63722-216C-9146-BF98-3A4DF6F8A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740"/>
              <a:ext cx="234" cy="116"/>
            </a:xfrm>
            <a:custGeom>
              <a:avLst/>
              <a:gdLst/>
              <a:ahLst/>
              <a:cxnLst>
                <a:cxn ang="0">
                  <a:pos x="219" y="73"/>
                </a:cxn>
                <a:cxn ang="0">
                  <a:pos x="205" y="62"/>
                </a:cxn>
                <a:cxn ang="0">
                  <a:pos x="194" y="37"/>
                </a:cxn>
                <a:cxn ang="0">
                  <a:pos x="170" y="37"/>
                </a:cxn>
                <a:cxn ang="0">
                  <a:pos x="170" y="0"/>
                </a:cxn>
                <a:cxn ang="0">
                  <a:pos x="131" y="10"/>
                </a:cxn>
                <a:cxn ang="0">
                  <a:pos x="116" y="10"/>
                </a:cxn>
                <a:cxn ang="0">
                  <a:pos x="111" y="3"/>
                </a:cxn>
                <a:cxn ang="0">
                  <a:pos x="92" y="1"/>
                </a:cxn>
                <a:cxn ang="0">
                  <a:pos x="38" y="37"/>
                </a:cxn>
                <a:cxn ang="0">
                  <a:pos x="0" y="59"/>
                </a:cxn>
                <a:cxn ang="0">
                  <a:pos x="0" y="75"/>
                </a:cxn>
                <a:cxn ang="0">
                  <a:pos x="9" y="83"/>
                </a:cxn>
                <a:cxn ang="0">
                  <a:pos x="39" y="83"/>
                </a:cxn>
                <a:cxn ang="0">
                  <a:pos x="57" y="88"/>
                </a:cxn>
                <a:cxn ang="0">
                  <a:pos x="75" y="69"/>
                </a:cxn>
                <a:cxn ang="0">
                  <a:pos x="109" y="84"/>
                </a:cxn>
                <a:cxn ang="0">
                  <a:pos x="119" y="75"/>
                </a:cxn>
                <a:cxn ang="0">
                  <a:pos x="128" y="102"/>
                </a:cxn>
                <a:cxn ang="0">
                  <a:pos x="131" y="111"/>
                </a:cxn>
                <a:cxn ang="0">
                  <a:pos x="170" y="73"/>
                </a:cxn>
                <a:cxn ang="0">
                  <a:pos x="186" y="81"/>
                </a:cxn>
                <a:cxn ang="0">
                  <a:pos x="188" y="77"/>
                </a:cxn>
                <a:cxn ang="0">
                  <a:pos x="195" y="100"/>
                </a:cxn>
                <a:cxn ang="0">
                  <a:pos x="219" y="100"/>
                </a:cxn>
                <a:cxn ang="0">
                  <a:pos x="234" y="116"/>
                </a:cxn>
                <a:cxn ang="0">
                  <a:pos x="219" y="73"/>
                </a:cxn>
              </a:cxnLst>
              <a:rect l="0" t="0" r="r" b="b"/>
              <a:pathLst>
                <a:path w="234" h="116">
                  <a:moveTo>
                    <a:pt x="219" y="73"/>
                  </a:moveTo>
                  <a:lnTo>
                    <a:pt x="205" y="62"/>
                  </a:lnTo>
                  <a:lnTo>
                    <a:pt x="194" y="37"/>
                  </a:lnTo>
                  <a:lnTo>
                    <a:pt x="170" y="37"/>
                  </a:lnTo>
                  <a:lnTo>
                    <a:pt x="170" y="0"/>
                  </a:lnTo>
                  <a:lnTo>
                    <a:pt x="131" y="10"/>
                  </a:lnTo>
                  <a:lnTo>
                    <a:pt x="116" y="10"/>
                  </a:lnTo>
                  <a:lnTo>
                    <a:pt x="111" y="3"/>
                  </a:lnTo>
                  <a:lnTo>
                    <a:pt x="92" y="1"/>
                  </a:lnTo>
                  <a:lnTo>
                    <a:pt x="38" y="37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9" y="83"/>
                  </a:lnTo>
                  <a:lnTo>
                    <a:pt x="39" y="83"/>
                  </a:lnTo>
                  <a:lnTo>
                    <a:pt x="57" y="88"/>
                  </a:lnTo>
                  <a:lnTo>
                    <a:pt x="75" y="69"/>
                  </a:lnTo>
                  <a:lnTo>
                    <a:pt x="109" y="84"/>
                  </a:lnTo>
                  <a:lnTo>
                    <a:pt x="119" y="75"/>
                  </a:lnTo>
                  <a:lnTo>
                    <a:pt x="128" y="102"/>
                  </a:lnTo>
                  <a:lnTo>
                    <a:pt x="131" y="111"/>
                  </a:lnTo>
                  <a:lnTo>
                    <a:pt x="170" y="73"/>
                  </a:lnTo>
                  <a:lnTo>
                    <a:pt x="186" y="81"/>
                  </a:lnTo>
                  <a:lnTo>
                    <a:pt x="188" y="77"/>
                  </a:lnTo>
                  <a:lnTo>
                    <a:pt x="195" y="100"/>
                  </a:lnTo>
                  <a:lnTo>
                    <a:pt x="219" y="100"/>
                  </a:lnTo>
                  <a:lnTo>
                    <a:pt x="234" y="116"/>
                  </a:lnTo>
                  <a:lnTo>
                    <a:pt x="219" y="73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231">
              <a:extLst>
                <a:ext uri="{FF2B5EF4-FFF2-40B4-BE49-F238E27FC236}">
                  <a16:creationId xmlns:a16="http://schemas.microsoft.com/office/drawing/2014/main" id="{EBF01D21-AC75-4E41-A8C0-836414298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804"/>
              <a:ext cx="108" cy="166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74" y="84"/>
                </a:cxn>
                <a:cxn ang="0">
                  <a:pos x="108" y="84"/>
                </a:cxn>
                <a:cxn ang="0">
                  <a:pos x="108" y="20"/>
                </a:cxn>
                <a:cxn ang="0">
                  <a:pos x="89" y="36"/>
                </a:cxn>
                <a:cxn ang="0">
                  <a:pos x="84" y="28"/>
                </a:cxn>
                <a:cxn ang="0">
                  <a:pos x="74" y="4"/>
                </a:cxn>
                <a:cxn ang="0">
                  <a:pos x="64" y="13"/>
                </a:cxn>
                <a:cxn ang="0">
                  <a:pos x="28" y="0"/>
                </a:cxn>
                <a:cxn ang="0">
                  <a:pos x="10" y="17"/>
                </a:cxn>
                <a:cxn ang="0">
                  <a:pos x="22" y="43"/>
                </a:cxn>
                <a:cxn ang="0">
                  <a:pos x="14" y="64"/>
                </a:cxn>
                <a:cxn ang="0">
                  <a:pos x="1" y="87"/>
                </a:cxn>
                <a:cxn ang="0">
                  <a:pos x="6" y="117"/>
                </a:cxn>
                <a:cxn ang="0">
                  <a:pos x="0" y="135"/>
                </a:cxn>
                <a:cxn ang="0">
                  <a:pos x="0" y="166"/>
                </a:cxn>
                <a:cxn ang="0">
                  <a:pos x="24" y="162"/>
                </a:cxn>
                <a:cxn ang="0">
                  <a:pos x="47" y="153"/>
                </a:cxn>
                <a:cxn ang="0">
                  <a:pos x="58" y="155"/>
                </a:cxn>
                <a:cxn ang="0">
                  <a:pos x="58" y="128"/>
                </a:cxn>
                <a:cxn ang="0">
                  <a:pos x="74" y="128"/>
                </a:cxn>
              </a:cxnLst>
              <a:rect l="0" t="0" r="r" b="b"/>
              <a:pathLst>
                <a:path w="108" h="166">
                  <a:moveTo>
                    <a:pt x="74" y="128"/>
                  </a:moveTo>
                  <a:lnTo>
                    <a:pt x="74" y="84"/>
                  </a:lnTo>
                  <a:lnTo>
                    <a:pt x="108" y="84"/>
                  </a:lnTo>
                  <a:lnTo>
                    <a:pt x="108" y="20"/>
                  </a:lnTo>
                  <a:lnTo>
                    <a:pt x="89" y="36"/>
                  </a:lnTo>
                  <a:lnTo>
                    <a:pt x="84" y="28"/>
                  </a:lnTo>
                  <a:lnTo>
                    <a:pt x="74" y="4"/>
                  </a:lnTo>
                  <a:lnTo>
                    <a:pt x="64" y="13"/>
                  </a:lnTo>
                  <a:lnTo>
                    <a:pt x="28" y="0"/>
                  </a:lnTo>
                  <a:lnTo>
                    <a:pt x="10" y="17"/>
                  </a:lnTo>
                  <a:lnTo>
                    <a:pt x="22" y="43"/>
                  </a:lnTo>
                  <a:lnTo>
                    <a:pt x="14" y="64"/>
                  </a:lnTo>
                  <a:lnTo>
                    <a:pt x="1" y="87"/>
                  </a:lnTo>
                  <a:lnTo>
                    <a:pt x="6" y="117"/>
                  </a:lnTo>
                  <a:lnTo>
                    <a:pt x="0" y="135"/>
                  </a:lnTo>
                  <a:lnTo>
                    <a:pt x="0" y="166"/>
                  </a:lnTo>
                  <a:lnTo>
                    <a:pt x="24" y="162"/>
                  </a:lnTo>
                  <a:lnTo>
                    <a:pt x="47" y="153"/>
                  </a:lnTo>
                  <a:lnTo>
                    <a:pt x="58" y="155"/>
                  </a:lnTo>
                  <a:lnTo>
                    <a:pt x="58" y="128"/>
                  </a:lnTo>
                  <a:lnTo>
                    <a:pt x="74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232">
              <a:extLst>
                <a:ext uri="{FF2B5EF4-FFF2-40B4-BE49-F238E27FC236}">
                  <a16:creationId xmlns:a16="http://schemas.microsoft.com/office/drawing/2014/main" id="{936784BC-D2FB-8849-B7A9-2C4D0A299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804"/>
              <a:ext cx="108" cy="166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74" y="84"/>
                </a:cxn>
                <a:cxn ang="0">
                  <a:pos x="108" y="84"/>
                </a:cxn>
                <a:cxn ang="0">
                  <a:pos x="108" y="20"/>
                </a:cxn>
                <a:cxn ang="0">
                  <a:pos x="89" y="36"/>
                </a:cxn>
                <a:cxn ang="0">
                  <a:pos x="84" y="28"/>
                </a:cxn>
                <a:cxn ang="0">
                  <a:pos x="74" y="4"/>
                </a:cxn>
                <a:cxn ang="0">
                  <a:pos x="64" y="13"/>
                </a:cxn>
                <a:cxn ang="0">
                  <a:pos x="28" y="0"/>
                </a:cxn>
                <a:cxn ang="0">
                  <a:pos x="10" y="17"/>
                </a:cxn>
                <a:cxn ang="0">
                  <a:pos x="22" y="43"/>
                </a:cxn>
                <a:cxn ang="0">
                  <a:pos x="14" y="64"/>
                </a:cxn>
                <a:cxn ang="0">
                  <a:pos x="1" y="87"/>
                </a:cxn>
                <a:cxn ang="0">
                  <a:pos x="6" y="117"/>
                </a:cxn>
                <a:cxn ang="0">
                  <a:pos x="0" y="135"/>
                </a:cxn>
                <a:cxn ang="0">
                  <a:pos x="0" y="166"/>
                </a:cxn>
                <a:cxn ang="0">
                  <a:pos x="24" y="162"/>
                </a:cxn>
                <a:cxn ang="0">
                  <a:pos x="47" y="153"/>
                </a:cxn>
                <a:cxn ang="0">
                  <a:pos x="58" y="155"/>
                </a:cxn>
                <a:cxn ang="0">
                  <a:pos x="58" y="128"/>
                </a:cxn>
                <a:cxn ang="0">
                  <a:pos x="74" y="128"/>
                </a:cxn>
              </a:cxnLst>
              <a:rect l="0" t="0" r="r" b="b"/>
              <a:pathLst>
                <a:path w="108" h="166">
                  <a:moveTo>
                    <a:pt x="74" y="128"/>
                  </a:moveTo>
                  <a:lnTo>
                    <a:pt x="74" y="84"/>
                  </a:lnTo>
                  <a:lnTo>
                    <a:pt x="108" y="84"/>
                  </a:lnTo>
                  <a:lnTo>
                    <a:pt x="108" y="20"/>
                  </a:lnTo>
                  <a:lnTo>
                    <a:pt x="89" y="36"/>
                  </a:lnTo>
                  <a:lnTo>
                    <a:pt x="84" y="28"/>
                  </a:lnTo>
                  <a:lnTo>
                    <a:pt x="74" y="4"/>
                  </a:lnTo>
                  <a:lnTo>
                    <a:pt x="64" y="13"/>
                  </a:lnTo>
                  <a:lnTo>
                    <a:pt x="28" y="0"/>
                  </a:lnTo>
                  <a:lnTo>
                    <a:pt x="10" y="17"/>
                  </a:lnTo>
                  <a:lnTo>
                    <a:pt x="22" y="43"/>
                  </a:lnTo>
                  <a:lnTo>
                    <a:pt x="14" y="64"/>
                  </a:lnTo>
                  <a:lnTo>
                    <a:pt x="1" y="87"/>
                  </a:lnTo>
                  <a:lnTo>
                    <a:pt x="6" y="117"/>
                  </a:lnTo>
                  <a:lnTo>
                    <a:pt x="0" y="135"/>
                  </a:lnTo>
                  <a:lnTo>
                    <a:pt x="0" y="166"/>
                  </a:lnTo>
                  <a:lnTo>
                    <a:pt x="24" y="162"/>
                  </a:lnTo>
                  <a:lnTo>
                    <a:pt x="47" y="153"/>
                  </a:lnTo>
                  <a:lnTo>
                    <a:pt x="58" y="155"/>
                  </a:lnTo>
                  <a:lnTo>
                    <a:pt x="58" y="128"/>
                  </a:lnTo>
                  <a:lnTo>
                    <a:pt x="74" y="12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233">
              <a:extLst>
                <a:ext uri="{FF2B5EF4-FFF2-40B4-BE49-F238E27FC236}">
                  <a16:creationId xmlns:a16="http://schemas.microsoft.com/office/drawing/2014/main" id="{015514D7-C451-3F47-85A6-D6D054001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840"/>
              <a:ext cx="220" cy="233"/>
            </a:xfrm>
            <a:custGeom>
              <a:avLst/>
              <a:gdLst/>
              <a:ahLst/>
              <a:cxnLst>
                <a:cxn ang="0">
                  <a:pos x="189" y="32"/>
                </a:cxn>
                <a:cxn ang="0">
                  <a:pos x="162" y="27"/>
                </a:cxn>
                <a:cxn ang="0">
                  <a:pos x="162" y="45"/>
                </a:cxn>
                <a:cxn ang="0">
                  <a:pos x="145" y="28"/>
                </a:cxn>
                <a:cxn ang="0">
                  <a:pos x="129" y="42"/>
                </a:cxn>
                <a:cxn ang="0">
                  <a:pos x="85" y="0"/>
                </a:cxn>
                <a:cxn ang="0">
                  <a:pos x="62" y="0"/>
                </a:cxn>
                <a:cxn ang="0">
                  <a:pos x="83" y="19"/>
                </a:cxn>
                <a:cxn ang="0">
                  <a:pos x="83" y="53"/>
                </a:cxn>
                <a:cxn ang="0">
                  <a:pos x="95" y="63"/>
                </a:cxn>
                <a:cxn ang="0">
                  <a:pos x="63" y="91"/>
                </a:cxn>
                <a:cxn ang="0">
                  <a:pos x="63" y="123"/>
                </a:cxn>
                <a:cxn ang="0">
                  <a:pos x="0" y="147"/>
                </a:cxn>
                <a:cxn ang="0">
                  <a:pos x="23" y="175"/>
                </a:cxn>
                <a:cxn ang="0">
                  <a:pos x="41" y="175"/>
                </a:cxn>
                <a:cxn ang="0">
                  <a:pos x="57" y="185"/>
                </a:cxn>
                <a:cxn ang="0">
                  <a:pos x="53" y="214"/>
                </a:cxn>
                <a:cxn ang="0">
                  <a:pos x="66" y="233"/>
                </a:cxn>
                <a:cxn ang="0">
                  <a:pos x="102" y="218"/>
                </a:cxn>
                <a:cxn ang="0">
                  <a:pos x="118" y="178"/>
                </a:cxn>
                <a:cxn ang="0">
                  <a:pos x="162" y="136"/>
                </a:cxn>
                <a:cxn ang="0">
                  <a:pos x="179" y="143"/>
                </a:cxn>
                <a:cxn ang="0">
                  <a:pos x="217" y="109"/>
                </a:cxn>
                <a:cxn ang="0">
                  <a:pos x="220" y="100"/>
                </a:cxn>
                <a:cxn ang="0">
                  <a:pos x="189" y="32"/>
                </a:cxn>
              </a:cxnLst>
              <a:rect l="0" t="0" r="r" b="b"/>
              <a:pathLst>
                <a:path w="220" h="233">
                  <a:moveTo>
                    <a:pt x="189" y="32"/>
                  </a:moveTo>
                  <a:lnTo>
                    <a:pt x="162" y="27"/>
                  </a:lnTo>
                  <a:lnTo>
                    <a:pt x="162" y="45"/>
                  </a:lnTo>
                  <a:lnTo>
                    <a:pt x="145" y="28"/>
                  </a:lnTo>
                  <a:lnTo>
                    <a:pt x="129" y="42"/>
                  </a:lnTo>
                  <a:lnTo>
                    <a:pt x="85" y="0"/>
                  </a:lnTo>
                  <a:lnTo>
                    <a:pt x="62" y="0"/>
                  </a:lnTo>
                  <a:lnTo>
                    <a:pt x="83" y="19"/>
                  </a:lnTo>
                  <a:lnTo>
                    <a:pt x="83" y="53"/>
                  </a:lnTo>
                  <a:lnTo>
                    <a:pt x="95" y="63"/>
                  </a:lnTo>
                  <a:lnTo>
                    <a:pt x="63" y="91"/>
                  </a:lnTo>
                  <a:lnTo>
                    <a:pt x="63" y="123"/>
                  </a:lnTo>
                  <a:lnTo>
                    <a:pt x="0" y="147"/>
                  </a:lnTo>
                  <a:lnTo>
                    <a:pt x="23" y="175"/>
                  </a:lnTo>
                  <a:lnTo>
                    <a:pt x="41" y="175"/>
                  </a:lnTo>
                  <a:lnTo>
                    <a:pt x="57" y="185"/>
                  </a:lnTo>
                  <a:lnTo>
                    <a:pt x="53" y="214"/>
                  </a:lnTo>
                  <a:lnTo>
                    <a:pt x="66" y="233"/>
                  </a:lnTo>
                  <a:lnTo>
                    <a:pt x="102" y="218"/>
                  </a:lnTo>
                  <a:lnTo>
                    <a:pt x="118" y="178"/>
                  </a:lnTo>
                  <a:lnTo>
                    <a:pt x="162" y="136"/>
                  </a:lnTo>
                  <a:lnTo>
                    <a:pt x="179" y="143"/>
                  </a:lnTo>
                  <a:lnTo>
                    <a:pt x="217" y="109"/>
                  </a:lnTo>
                  <a:lnTo>
                    <a:pt x="220" y="100"/>
                  </a:lnTo>
                  <a:lnTo>
                    <a:pt x="189" y="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234">
              <a:extLst>
                <a:ext uri="{FF2B5EF4-FFF2-40B4-BE49-F238E27FC236}">
                  <a16:creationId xmlns:a16="http://schemas.microsoft.com/office/drawing/2014/main" id="{53D1D4C3-A44E-A246-AC65-6CB44D34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840"/>
              <a:ext cx="220" cy="233"/>
            </a:xfrm>
            <a:custGeom>
              <a:avLst/>
              <a:gdLst/>
              <a:ahLst/>
              <a:cxnLst>
                <a:cxn ang="0">
                  <a:pos x="189" y="32"/>
                </a:cxn>
                <a:cxn ang="0">
                  <a:pos x="162" y="27"/>
                </a:cxn>
                <a:cxn ang="0">
                  <a:pos x="162" y="45"/>
                </a:cxn>
                <a:cxn ang="0">
                  <a:pos x="145" y="28"/>
                </a:cxn>
                <a:cxn ang="0">
                  <a:pos x="129" y="42"/>
                </a:cxn>
                <a:cxn ang="0">
                  <a:pos x="85" y="0"/>
                </a:cxn>
                <a:cxn ang="0">
                  <a:pos x="62" y="0"/>
                </a:cxn>
                <a:cxn ang="0">
                  <a:pos x="83" y="19"/>
                </a:cxn>
                <a:cxn ang="0">
                  <a:pos x="83" y="53"/>
                </a:cxn>
                <a:cxn ang="0">
                  <a:pos x="95" y="63"/>
                </a:cxn>
                <a:cxn ang="0">
                  <a:pos x="63" y="91"/>
                </a:cxn>
                <a:cxn ang="0">
                  <a:pos x="63" y="123"/>
                </a:cxn>
                <a:cxn ang="0">
                  <a:pos x="0" y="147"/>
                </a:cxn>
                <a:cxn ang="0">
                  <a:pos x="23" y="175"/>
                </a:cxn>
                <a:cxn ang="0">
                  <a:pos x="41" y="175"/>
                </a:cxn>
                <a:cxn ang="0">
                  <a:pos x="57" y="185"/>
                </a:cxn>
                <a:cxn ang="0">
                  <a:pos x="53" y="214"/>
                </a:cxn>
                <a:cxn ang="0">
                  <a:pos x="66" y="233"/>
                </a:cxn>
                <a:cxn ang="0">
                  <a:pos x="102" y="218"/>
                </a:cxn>
                <a:cxn ang="0">
                  <a:pos x="118" y="178"/>
                </a:cxn>
                <a:cxn ang="0">
                  <a:pos x="162" y="136"/>
                </a:cxn>
                <a:cxn ang="0">
                  <a:pos x="179" y="143"/>
                </a:cxn>
                <a:cxn ang="0">
                  <a:pos x="217" y="109"/>
                </a:cxn>
                <a:cxn ang="0">
                  <a:pos x="220" y="100"/>
                </a:cxn>
                <a:cxn ang="0">
                  <a:pos x="189" y="32"/>
                </a:cxn>
              </a:cxnLst>
              <a:rect l="0" t="0" r="r" b="b"/>
              <a:pathLst>
                <a:path w="220" h="233">
                  <a:moveTo>
                    <a:pt x="189" y="32"/>
                  </a:moveTo>
                  <a:lnTo>
                    <a:pt x="162" y="27"/>
                  </a:lnTo>
                  <a:lnTo>
                    <a:pt x="162" y="45"/>
                  </a:lnTo>
                  <a:lnTo>
                    <a:pt x="145" y="28"/>
                  </a:lnTo>
                  <a:lnTo>
                    <a:pt x="129" y="42"/>
                  </a:lnTo>
                  <a:lnTo>
                    <a:pt x="85" y="0"/>
                  </a:lnTo>
                  <a:lnTo>
                    <a:pt x="62" y="0"/>
                  </a:lnTo>
                  <a:lnTo>
                    <a:pt x="83" y="19"/>
                  </a:lnTo>
                  <a:lnTo>
                    <a:pt x="83" y="53"/>
                  </a:lnTo>
                  <a:lnTo>
                    <a:pt x="95" y="63"/>
                  </a:lnTo>
                  <a:lnTo>
                    <a:pt x="63" y="91"/>
                  </a:lnTo>
                  <a:lnTo>
                    <a:pt x="63" y="123"/>
                  </a:lnTo>
                  <a:lnTo>
                    <a:pt x="0" y="147"/>
                  </a:lnTo>
                  <a:lnTo>
                    <a:pt x="23" y="175"/>
                  </a:lnTo>
                  <a:lnTo>
                    <a:pt x="41" y="175"/>
                  </a:lnTo>
                  <a:lnTo>
                    <a:pt x="57" y="185"/>
                  </a:lnTo>
                  <a:lnTo>
                    <a:pt x="53" y="214"/>
                  </a:lnTo>
                  <a:lnTo>
                    <a:pt x="66" y="233"/>
                  </a:lnTo>
                  <a:lnTo>
                    <a:pt x="102" y="218"/>
                  </a:lnTo>
                  <a:lnTo>
                    <a:pt x="118" y="178"/>
                  </a:lnTo>
                  <a:lnTo>
                    <a:pt x="162" y="136"/>
                  </a:lnTo>
                  <a:lnTo>
                    <a:pt x="179" y="143"/>
                  </a:lnTo>
                  <a:lnTo>
                    <a:pt x="217" y="109"/>
                  </a:lnTo>
                  <a:lnTo>
                    <a:pt x="220" y="100"/>
                  </a:lnTo>
                  <a:lnTo>
                    <a:pt x="189" y="3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235">
              <a:extLst>
                <a:ext uri="{FF2B5EF4-FFF2-40B4-BE49-F238E27FC236}">
                  <a16:creationId xmlns:a16="http://schemas.microsoft.com/office/drawing/2014/main" id="{01209865-DA90-924B-9665-45BC1E34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809"/>
              <a:ext cx="138" cy="182"/>
            </a:xfrm>
            <a:custGeom>
              <a:avLst/>
              <a:gdLst/>
              <a:ahLst/>
              <a:cxnLst>
                <a:cxn ang="0">
                  <a:pos x="107" y="127"/>
                </a:cxn>
                <a:cxn ang="0">
                  <a:pos x="138" y="98"/>
                </a:cxn>
                <a:cxn ang="0">
                  <a:pos x="125" y="88"/>
                </a:cxn>
                <a:cxn ang="0">
                  <a:pos x="125" y="54"/>
                </a:cxn>
                <a:cxn ang="0">
                  <a:pos x="104" y="35"/>
                </a:cxn>
                <a:cxn ang="0">
                  <a:pos x="95" y="3"/>
                </a:cxn>
                <a:cxn ang="0">
                  <a:pos x="92" y="4"/>
                </a:cxn>
                <a:cxn ang="0">
                  <a:pos x="75" y="0"/>
                </a:cxn>
                <a:cxn ang="0">
                  <a:pos x="58" y="16"/>
                </a:cxn>
                <a:cxn ang="0">
                  <a:pos x="58" y="81"/>
                </a:cxn>
                <a:cxn ang="0">
                  <a:pos x="22" y="81"/>
                </a:cxn>
                <a:cxn ang="0">
                  <a:pos x="22" y="125"/>
                </a:cxn>
                <a:cxn ang="0">
                  <a:pos x="6" y="125"/>
                </a:cxn>
                <a:cxn ang="0">
                  <a:pos x="6" y="151"/>
                </a:cxn>
                <a:cxn ang="0">
                  <a:pos x="0" y="180"/>
                </a:cxn>
                <a:cxn ang="0">
                  <a:pos x="4" y="182"/>
                </a:cxn>
                <a:cxn ang="0">
                  <a:pos x="20" y="176"/>
                </a:cxn>
                <a:cxn ang="0">
                  <a:pos x="41" y="182"/>
                </a:cxn>
                <a:cxn ang="0">
                  <a:pos x="107" y="159"/>
                </a:cxn>
                <a:cxn ang="0">
                  <a:pos x="107" y="127"/>
                </a:cxn>
              </a:cxnLst>
              <a:rect l="0" t="0" r="r" b="b"/>
              <a:pathLst>
                <a:path w="138" h="182">
                  <a:moveTo>
                    <a:pt x="107" y="127"/>
                  </a:moveTo>
                  <a:lnTo>
                    <a:pt x="138" y="98"/>
                  </a:lnTo>
                  <a:lnTo>
                    <a:pt x="125" y="88"/>
                  </a:lnTo>
                  <a:lnTo>
                    <a:pt x="125" y="54"/>
                  </a:lnTo>
                  <a:lnTo>
                    <a:pt x="104" y="35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75" y="0"/>
                  </a:lnTo>
                  <a:lnTo>
                    <a:pt x="58" y="16"/>
                  </a:lnTo>
                  <a:lnTo>
                    <a:pt x="58" y="81"/>
                  </a:lnTo>
                  <a:lnTo>
                    <a:pt x="22" y="81"/>
                  </a:lnTo>
                  <a:lnTo>
                    <a:pt x="22" y="125"/>
                  </a:lnTo>
                  <a:lnTo>
                    <a:pt x="6" y="125"/>
                  </a:lnTo>
                  <a:lnTo>
                    <a:pt x="6" y="151"/>
                  </a:lnTo>
                  <a:lnTo>
                    <a:pt x="0" y="180"/>
                  </a:lnTo>
                  <a:lnTo>
                    <a:pt x="4" y="182"/>
                  </a:lnTo>
                  <a:lnTo>
                    <a:pt x="20" y="176"/>
                  </a:lnTo>
                  <a:lnTo>
                    <a:pt x="41" y="182"/>
                  </a:lnTo>
                  <a:lnTo>
                    <a:pt x="107" y="159"/>
                  </a:lnTo>
                  <a:lnTo>
                    <a:pt x="107" y="1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236">
              <a:extLst>
                <a:ext uri="{FF2B5EF4-FFF2-40B4-BE49-F238E27FC236}">
                  <a16:creationId xmlns:a16="http://schemas.microsoft.com/office/drawing/2014/main" id="{0DB3352F-4C6F-A542-BD10-C49CEA3BE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809"/>
              <a:ext cx="138" cy="182"/>
            </a:xfrm>
            <a:custGeom>
              <a:avLst/>
              <a:gdLst/>
              <a:ahLst/>
              <a:cxnLst>
                <a:cxn ang="0">
                  <a:pos x="107" y="127"/>
                </a:cxn>
                <a:cxn ang="0">
                  <a:pos x="138" y="98"/>
                </a:cxn>
                <a:cxn ang="0">
                  <a:pos x="125" y="88"/>
                </a:cxn>
                <a:cxn ang="0">
                  <a:pos x="125" y="54"/>
                </a:cxn>
                <a:cxn ang="0">
                  <a:pos x="104" y="35"/>
                </a:cxn>
                <a:cxn ang="0">
                  <a:pos x="95" y="3"/>
                </a:cxn>
                <a:cxn ang="0">
                  <a:pos x="92" y="4"/>
                </a:cxn>
                <a:cxn ang="0">
                  <a:pos x="75" y="0"/>
                </a:cxn>
                <a:cxn ang="0">
                  <a:pos x="58" y="16"/>
                </a:cxn>
                <a:cxn ang="0">
                  <a:pos x="58" y="81"/>
                </a:cxn>
                <a:cxn ang="0">
                  <a:pos x="22" y="81"/>
                </a:cxn>
                <a:cxn ang="0">
                  <a:pos x="22" y="125"/>
                </a:cxn>
                <a:cxn ang="0">
                  <a:pos x="6" y="125"/>
                </a:cxn>
                <a:cxn ang="0">
                  <a:pos x="6" y="151"/>
                </a:cxn>
                <a:cxn ang="0">
                  <a:pos x="0" y="180"/>
                </a:cxn>
                <a:cxn ang="0">
                  <a:pos x="4" y="182"/>
                </a:cxn>
                <a:cxn ang="0">
                  <a:pos x="20" y="176"/>
                </a:cxn>
                <a:cxn ang="0">
                  <a:pos x="41" y="182"/>
                </a:cxn>
                <a:cxn ang="0">
                  <a:pos x="107" y="159"/>
                </a:cxn>
                <a:cxn ang="0">
                  <a:pos x="107" y="127"/>
                </a:cxn>
              </a:cxnLst>
              <a:rect l="0" t="0" r="r" b="b"/>
              <a:pathLst>
                <a:path w="138" h="182">
                  <a:moveTo>
                    <a:pt x="107" y="127"/>
                  </a:moveTo>
                  <a:lnTo>
                    <a:pt x="138" y="98"/>
                  </a:lnTo>
                  <a:lnTo>
                    <a:pt x="125" y="88"/>
                  </a:lnTo>
                  <a:lnTo>
                    <a:pt x="125" y="54"/>
                  </a:lnTo>
                  <a:lnTo>
                    <a:pt x="104" y="35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75" y="0"/>
                  </a:lnTo>
                  <a:lnTo>
                    <a:pt x="58" y="16"/>
                  </a:lnTo>
                  <a:lnTo>
                    <a:pt x="58" y="81"/>
                  </a:lnTo>
                  <a:lnTo>
                    <a:pt x="22" y="81"/>
                  </a:lnTo>
                  <a:lnTo>
                    <a:pt x="22" y="125"/>
                  </a:lnTo>
                  <a:lnTo>
                    <a:pt x="6" y="125"/>
                  </a:lnTo>
                  <a:lnTo>
                    <a:pt x="6" y="151"/>
                  </a:lnTo>
                  <a:lnTo>
                    <a:pt x="0" y="180"/>
                  </a:lnTo>
                  <a:lnTo>
                    <a:pt x="4" y="182"/>
                  </a:lnTo>
                  <a:lnTo>
                    <a:pt x="20" y="176"/>
                  </a:lnTo>
                  <a:lnTo>
                    <a:pt x="41" y="182"/>
                  </a:lnTo>
                  <a:lnTo>
                    <a:pt x="107" y="159"/>
                  </a:lnTo>
                  <a:lnTo>
                    <a:pt x="107" y="12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237">
              <a:extLst>
                <a:ext uri="{FF2B5EF4-FFF2-40B4-BE49-F238E27FC236}">
                  <a16:creationId xmlns:a16="http://schemas.microsoft.com/office/drawing/2014/main" id="{D5D57FCE-1C9C-C248-B8E1-476BEA12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291"/>
              <a:ext cx="42" cy="3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26" y="30"/>
                </a:cxn>
                <a:cxn ang="0">
                  <a:pos x="7" y="39"/>
                </a:cxn>
                <a:cxn ang="0">
                  <a:pos x="0" y="30"/>
                </a:cxn>
                <a:cxn ang="0">
                  <a:pos x="9" y="1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4"/>
                </a:cxn>
                <a:cxn ang="0">
                  <a:pos x="33" y="11"/>
                </a:cxn>
                <a:cxn ang="0">
                  <a:pos x="33" y="19"/>
                </a:cxn>
              </a:cxnLst>
              <a:rect l="0" t="0" r="r" b="b"/>
              <a:pathLst>
                <a:path w="42" h="39">
                  <a:moveTo>
                    <a:pt x="33" y="19"/>
                  </a:moveTo>
                  <a:lnTo>
                    <a:pt x="26" y="30"/>
                  </a:lnTo>
                  <a:lnTo>
                    <a:pt x="7" y="39"/>
                  </a:lnTo>
                  <a:lnTo>
                    <a:pt x="0" y="30"/>
                  </a:lnTo>
                  <a:lnTo>
                    <a:pt x="9" y="1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4"/>
                  </a:lnTo>
                  <a:lnTo>
                    <a:pt x="33" y="11"/>
                  </a:lnTo>
                  <a:lnTo>
                    <a:pt x="3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238">
              <a:extLst>
                <a:ext uri="{FF2B5EF4-FFF2-40B4-BE49-F238E27FC236}">
                  <a16:creationId xmlns:a16="http://schemas.microsoft.com/office/drawing/2014/main" id="{1072BCEE-7715-0541-A2CD-0D9A3FCB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291"/>
              <a:ext cx="42" cy="3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26" y="30"/>
                </a:cxn>
                <a:cxn ang="0">
                  <a:pos x="7" y="39"/>
                </a:cxn>
                <a:cxn ang="0">
                  <a:pos x="0" y="30"/>
                </a:cxn>
                <a:cxn ang="0">
                  <a:pos x="9" y="19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4"/>
                </a:cxn>
                <a:cxn ang="0">
                  <a:pos x="33" y="11"/>
                </a:cxn>
                <a:cxn ang="0">
                  <a:pos x="33" y="19"/>
                </a:cxn>
              </a:cxnLst>
              <a:rect l="0" t="0" r="r" b="b"/>
              <a:pathLst>
                <a:path w="42" h="39">
                  <a:moveTo>
                    <a:pt x="33" y="19"/>
                  </a:moveTo>
                  <a:lnTo>
                    <a:pt x="26" y="30"/>
                  </a:lnTo>
                  <a:lnTo>
                    <a:pt x="7" y="39"/>
                  </a:lnTo>
                  <a:lnTo>
                    <a:pt x="0" y="30"/>
                  </a:lnTo>
                  <a:lnTo>
                    <a:pt x="9" y="1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4"/>
                  </a:lnTo>
                  <a:lnTo>
                    <a:pt x="33" y="11"/>
                  </a:lnTo>
                  <a:lnTo>
                    <a:pt x="33" y="1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239">
              <a:extLst>
                <a:ext uri="{FF2B5EF4-FFF2-40B4-BE49-F238E27FC236}">
                  <a16:creationId xmlns:a16="http://schemas.microsoft.com/office/drawing/2014/main" id="{F9C6CF10-0601-0A4E-8D4E-6EBCEBFF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27"/>
              <a:ext cx="42" cy="3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26" y="29"/>
                </a:cxn>
                <a:cxn ang="0">
                  <a:pos x="6" y="38"/>
                </a:cxn>
                <a:cxn ang="0">
                  <a:pos x="0" y="29"/>
                </a:cxn>
                <a:cxn ang="0">
                  <a:pos x="9" y="18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3"/>
                </a:cxn>
                <a:cxn ang="0">
                  <a:pos x="32" y="10"/>
                </a:cxn>
                <a:cxn ang="0">
                  <a:pos x="32" y="18"/>
                </a:cxn>
              </a:cxnLst>
              <a:rect l="0" t="0" r="r" b="b"/>
              <a:pathLst>
                <a:path w="42" h="38">
                  <a:moveTo>
                    <a:pt x="32" y="18"/>
                  </a:moveTo>
                  <a:lnTo>
                    <a:pt x="26" y="29"/>
                  </a:lnTo>
                  <a:lnTo>
                    <a:pt x="6" y="38"/>
                  </a:lnTo>
                  <a:lnTo>
                    <a:pt x="0" y="29"/>
                  </a:lnTo>
                  <a:lnTo>
                    <a:pt x="9" y="18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3"/>
                  </a:lnTo>
                  <a:lnTo>
                    <a:pt x="32" y="1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240">
              <a:extLst>
                <a:ext uri="{FF2B5EF4-FFF2-40B4-BE49-F238E27FC236}">
                  <a16:creationId xmlns:a16="http://schemas.microsoft.com/office/drawing/2014/main" id="{1162C050-84E2-8B4F-B30A-3B641393B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27"/>
              <a:ext cx="42" cy="3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26" y="29"/>
                </a:cxn>
                <a:cxn ang="0">
                  <a:pos x="6" y="38"/>
                </a:cxn>
                <a:cxn ang="0">
                  <a:pos x="0" y="29"/>
                </a:cxn>
                <a:cxn ang="0">
                  <a:pos x="9" y="18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2" y="3"/>
                </a:cxn>
                <a:cxn ang="0">
                  <a:pos x="32" y="10"/>
                </a:cxn>
                <a:cxn ang="0">
                  <a:pos x="32" y="18"/>
                </a:cxn>
              </a:cxnLst>
              <a:rect l="0" t="0" r="r" b="b"/>
              <a:pathLst>
                <a:path w="42" h="38">
                  <a:moveTo>
                    <a:pt x="32" y="18"/>
                  </a:moveTo>
                  <a:lnTo>
                    <a:pt x="26" y="29"/>
                  </a:lnTo>
                  <a:lnTo>
                    <a:pt x="6" y="38"/>
                  </a:lnTo>
                  <a:lnTo>
                    <a:pt x="0" y="29"/>
                  </a:lnTo>
                  <a:lnTo>
                    <a:pt x="9" y="18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2" y="3"/>
                  </a:lnTo>
                  <a:lnTo>
                    <a:pt x="32" y="1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4" name="Group 274">
            <a:extLst>
              <a:ext uri="{FF2B5EF4-FFF2-40B4-BE49-F238E27FC236}">
                <a16:creationId xmlns:a16="http://schemas.microsoft.com/office/drawing/2014/main" id="{298A6D66-1ADD-9241-9A1D-4B2B8AA432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62064" y="4689791"/>
            <a:ext cx="821879" cy="980529"/>
            <a:chOff x="2400" y="2730"/>
            <a:chExt cx="689" cy="822"/>
          </a:xfrm>
          <a:solidFill>
            <a:srgbClr val="12044B"/>
          </a:solidFill>
        </p:grpSpPr>
        <p:sp>
          <p:nvSpPr>
            <p:cNvPr id="275" name="Freeform 242">
              <a:extLst>
                <a:ext uri="{FF2B5EF4-FFF2-40B4-BE49-F238E27FC236}">
                  <a16:creationId xmlns:a16="http://schemas.microsoft.com/office/drawing/2014/main" id="{5C040C7C-04DF-6C46-A903-4D06A7D8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932"/>
              <a:ext cx="44" cy="2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5" y="0"/>
                </a:cxn>
                <a:cxn ang="0">
                  <a:pos x="36" y="12"/>
                </a:cxn>
                <a:cxn ang="0">
                  <a:pos x="44" y="21"/>
                </a:cxn>
                <a:cxn ang="0">
                  <a:pos x="31" y="29"/>
                </a:cxn>
                <a:cxn ang="0">
                  <a:pos x="7" y="22"/>
                </a:cxn>
                <a:cxn ang="0">
                  <a:pos x="0" y="17"/>
                </a:cxn>
              </a:cxnLst>
              <a:rect l="0" t="0" r="r" b="b"/>
              <a:pathLst>
                <a:path w="44" h="29">
                  <a:moveTo>
                    <a:pt x="0" y="17"/>
                  </a:moveTo>
                  <a:lnTo>
                    <a:pt x="15" y="0"/>
                  </a:lnTo>
                  <a:lnTo>
                    <a:pt x="36" y="12"/>
                  </a:lnTo>
                  <a:lnTo>
                    <a:pt x="44" y="21"/>
                  </a:lnTo>
                  <a:lnTo>
                    <a:pt x="31" y="29"/>
                  </a:lnTo>
                  <a:lnTo>
                    <a:pt x="7" y="22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243">
              <a:extLst>
                <a:ext uri="{FF2B5EF4-FFF2-40B4-BE49-F238E27FC236}">
                  <a16:creationId xmlns:a16="http://schemas.microsoft.com/office/drawing/2014/main" id="{ECE693ED-CE01-284F-93D3-92DF9757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932"/>
              <a:ext cx="44" cy="2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5" y="0"/>
                </a:cxn>
                <a:cxn ang="0">
                  <a:pos x="36" y="12"/>
                </a:cxn>
                <a:cxn ang="0">
                  <a:pos x="44" y="21"/>
                </a:cxn>
                <a:cxn ang="0">
                  <a:pos x="31" y="29"/>
                </a:cxn>
                <a:cxn ang="0">
                  <a:pos x="7" y="22"/>
                </a:cxn>
                <a:cxn ang="0">
                  <a:pos x="0" y="17"/>
                </a:cxn>
              </a:cxnLst>
              <a:rect l="0" t="0" r="r" b="b"/>
              <a:pathLst>
                <a:path w="44" h="29">
                  <a:moveTo>
                    <a:pt x="0" y="17"/>
                  </a:moveTo>
                  <a:lnTo>
                    <a:pt x="15" y="0"/>
                  </a:lnTo>
                  <a:lnTo>
                    <a:pt x="36" y="12"/>
                  </a:lnTo>
                  <a:lnTo>
                    <a:pt x="44" y="21"/>
                  </a:lnTo>
                  <a:lnTo>
                    <a:pt x="31" y="29"/>
                  </a:lnTo>
                  <a:lnTo>
                    <a:pt x="7" y="22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244">
              <a:extLst>
                <a:ext uri="{FF2B5EF4-FFF2-40B4-BE49-F238E27FC236}">
                  <a16:creationId xmlns:a16="http://schemas.microsoft.com/office/drawing/2014/main" id="{AB0BD03C-3454-AD45-997C-B19A3BEC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317"/>
              <a:ext cx="164" cy="176"/>
            </a:xfrm>
            <a:custGeom>
              <a:avLst/>
              <a:gdLst/>
              <a:ahLst/>
              <a:cxnLst>
                <a:cxn ang="0">
                  <a:pos x="52" y="167"/>
                </a:cxn>
                <a:cxn ang="0">
                  <a:pos x="52" y="176"/>
                </a:cxn>
                <a:cxn ang="0">
                  <a:pos x="118" y="160"/>
                </a:cxn>
                <a:cxn ang="0">
                  <a:pos x="159" y="125"/>
                </a:cxn>
                <a:cxn ang="0">
                  <a:pos x="158" y="96"/>
                </a:cxn>
                <a:cxn ang="0">
                  <a:pos x="161" y="65"/>
                </a:cxn>
                <a:cxn ang="0">
                  <a:pos x="164" y="60"/>
                </a:cxn>
                <a:cxn ang="0">
                  <a:pos x="134" y="35"/>
                </a:cxn>
                <a:cxn ang="0">
                  <a:pos x="103" y="14"/>
                </a:cxn>
                <a:cxn ang="0">
                  <a:pos x="82" y="19"/>
                </a:cxn>
                <a:cxn ang="0">
                  <a:pos x="58" y="0"/>
                </a:cxn>
                <a:cxn ang="0">
                  <a:pos x="52" y="46"/>
                </a:cxn>
                <a:cxn ang="0">
                  <a:pos x="24" y="65"/>
                </a:cxn>
                <a:cxn ang="0">
                  <a:pos x="5" y="58"/>
                </a:cxn>
                <a:cxn ang="0">
                  <a:pos x="0" y="68"/>
                </a:cxn>
                <a:cxn ang="0">
                  <a:pos x="5" y="84"/>
                </a:cxn>
                <a:cxn ang="0">
                  <a:pos x="17" y="105"/>
                </a:cxn>
                <a:cxn ang="0">
                  <a:pos x="17" y="134"/>
                </a:cxn>
                <a:cxn ang="0">
                  <a:pos x="43" y="146"/>
                </a:cxn>
                <a:cxn ang="0">
                  <a:pos x="51" y="157"/>
                </a:cxn>
                <a:cxn ang="0">
                  <a:pos x="52" y="167"/>
                </a:cxn>
              </a:cxnLst>
              <a:rect l="0" t="0" r="r" b="b"/>
              <a:pathLst>
                <a:path w="164" h="176">
                  <a:moveTo>
                    <a:pt x="52" y="167"/>
                  </a:moveTo>
                  <a:lnTo>
                    <a:pt x="52" y="176"/>
                  </a:lnTo>
                  <a:lnTo>
                    <a:pt x="118" y="160"/>
                  </a:lnTo>
                  <a:lnTo>
                    <a:pt x="159" y="125"/>
                  </a:lnTo>
                  <a:lnTo>
                    <a:pt x="158" y="96"/>
                  </a:lnTo>
                  <a:lnTo>
                    <a:pt x="161" y="65"/>
                  </a:lnTo>
                  <a:lnTo>
                    <a:pt x="164" y="60"/>
                  </a:lnTo>
                  <a:lnTo>
                    <a:pt x="134" y="35"/>
                  </a:lnTo>
                  <a:lnTo>
                    <a:pt x="103" y="14"/>
                  </a:lnTo>
                  <a:lnTo>
                    <a:pt x="82" y="19"/>
                  </a:lnTo>
                  <a:lnTo>
                    <a:pt x="58" y="0"/>
                  </a:lnTo>
                  <a:lnTo>
                    <a:pt x="52" y="46"/>
                  </a:lnTo>
                  <a:lnTo>
                    <a:pt x="24" y="65"/>
                  </a:lnTo>
                  <a:lnTo>
                    <a:pt x="5" y="58"/>
                  </a:lnTo>
                  <a:lnTo>
                    <a:pt x="0" y="68"/>
                  </a:lnTo>
                  <a:lnTo>
                    <a:pt x="5" y="84"/>
                  </a:lnTo>
                  <a:lnTo>
                    <a:pt x="17" y="105"/>
                  </a:lnTo>
                  <a:lnTo>
                    <a:pt x="17" y="134"/>
                  </a:lnTo>
                  <a:lnTo>
                    <a:pt x="43" y="146"/>
                  </a:lnTo>
                  <a:lnTo>
                    <a:pt x="51" y="157"/>
                  </a:lnTo>
                  <a:lnTo>
                    <a:pt x="52" y="1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245">
              <a:extLst>
                <a:ext uri="{FF2B5EF4-FFF2-40B4-BE49-F238E27FC236}">
                  <a16:creationId xmlns:a16="http://schemas.microsoft.com/office/drawing/2014/main" id="{C083B1F7-CC0B-9947-82B5-BE7CC09A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317"/>
              <a:ext cx="164" cy="176"/>
            </a:xfrm>
            <a:custGeom>
              <a:avLst/>
              <a:gdLst/>
              <a:ahLst/>
              <a:cxnLst>
                <a:cxn ang="0">
                  <a:pos x="52" y="167"/>
                </a:cxn>
                <a:cxn ang="0">
                  <a:pos x="52" y="176"/>
                </a:cxn>
                <a:cxn ang="0">
                  <a:pos x="118" y="160"/>
                </a:cxn>
                <a:cxn ang="0">
                  <a:pos x="159" y="125"/>
                </a:cxn>
                <a:cxn ang="0">
                  <a:pos x="158" y="96"/>
                </a:cxn>
                <a:cxn ang="0">
                  <a:pos x="161" y="65"/>
                </a:cxn>
                <a:cxn ang="0">
                  <a:pos x="164" y="60"/>
                </a:cxn>
                <a:cxn ang="0">
                  <a:pos x="134" y="35"/>
                </a:cxn>
                <a:cxn ang="0">
                  <a:pos x="103" y="14"/>
                </a:cxn>
                <a:cxn ang="0">
                  <a:pos x="82" y="19"/>
                </a:cxn>
                <a:cxn ang="0">
                  <a:pos x="58" y="0"/>
                </a:cxn>
                <a:cxn ang="0">
                  <a:pos x="52" y="46"/>
                </a:cxn>
                <a:cxn ang="0">
                  <a:pos x="24" y="65"/>
                </a:cxn>
                <a:cxn ang="0">
                  <a:pos x="5" y="58"/>
                </a:cxn>
                <a:cxn ang="0">
                  <a:pos x="0" y="68"/>
                </a:cxn>
                <a:cxn ang="0">
                  <a:pos x="5" y="84"/>
                </a:cxn>
                <a:cxn ang="0">
                  <a:pos x="17" y="105"/>
                </a:cxn>
                <a:cxn ang="0">
                  <a:pos x="17" y="134"/>
                </a:cxn>
                <a:cxn ang="0">
                  <a:pos x="43" y="146"/>
                </a:cxn>
                <a:cxn ang="0">
                  <a:pos x="51" y="157"/>
                </a:cxn>
                <a:cxn ang="0">
                  <a:pos x="52" y="167"/>
                </a:cxn>
              </a:cxnLst>
              <a:rect l="0" t="0" r="r" b="b"/>
              <a:pathLst>
                <a:path w="164" h="176">
                  <a:moveTo>
                    <a:pt x="52" y="167"/>
                  </a:moveTo>
                  <a:lnTo>
                    <a:pt x="52" y="176"/>
                  </a:lnTo>
                  <a:lnTo>
                    <a:pt x="118" y="160"/>
                  </a:lnTo>
                  <a:lnTo>
                    <a:pt x="159" y="125"/>
                  </a:lnTo>
                  <a:lnTo>
                    <a:pt x="158" y="96"/>
                  </a:lnTo>
                  <a:lnTo>
                    <a:pt x="161" y="65"/>
                  </a:lnTo>
                  <a:lnTo>
                    <a:pt x="164" y="60"/>
                  </a:lnTo>
                  <a:lnTo>
                    <a:pt x="134" y="35"/>
                  </a:lnTo>
                  <a:lnTo>
                    <a:pt x="103" y="14"/>
                  </a:lnTo>
                  <a:lnTo>
                    <a:pt x="82" y="19"/>
                  </a:lnTo>
                  <a:lnTo>
                    <a:pt x="58" y="0"/>
                  </a:lnTo>
                  <a:lnTo>
                    <a:pt x="52" y="46"/>
                  </a:lnTo>
                  <a:lnTo>
                    <a:pt x="24" y="65"/>
                  </a:lnTo>
                  <a:lnTo>
                    <a:pt x="5" y="58"/>
                  </a:lnTo>
                  <a:lnTo>
                    <a:pt x="0" y="68"/>
                  </a:lnTo>
                  <a:lnTo>
                    <a:pt x="5" y="84"/>
                  </a:lnTo>
                  <a:lnTo>
                    <a:pt x="17" y="105"/>
                  </a:lnTo>
                  <a:lnTo>
                    <a:pt x="17" y="134"/>
                  </a:lnTo>
                  <a:lnTo>
                    <a:pt x="43" y="146"/>
                  </a:lnTo>
                  <a:lnTo>
                    <a:pt x="51" y="157"/>
                  </a:lnTo>
                  <a:lnTo>
                    <a:pt x="52" y="167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246">
              <a:extLst>
                <a:ext uri="{FF2B5EF4-FFF2-40B4-BE49-F238E27FC236}">
                  <a16:creationId xmlns:a16="http://schemas.microsoft.com/office/drawing/2014/main" id="{CB119016-4B27-F441-97F6-032552F7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3376"/>
              <a:ext cx="318" cy="176"/>
            </a:xfrm>
            <a:custGeom>
              <a:avLst/>
              <a:gdLst/>
              <a:ahLst/>
              <a:cxnLst>
                <a:cxn ang="0">
                  <a:pos x="318" y="108"/>
                </a:cxn>
                <a:cxn ang="0">
                  <a:pos x="316" y="98"/>
                </a:cxn>
                <a:cxn ang="0">
                  <a:pos x="308" y="87"/>
                </a:cxn>
                <a:cxn ang="0">
                  <a:pos x="282" y="75"/>
                </a:cxn>
                <a:cxn ang="0">
                  <a:pos x="282" y="46"/>
                </a:cxn>
                <a:cxn ang="0">
                  <a:pos x="270" y="26"/>
                </a:cxn>
                <a:cxn ang="0">
                  <a:pos x="263" y="9"/>
                </a:cxn>
                <a:cxn ang="0">
                  <a:pos x="255" y="12"/>
                </a:cxn>
                <a:cxn ang="0">
                  <a:pos x="233" y="0"/>
                </a:cxn>
                <a:cxn ang="0">
                  <a:pos x="214" y="12"/>
                </a:cxn>
                <a:cxn ang="0">
                  <a:pos x="188" y="26"/>
                </a:cxn>
                <a:cxn ang="0">
                  <a:pos x="177" y="20"/>
                </a:cxn>
                <a:cxn ang="0">
                  <a:pos x="141" y="27"/>
                </a:cxn>
                <a:cxn ang="0">
                  <a:pos x="135" y="21"/>
                </a:cxn>
                <a:cxn ang="0">
                  <a:pos x="129" y="12"/>
                </a:cxn>
                <a:cxn ang="0">
                  <a:pos x="118" y="12"/>
                </a:cxn>
                <a:cxn ang="0">
                  <a:pos x="106" y="26"/>
                </a:cxn>
                <a:cxn ang="0">
                  <a:pos x="80" y="26"/>
                </a:cxn>
                <a:cxn ang="0">
                  <a:pos x="52" y="70"/>
                </a:cxn>
                <a:cxn ang="0">
                  <a:pos x="55" y="75"/>
                </a:cxn>
                <a:cxn ang="0">
                  <a:pos x="0" y="87"/>
                </a:cxn>
                <a:cxn ang="0">
                  <a:pos x="0" y="105"/>
                </a:cxn>
                <a:cxn ang="0">
                  <a:pos x="11" y="114"/>
                </a:cxn>
                <a:cxn ang="0">
                  <a:pos x="38" y="105"/>
                </a:cxn>
                <a:cxn ang="0">
                  <a:pos x="64" y="108"/>
                </a:cxn>
                <a:cxn ang="0">
                  <a:pos x="91" y="87"/>
                </a:cxn>
                <a:cxn ang="0">
                  <a:pos x="113" y="87"/>
                </a:cxn>
                <a:cxn ang="0">
                  <a:pos x="139" y="125"/>
                </a:cxn>
                <a:cxn ang="0">
                  <a:pos x="136" y="125"/>
                </a:cxn>
                <a:cxn ang="0">
                  <a:pos x="144" y="141"/>
                </a:cxn>
                <a:cxn ang="0">
                  <a:pos x="188" y="165"/>
                </a:cxn>
                <a:cxn ang="0">
                  <a:pos x="188" y="163"/>
                </a:cxn>
                <a:cxn ang="0">
                  <a:pos x="190" y="165"/>
                </a:cxn>
                <a:cxn ang="0">
                  <a:pos x="192" y="167"/>
                </a:cxn>
                <a:cxn ang="0">
                  <a:pos x="235" y="176"/>
                </a:cxn>
                <a:cxn ang="0">
                  <a:pos x="270" y="165"/>
                </a:cxn>
                <a:cxn ang="0">
                  <a:pos x="318" y="116"/>
                </a:cxn>
                <a:cxn ang="0">
                  <a:pos x="318" y="108"/>
                </a:cxn>
              </a:cxnLst>
              <a:rect l="0" t="0" r="r" b="b"/>
              <a:pathLst>
                <a:path w="318" h="176">
                  <a:moveTo>
                    <a:pt x="318" y="108"/>
                  </a:moveTo>
                  <a:lnTo>
                    <a:pt x="316" y="98"/>
                  </a:lnTo>
                  <a:lnTo>
                    <a:pt x="308" y="87"/>
                  </a:lnTo>
                  <a:lnTo>
                    <a:pt x="282" y="75"/>
                  </a:lnTo>
                  <a:lnTo>
                    <a:pt x="282" y="46"/>
                  </a:lnTo>
                  <a:lnTo>
                    <a:pt x="270" y="26"/>
                  </a:lnTo>
                  <a:lnTo>
                    <a:pt x="263" y="9"/>
                  </a:lnTo>
                  <a:lnTo>
                    <a:pt x="255" y="12"/>
                  </a:lnTo>
                  <a:lnTo>
                    <a:pt x="233" y="0"/>
                  </a:lnTo>
                  <a:lnTo>
                    <a:pt x="214" y="12"/>
                  </a:lnTo>
                  <a:lnTo>
                    <a:pt x="188" y="26"/>
                  </a:lnTo>
                  <a:lnTo>
                    <a:pt x="177" y="20"/>
                  </a:lnTo>
                  <a:lnTo>
                    <a:pt x="141" y="27"/>
                  </a:lnTo>
                  <a:lnTo>
                    <a:pt x="135" y="21"/>
                  </a:lnTo>
                  <a:lnTo>
                    <a:pt x="129" y="12"/>
                  </a:lnTo>
                  <a:lnTo>
                    <a:pt x="118" y="12"/>
                  </a:lnTo>
                  <a:lnTo>
                    <a:pt x="106" y="26"/>
                  </a:lnTo>
                  <a:lnTo>
                    <a:pt x="80" y="26"/>
                  </a:lnTo>
                  <a:lnTo>
                    <a:pt x="52" y="70"/>
                  </a:lnTo>
                  <a:lnTo>
                    <a:pt x="55" y="75"/>
                  </a:lnTo>
                  <a:lnTo>
                    <a:pt x="0" y="87"/>
                  </a:lnTo>
                  <a:lnTo>
                    <a:pt x="0" y="105"/>
                  </a:lnTo>
                  <a:lnTo>
                    <a:pt x="11" y="114"/>
                  </a:lnTo>
                  <a:lnTo>
                    <a:pt x="38" y="105"/>
                  </a:lnTo>
                  <a:lnTo>
                    <a:pt x="64" y="108"/>
                  </a:lnTo>
                  <a:lnTo>
                    <a:pt x="91" y="87"/>
                  </a:lnTo>
                  <a:lnTo>
                    <a:pt x="113" y="87"/>
                  </a:lnTo>
                  <a:lnTo>
                    <a:pt x="139" y="125"/>
                  </a:lnTo>
                  <a:lnTo>
                    <a:pt x="136" y="125"/>
                  </a:lnTo>
                  <a:lnTo>
                    <a:pt x="144" y="141"/>
                  </a:lnTo>
                  <a:lnTo>
                    <a:pt x="188" y="165"/>
                  </a:lnTo>
                  <a:lnTo>
                    <a:pt x="188" y="163"/>
                  </a:lnTo>
                  <a:lnTo>
                    <a:pt x="190" y="165"/>
                  </a:lnTo>
                  <a:lnTo>
                    <a:pt x="192" y="167"/>
                  </a:lnTo>
                  <a:lnTo>
                    <a:pt x="235" y="176"/>
                  </a:lnTo>
                  <a:lnTo>
                    <a:pt x="270" y="165"/>
                  </a:lnTo>
                  <a:lnTo>
                    <a:pt x="318" y="116"/>
                  </a:lnTo>
                  <a:lnTo>
                    <a:pt x="318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247">
              <a:extLst>
                <a:ext uri="{FF2B5EF4-FFF2-40B4-BE49-F238E27FC236}">
                  <a16:creationId xmlns:a16="http://schemas.microsoft.com/office/drawing/2014/main" id="{72FDDBDF-DF0B-5748-8E13-B463AD974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3376"/>
              <a:ext cx="318" cy="176"/>
            </a:xfrm>
            <a:custGeom>
              <a:avLst/>
              <a:gdLst/>
              <a:ahLst/>
              <a:cxnLst>
                <a:cxn ang="0">
                  <a:pos x="318" y="108"/>
                </a:cxn>
                <a:cxn ang="0">
                  <a:pos x="316" y="98"/>
                </a:cxn>
                <a:cxn ang="0">
                  <a:pos x="308" y="87"/>
                </a:cxn>
                <a:cxn ang="0">
                  <a:pos x="282" y="75"/>
                </a:cxn>
                <a:cxn ang="0">
                  <a:pos x="282" y="46"/>
                </a:cxn>
                <a:cxn ang="0">
                  <a:pos x="270" y="26"/>
                </a:cxn>
                <a:cxn ang="0">
                  <a:pos x="263" y="9"/>
                </a:cxn>
                <a:cxn ang="0">
                  <a:pos x="255" y="12"/>
                </a:cxn>
                <a:cxn ang="0">
                  <a:pos x="233" y="0"/>
                </a:cxn>
                <a:cxn ang="0">
                  <a:pos x="214" y="12"/>
                </a:cxn>
                <a:cxn ang="0">
                  <a:pos x="188" y="26"/>
                </a:cxn>
                <a:cxn ang="0">
                  <a:pos x="177" y="20"/>
                </a:cxn>
                <a:cxn ang="0">
                  <a:pos x="141" y="27"/>
                </a:cxn>
                <a:cxn ang="0">
                  <a:pos x="135" y="21"/>
                </a:cxn>
                <a:cxn ang="0">
                  <a:pos x="129" y="12"/>
                </a:cxn>
                <a:cxn ang="0">
                  <a:pos x="118" y="12"/>
                </a:cxn>
                <a:cxn ang="0">
                  <a:pos x="106" y="26"/>
                </a:cxn>
                <a:cxn ang="0">
                  <a:pos x="80" y="26"/>
                </a:cxn>
                <a:cxn ang="0">
                  <a:pos x="52" y="70"/>
                </a:cxn>
                <a:cxn ang="0">
                  <a:pos x="55" y="75"/>
                </a:cxn>
                <a:cxn ang="0">
                  <a:pos x="0" y="87"/>
                </a:cxn>
                <a:cxn ang="0">
                  <a:pos x="0" y="105"/>
                </a:cxn>
                <a:cxn ang="0">
                  <a:pos x="11" y="114"/>
                </a:cxn>
                <a:cxn ang="0">
                  <a:pos x="38" y="105"/>
                </a:cxn>
                <a:cxn ang="0">
                  <a:pos x="64" y="108"/>
                </a:cxn>
                <a:cxn ang="0">
                  <a:pos x="91" y="87"/>
                </a:cxn>
                <a:cxn ang="0">
                  <a:pos x="113" y="87"/>
                </a:cxn>
                <a:cxn ang="0">
                  <a:pos x="139" y="125"/>
                </a:cxn>
                <a:cxn ang="0">
                  <a:pos x="136" y="125"/>
                </a:cxn>
                <a:cxn ang="0">
                  <a:pos x="144" y="141"/>
                </a:cxn>
                <a:cxn ang="0">
                  <a:pos x="188" y="165"/>
                </a:cxn>
                <a:cxn ang="0">
                  <a:pos x="188" y="163"/>
                </a:cxn>
                <a:cxn ang="0">
                  <a:pos x="190" y="165"/>
                </a:cxn>
                <a:cxn ang="0">
                  <a:pos x="192" y="167"/>
                </a:cxn>
                <a:cxn ang="0">
                  <a:pos x="235" y="176"/>
                </a:cxn>
                <a:cxn ang="0">
                  <a:pos x="270" y="165"/>
                </a:cxn>
                <a:cxn ang="0">
                  <a:pos x="318" y="116"/>
                </a:cxn>
                <a:cxn ang="0">
                  <a:pos x="318" y="108"/>
                </a:cxn>
              </a:cxnLst>
              <a:rect l="0" t="0" r="r" b="b"/>
              <a:pathLst>
                <a:path w="318" h="176">
                  <a:moveTo>
                    <a:pt x="318" y="108"/>
                  </a:moveTo>
                  <a:lnTo>
                    <a:pt x="316" y="98"/>
                  </a:lnTo>
                  <a:lnTo>
                    <a:pt x="308" y="87"/>
                  </a:lnTo>
                  <a:lnTo>
                    <a:pt x="282" y="75"/>
                  </a:lnTo>
                  <a:lnTo>
                    <a:pt x="282" y="46"/>
                  </a:lnTo>
                  <a:lnTo>
                    <a:pt x="270" y="26"/>
                  </a:lnTo>
                  <a:lnTo>
                    <a:pt x="263" y="9"/>
                  </a:lnTo>
                  <a:lnTo>
                    <a:pt x="255" y="12"/>
                  </a:lnTo>
                  <a:lnTo>
                    <a:pt x="233" y="0"/>
                  </a:lnTo>
                  <a:lnTo>
                    <a:pt x="214" y="12"/>
                  </a:lnTo>
                  <a:lnTo>
                    <a:pt x="188" y="26"/>
                  </a:lnTo>
                  <a:lnTo>
                    <a:pt x="177" y="20"/>
                  </a:lnTo>
                  <a:lnTo>
                    <a:pt x="141" y="27"/>
                  </a:lnTo>
                  <a:lnTo>
                    <a:pt x="135" y="21"/>
                  </a:lnTo>
                  <a:lnTo>
                    <a:pt x="129" y="12"/>
                  </a:lnTo>
                  <a:lnTo>
                    <a:pt x="118" y="12"/>
                  </a:lnTo>
                  <a:lnTo>
                    <a:pt x="106" y="26"/>
                  </a:lnTo>
                  <a:lnTo>
                    <a:pt x="80" y="26"/>
                  </a:lnTo>
                  <a:lnTo>
                    <a:pt x="52" y="70"/>
                  </a:lnTo>
                  <a:lnTo>
                    <a:pt x="55" y="75"/>
                  </a:lnTo>
                  <a:lnTo>
                    <a:pt x="0" y="87"/>
                  </a:lnTo>
                  <a:lnTo>
                    <a:pt x="0" y="105"/>
                  </a:lnTo>
                  <a:lnTo>
                    <a:pt x="11" y="114"/>
                  </a:lnTo>
                  <a:lnTo>
                    <a:pt x="38" y="105"/>
                  </a:lnTo>
                  <a:lnTo>
                    <a:pt x="64" y="108"/>
                  </a:lnTo>
                  <a:lnTo>
                    <a:pt x="91" y="87"/>
                  </a:lnTo>
                  <a:lnTo>
                    <a:pt x="113" y="87"/>
                  </a:lnTo>
                  <a:lnTo>
                    <a:pt x="139" y="125"/>
                  </a:lnTo>
                  <a:lnTo>
                    <a:pt x="136" y="125"/>
                  </a:lnTo>
                  <a:lnTo>
                    <a:pt x="144" y="141"/>
                  </a:lnTo>
                  <a:lnTo>
                    <a:pt x="188" y="165"/>
                  </a:lnTo>
                  <a:lnTo>
                    <a:pt x="188" y="163"/>
                  </a:lnTo>
                  <a:lnTo>
                    <a:pt x="190" y="165"/>
                  </a:lnTo>
                  <a:lnTo>
                    <a:pt x="192" y="167"/>
                  </a:lnTo>
                  <a:lnTo>
                    <a:pt x="235" y="176"/>
                  </a:lnTo>
                  <a:lnTo>
                    <a:pt x="270" y="165"/>
                  </a:lnTo>
                  <a:lnTo>
                    <a:pt x="318" y="116"/>
                  </a:lnTo>
                  <a:lnTo>
                    <a:pt x="318" y="10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248">
              <a:extLst>
                <a:ext uri="{FF2B5EF4-FFF2-40B4-BE49-F238E27FC236}">
                  <a16:creationId xmlns:a16="http://schemas.microsoft.com/office/drawing/2014/main" id="{ACD6788B-DAA7-D44F-BC7A-AEF04DE0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267"/>
              <a:ext cx="208" cy="195"/>
            </a:xfrm>
            <a:custGeom>
              <a:avLst/>
              <a:gdLst/>
              <a:ahLst/>
              <a:cxnLst>
                <a:cxn ang="0">
                  <a:pos x="151" y="100"/>
                </a:cxn>
                <a:cxn ang="0">
                  <a:pos x="208" y="48"/>
                </a:cxn>
                <a:cxn ang="0">
                  <a:pos x="154" y="0"/>
                </a:cxn>
                <a:cxn ang="0">
                  <a:pos x="140" y="6"/>
                </a:cxn>
                <a:cxn ang="0">
                  <a:pos x="109" y="39"/>
                </a:cxn>
                <a:cxn ang="0">
                  <a:pos x="101" y="37"/>
                </a:cxn>
                <a:cxn ang="0">
                  <a:pos x="82" y="45"/>
                </a:cxn>
                <a:cxn ang="0">
                  <a:pos x="71" y="39"/>
                </a:cxn>
                <a:cxn ang="0">
                  <a:pos x="51" y="39"/>
                </a:cxn>
                <a:cxn ang="0">
                  <a:pos x="44" y="57"/>
                </a:cxn>
                <a:cxn ang="0">
                  <a:pos x="3" y="78"/>
                </a:cxn>
                <a:cxn ang="0">
                  <a:pos x="0" y="93"/>
                </a:cxn>
                <a:cxn ang="0">
                  <a:pos x="21" y="95"/>
                </a:cxn>
                <a:cxn ang="0">
                  <a:pos x="37" y="98"/>
                </a:cxn>
                <a:cxn ang="0">
                  <a:pos x="44" y="118"/>
                </a:cxn>
                <a:cxn ang="0">
                  <a:pos x="12" y="150"/>
                </a:cxn>
                <a:cxn ang="0">
                  <a:pos x="21" y="161"/>
                </a:cxn>
                <a:cxn ang="0">
                  <a:pos x="24" y="157"/>
                </a:cxn>
                <a:cxn ang="0">
                  <a:pos x="86" y="152"/>
                </a:cxn>
                <a:cxn ang="0">
                  <a:pos x="91" y="146"/>
                </a:cxn>
                <a:cxn ang="0">
                  <a:pos x="101" y="133"/>
                </a:cxn>
                <a:cxn ang="0">
                  <a:pos x="109" y="152"/>
                </a:cxn>
                <a:cxn ang="0">
                  <a:pos x="93" y="162"/>
                </a:cxn>
                <a:cxn ang="0">
                  <a:pos x="57" y="166"/>
                </a:cxn>
                <a:cxn ang="0">
                  <a:pos x="44" y="173"/>
                </a:cxn>
                <a:cxn ang="0">
                  <a:pos x="48" y="176"/>
                </a:cxn>
                <a:cxn ang="0">
                  <a:pos x="79" y="195"/>
                </a:cxn>
                <a:cxn ang="0">
                  <a:pos x="97" y="186"/>
                </a:cxn>
                <a:cxn ang="0">
                  <a:pos x="137" y="184"/>
                </a:cxn>
                <a:cxn ang="0">
                  <a:pos x="143" y="175"/>
                </a:cxn>
                <a:cxn ang="0">
                  <a:pos x="156" y="157"/>
                </a:cxn>
                <a:cxn ang="0">
                  <a:pos x="165" y="153"/>
                </a:cxn>
                <a:cxn ang="0">
                  <a:pos x="183" y="130"/>
                </a:cxn>
                <a:cxn ang="0">
                  <a:pos x="151" y="100"/>
                </a:cxn>
              </a:cxnLst>
              <a:rect l="0" t="0" r="r" b="b"/>
              <a:pathLst>
                <a:path w="208" h="195">
                  <a:moveTo>
                    <a:pt x="151" y="100"/>
                  </a:moveTo>
                  <a:lnTo>
                    <a:pt x="208" y="48"/>
                  </a:lnTo>
                  <a:lnTo>
                    <a:pt x="154" y="0"/>
                  </a:lnTo>
                  <a:lnTo>
                    <a:pt x="140" y="6"/>
                  </a:lnTo>
                  <a:lnTo>
                    <a:pt x="109" y="39"/>
                  </a:lnTo>
                  <a:lnTo>
                    <a:pt x="101" y="37"/>
                  </a:lnTo>
                  <a:lnTo>
                    <a:pt x="82" y="45"/>
                  </a:lnTo>
                  <a:lnTo>
                    <a:pt x="71" y="39"/>
                  </a:lnTo>
                  <a:lnTo>
                    <a:pt x="51" y="39"/>
                  </a:lnTo>
                  <a:lnTo>
                    <a:pt x="44" y="57"/>
                  </a:lnTo>
                  <a:lnTo>
                    <a:pt x="3" y="78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37" y="98"/>
                  </a:lnTo>
                  <a:lnTo>
                    <a:pt x="44" y="118"/>
                  </a:lnTo>
                  <a:lnTo>
                    <a:pt x="12" y="150"/>
                  </a:lnTo>
                  <a:lnTo>
                    <a:pt x="21" y="161"/>
                  </a:lnTo>
                  <a:lnTo>
                    <a:pt x="24" y="157"/>
                  </a:lnTo>
                  <a:lnTo>
                    <a:pt x="86" y="152"/>
                  </a:lnTo>
                  <a:lnTo>
                    <a:pt x="91" y="146"/>
                  </a:lnTo>
                  <a:lnTo>
                    <a:pt x="101" y="133"/>
                  </a:lnTo>
                  <a:lnTo>
                    <a:pt x="109" y="152"/>
                  </a:lnTo>
                  <a:lnTo>
                    <a:pt x="93" y="162"/>
                  </a:lnTo>
                  <a:lnTo>
                    <a:pt x="57" y="166"/>
                  </a:lnTo>
                  <a:lnTo>
                    <a:pt x="44" y="173"/>
                  </a:lnTo>
                  <a:lnTo>
                    <a:pt x="48" y="176"/>
                  </a:lnTo>
                  <a:lnTo>
                    <a:pt x="79" y="195"/>
                  </a:lnTo>
                  <a:lnTo>
                    <a:pt x="97" y="186"/>
                  </a:lnTo>
                  <a:lnTo>
                    <a:pt x="137" y="184"/>
                  </a:lnTo>
                  <a:lnTo>
                    <a:pt x="143" y="175"/>
                  </a:lnTo>
                  <a:lnTo>
                    <a:pt x="156" y="157"/>
                  </a:lnTo>
                  <a:lnTo>
                    <a:pt x="165" y="153"/>
                  </a:lnTo>
                  <a:lnTo>
                    <a:pt x="183" y="130"/>
                  </a:lnTo>
                  <a:lnTo>
                    <a:pt x="151" y="1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249">
              <a:extLst>
                <a:ext uri="{FF2B5EF4-FFF2-40B4-BE49-F238E27FC236}">
                  <a16:creationId xmlns:a16="http://schemas.microsoft.com/office/drawing/2014/main" id="{B589072D-36AE-7347-ABBA-08F35E320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267"/>
              <a:ext cx="208" cy="195"/>
            </a:xfrm>
            <a:custGeom>
              <a:avLst/>
              <a:gdLst/>
              <a:ahLst/>
              <a:cxnLst>
                <a:cxn ang="0">
                  <a:pos x="151" y="100"/>
                </a:cxn>
                <a:cxn ang="0">
                  <a:pos x="208" y="48"/>
                </a:cxn>
                <a:cxn ang="0">
                  <a:pos x="154" y="0"/>
                </a:cxn>
                <a:cxn ang="0">
                  <a:pos x="140" y="6"/>
                </a:cxn>
                <a:cxn ang="0">
                  <a:pos x="109" y="39"/>
                </a:cxn>
                <a:cxn ang="0">
                  <a:pos x="101" y="37"/>
                </a:cxn>
                <a:cxn ang="0">
                  <a:pos x="82" y="45"/>
                </a:cxn>
                <a:cxn ang="0">
                  <a:pos x="71" y="39"/>
                </a:cxn>
                <a:cxn ang="0">
                  <a:pos x="51" y="39"/>
                </a:cxn>
                <a:cxn ang="0">
                  <a:pos x="44" y="57"/>
                </a:cxn>
                <a:cxn ang="0">
                  <a:pos x="3" y="78"/>
                </a:cxn>
                <a:cxn ang="0">
                  <a:pos x="0" y="93"/>
                </a:cxn>
                <a:cxn ang="0">
                  <a:pos x="21" y="95"/>
                </a:cxn>
                <a:cxn ang="0">
                  <a:pos x="37" y="98"/>
                </a:cxn>
                <a:cxn ang="0">
                  <a:pos x="44" y="118"/>
                </a:cxn>
                <a:cxn ang="0">
                  <a:pos x="12" y="150"/>
                </a:cxn>
                <a:cxn ang="0">
                  <a:pos x="21" y="161"/>
                </a:cxn>
                <a:cxn ang="0">
                  <a:pos x="24" y="157"/>
                </a:cxn>
                <a:cxn ang="0">
                  <a:pos x="86" y="152"/>
                </a:cxn>
                <a:cxn ang="0">
                  <a:pos x="91" y="146"/>
                </a:cxn>
                <a:cxn ang="0">
                  <a:pos x="101" y="133"/>
                </a:cxn>
                <a:cxn ang="0">
                  <a:pos x="109" y="152"/>
                </a:cxn>
                <a:cxn ang="0">
                  <a:pos x="93" y="162"/>
                </a:cxn>
                <a:cxn ang="0">
                  <a:pos x="57" y="166"/>
                </a:cxn>
                <a:cxn ang="0">
                  <a:pos x="44" y="173"/>
                </a:cxn>
                <a:cxn ang="0">
                  <a:pos x="48" y="176"/>
                </a:cxn>
                <a:cxn ang="0">
                  <a:pos x="79" y="195"/>
                </a:cxn>
                <a:cxn ang="0">
                  <a:pos x="97" y="186"/>
                </a:cxn>
                <a:cxn ang="0">
                  <a:pos x="137" y="184"/>
                </a:cxn>
                <a:cxn ang="0">
                  <a:pos x="143" y="175"/>
                </a:cxn>
                <a:cxn ang="0">
                  <a:pos x="156" y="157"/>
                </a:cxn>
                <a:cxn ang="0">
                  <a:pos x="165" y="153"/>
                </a:cxn>
                <a:cxn ang="0">
                  <a:pos x="183" y="130"/>
                </a:cxn>
                <a:cxn ang="0">
                  <a:pos x="151" y="100"/>
                </a:cxn>
              </a:cxnLst>
              <a:rect l="0" t="0" r="r" b="b"/>
              <a:pathLst>
                <a:path w="208" h="195">
                  <a:moveTo>
                    <a:pt x="151" y="100"/>
                  </a:moveTo>
                  <a:lnTo>
                    <a:pt x="208" y="48"/>
                  </a:lnTo>
                  <a:lnTo>
                    <a:pt x="154" y="0"/>
                  </a:lnTo>
                  <a:lnTo>
                    <a:pt x="140" y="6"/>
                  </a:lnTo>
                  <a:lnTo>
                    <a:pt x="109" y="39"/>
                  </a:lnTo>
                  <a:lnTo>
                    <a:pt x="101" y="37"/>
                  </a:lnTo>
                  <a:lnTo>
                    <a:pt x="82" y="45"/>
                  </a:lnTo>
                  <a:lnTo>
                    <a:pt x="71" y="39"/>
                  </a:lnTo>
                  <a:lnTo>
                    <a:pt x="51" y="39"/>
                  </a:lnTo>
                  <a:lnTo>
                    <a:pt x="44" y="57"/>
                  </a:lnTo>
                  <a:lnTo>
                    <a:pt x="3" y="78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37" y="98"/>
                  </a:lnTo>
                  <a:lnTo>
                    <a:pt x="44" y="118"/>
                  </a:lnTo>
                  <a:lnTo>
                    <a:pt x="12" y="150"/>
                  </a:lnTo>
                  <a:lnTo>
                    <a:pt x="21" y="161"/>
                  </a:lnTo>
                  <a:lnTo>
                    <a:pt x="24" y="157"/>
                  </a:lnTo>
                  <a:lnTo>
                    <a:pt x="86" y="152"/>
                  </a:lnTo>
                  <a:lnTo>
                    <a:pt x="91" y="146"/>
                  </a:lnTo>
                  <a:lnTo>
                    <a:pt x="101" y="133"/>
                  </a:lnTo>
                  <a:lnTo>
                    <a:pt x="109" y="152"/>
                  </a:lnTo>
                  <a:lnTo>
                    <a:pt x="93" y="162"/>
                  </a:lnTo>
                  <a:lnTo>
                    <a:pt x="57" y="166"/>
                  </a:lnTo>
                  <a:lnTo>
                    <a:pt x="44" y="173"/>
                  </a:lnTo>
                  <a:lnTo>
                    <a:pt x="48" y="176"/>
                  </a:lnTo>
                  <a:lnTo>
                    <a:pt x="79" y="195"/>
                  </a:lnTo>
                  <a:lnTo>
                    <a:pt x="97" y="186"/>
                  </a:lnTo>
                  <a:lnTo>
                    <a:pt x="137" y="184"/>
                  </a:lnTo>
                  <a:lnTo>
                    <a:pt x="143" y="175"/>
                  </a:lnTo>
                  <a:lnTo>
                    <a:pt x="156" y="157"/>
                  </a:lnTo>
                  <a:lnTo>
                    <a:pt x="165" y="153"/>
                  </a:lnTo>
                  <a:lnTo>
                    <a:pt x="183" y="130"/>
                  </a:lnTo>
                  <a:lnTo>
                    <a:pt x="151" y="10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250">
              <a:extLst>
                <a:ext uri="{FF2B5EF4-FFF2-40B4-BE49-F238E27FC236}">
                  <a16:creationId xmlns:a16="http://schemas.microsoft.com/office/drawing/2014/main" id="{8037B09C-4369-504C-A1ED-85A335D9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266"/>
              <a:ext cx="272" cy="181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174" y="0"/>
                </a:cxn>
                <a:cxn ang="0">
                  <a:pos x="89" y="22"/>
                </a:cxn>
                <a:cxn ang="0">
                  <a:pos x="26" y="22"/>
                </a:cxn>
                <a:cxn ang="0">
                  <a:pos x="56" y="51"/>
                </a:cxn>
                <a:cxn ang="0">
                  <a:pos x="0" y="103"/>
                </a:cxn>
                <a:cxn ang="0">
                  <a:pos x="31" y="136"/>
                </a:cxn>
                <a:cxn ang="0">
                  <a:pos x="13" y="156"/>
                </a:cxn>
                <a:cxn ang="0">
                  <a:pos x="66" y="142"/>
                </a:cxn>
                <a:cxn ang="0">
                  <a:pos x="82" y="142"/>
                </a:cxn>
                <a:cxn ang="0">
                  <a:pos x="86" y="172"/>
                </a:cxn>
                <a:cxn ang="0">
                  <a:pos x="151" y="176"/>
                </a:cxn>
                <a:cxn ang="0">
                  <a:pos x="160" y="181"/>
                </a:cxn>
                <a:cxn ang="0">
                  <a:pos x="189" y="136"/>
                </a:cxn>
                <a:cxn ang="0">
                  <a:pos x="216" y="136"/>
                </a:cxn>
                <a:cxn ang="0">
                  <a:pos x="228" y="122"/>
                </a:cxn>
                <a:cxn ang="0">
                  <a:pos x="238" y="122"/>
                </a:cxn>
                <a:cxn ang="0">
                  <a:pos x="247" y="113"/>
                </a:cxn>
                <a:cxn ang="0">
                  <a:pos x="267" y="60"/>
                </a:cxn>
                <a:cxn ang="0">
                  <a:pos x="272" y="14"/>
                </a:cxn>
                <a:cxn ang="0">
                  <a:pos x="251" y="1"/>
                </a:cxn>
                <a:cxn ang="0">
                  <a:pos x="251" y="0"/>
                </a:cxn>
              </a:cxnLst>
              <a:rect l="0" t="0" r="r" b="b"/>
              <a:pathLst>
                <a:path w="272" h="181">
                  <a:moveTo>
                    <a:pt x="251" y="0"/>
                  </a:moveTo>
                  <a:lnTo>
                    <a:pt x="174" y="0"/>
                  </a:lnTo>
                  <a:lnTo>
                    <a:pt x="89" y="22"/>
                  </a:lnTo>
                  <a:lnTo>
                    <a:pt x="26" y="22"/>
                  </a:lnTo>
                  <a:lnTo>
                    <a:pt x="56" y="51"/>
                  </a:lnTo>
                  <a:lnTo>
                    <a:pt x="0" y="103"/>
                  </a:lnTo>
                  <a:lnTo>
                    <a:pt x="31" y="136"/>
                  </a:lnTo>
                  <a:lnTo>
                    <a:pt x="13" y="156"/>
                  </a:lnTo>
                  <a:lnTo>
                    <a:pt x="66" y="142"/>
                  </a:lnTo>
                  <a:lnTo>
                    <a:pt x="82" y="142"/>
                  </a:lnTo>
                  <a:lnTo>
                    <a:pt x="86" y="172"/>
                  </a:lnTo>
                  <a:lnTo>
                    <a:pt x="151" y="176"/>
                  </a:lnTo>
                  <a:lnTo>
                    <a:pt x="160" y="181"/>
                  </a:lnTo>
                  <a:lnTo>
                    <a:pt x="189" y="136"/>
                  </a:lnTo>
                  <a:lnTo>
                    <a:pt x="216" y="136"/>
                  </a:lnTo>
                  <a:lnTo>
                    <a:pt x="228" y="122"/>
                  </a:lnTo>
                  <a:lnTo>
                    <a:pt x="238" y="122"/>
                  </a:lnTo>
                  <a:lnTo>
                    <a:pt x="247" y="113"/>
                  </a:lnTo>
                  <a:lnTo>
                    <a:pt x="267" y="60"/>
                  </a:lnTo>
                  <a:lnTo>
                    <a:pt x="272" y="14"/>
                  </a:lnTo>
                  <a:lnTo>
                    <a:pt x="251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251">
              <a:extLst>
                <a:ext uri="{FF2B5EF4-FFF2-40B4-BE49-F238E27FC236}">
                  <a16:creationId xmlns:a16="http://schemas.microsoft.com/office/drawing/2014/main" id="{387FBB60-F86A-7045-89A8-1ED88D75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266"/>
              <a:ext cx="272" cy="181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174" y="0"/>
                </a:cxn>
                <a:cxn ang="0">
                  <a:pos x="89" y="22"/>
                </a:cxn>
                <a:cxn ang="0">
                  <a:pos x="26" y="22"/>
                </a:cxn>
                <a:cxn ang="0">
                  <a:pos x="56" y="51"/>
                </a:cxn>
                <a:cxn ang="0">
                  <a:pos x="0" y="103"/>
                </a:cxn>
                <a:cxn ang="0">
                  <a:pos x="31" y="136"/>
                </a:cxn>
                <a:cxn ang="0">
                  <a:pos x="13" y="156"/>
                </a:cxn>
                <a:cxn ang="0">
                  <a:pos x="66" y="142"/>
                </a:cxn>
                <a:cxn ang="0">
                  <a:pos x="82" y="142"/>
                </a:cxn>
                <a:cxn ang="0">
                  <a:pos x="86" y="172"/>
                </a:cxn>
                <a:cxn ang="0">
                  <a:pos x="151" y="176"/>
                </a:cxn>
                <a:cxn ang="0">
                  <a:pos x="160" y="181"/>
                </a:cxn>
                <a:cxn ang="0">
                  <a:pos x="189" y="136"/>
                </a:cxn>
                <a:cxn ang="0">
                  <a:pos x="216" y="136"/>
                </a:cxn>
                <a:cxn ang="0">
                  <a:pos x="228" y="122"/>
                </a:cxn>
                <a:cxn ang="0">
                  <a:pos x="238" y="122"/>
                </a:cxn>
                <a:cxn ang="0">
                  <a:pos x="247" y="113"/>
                </a:cxn>
                <a:cxn ang="0">
                  <a:pos x="267" y="60"/>
                </a:cxn>
                <a:cxn ang="0">
                  <a:pos x="272" y="14"/>
                </a:cxn>
                <a:cxn ang="0">
                  <a:pos x="251" y="1"/>
                </a:cxn>
                <a:cxn ang="0">
                  <a:pos x="251" y="0"/>
                </a:cxn>
              </a:cxnLst>
              <a:rect l="0" t="0" r="r" b="b"/>
              <a:pathLst>
                <a:path w="272" h="181">
                  <a:moveTo>
                    <a:pt x="251" y="0"/>
                  </a:moveTo>
                  <a:lnTo>
                    <a:pt x="174" y="0"/>
                  </a:lnTo>
                  <a:lnTo>
                    <a:pt x="89" y="22"/>
                  </a:lnTo>
                  <a:lnTo>
                    <a:pt x="26" y="22"/>
                  </a:lnTo>
                  <a:lnTo>
                    <a:pt x="56" y="51"/>
                  </a:lnTo>
                  <a:lnTo>
                    <a:pt x="0" y="103"/>
                  </a:lnTo>
                  <a:lnTo>
                    <a:pt x="31" y="136"/>
                  </a:lnTo>
                  <a:lnTo>
                    <a:pt x="13" y="156"/>
                  </a:lnTo>
                  <a:lnTo>
                    <a:pt x="66" y="142"/>
                  </a:lnTo>
                  <a:lnTo>
                    <a:pt x="82" y="142"/>
                  </a:lnTo>
                  <a:lnTo>
                    <a:pt x="86" y="172"/>
                  </a:lnTo>
                  <a:lnTo>
                    <a:pt x="151" y="176"/>
                  </a:lnTo>
                  <a:lnTo>
                    <a:pt x="160" y="181"/>
                  </a:lnTo>
                  <a:lnTo>
                    <a:pt x="189" y="136"/>
                  </a:lnTo>
                  <a:lnTo>
                    <a:pt x="216" y="136"/>
                  </a:lnTo>
                  <a:lnTo>
                    <a:pt x="228" y="122"/>
                  </a:lnTo>
                  <a:lnTo>
                    <a:pt x="238" y="122"/>
                  </a:lnTo>
                  <a:lnTo>
                    <a:pt x="247" y="113"/>
                  </a:lnTo>
                  <a:lnTo>
                    <a:pt x="267" y="60"/>
                  </a:lnTo>
                  <a:lnTo>
                    <a:pt x="272" y="14"/>
                  </a:lnTo>
                  <a:lnTo>
                    <a:pt x="251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252">
              <a:extLst>
                <a:ext uri="{FF2B5EF4-FFF2-40B4-BE49-F238E27FC236}">
                  <a16:creationId xmlns:a16="http://schemas.microsoft.com/office/drawing/2014/main" id="{A7B628D8-48B6-6B4F-8F82-6DE52EB2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3086"/>
              <a:ext cx="269" cy="201"/>
            </a:xfrm>
            <a:custGeom>
              <a:avLst/>
              <a:gdLst/>
              <a:ahLst/>
              <a:cxnLst>
                <a:cxn ang="0">
                  <a:pos x="171" y="178"/>
                </a:cxn>
                <a:cxn ang="0">
                  <a:pos x="246" y="178"/>
                </a:cxn>
                <a:cxn ang="0">
                  <a:pos x="249" y="105"/>
                </a:cxn>
                <a:cxn ang="0">
                  <a:pos x="260" y="90"/>
                </a:cxn>
                <a:cxn ang="0">
                  <a:pos x="269" y="75"/>
                </a:cxn>
                <a:cxn ang="0">
                  <a:pos x="249" y="54"/>
                </a:cxn>
                <a:cxn ang="0">
                  <a:pos x="249" y="44"/>
                </a:cxn>
                <a:cxn ang="0">
                  <a:pos x="246" y="27"/>
                </a:cxn>
                <a:cxn ang="0">
                  <a:pos x="235" y="33"/>
                </a:cxn>
                <a:cxn ang="0">
                  <a:pos x="223" y="27"/>
                </a:cxn>
                <a:cxn ang="0">
                  <a:pos x="223" y="14"/>
                </a:cxn>
                <a:cxn ang="0">
                  <a:pos x="207" y="0"/>
                </a:cxn>
                <a:cxn ang="0">
                  <a:pos x="177" y="16"/>
                </a:cxn>
                <a:cxn ang="0">
                  <a:pos x="176" y="21"/>
                </a:cxn>
                <a:cxn ang="0">
                  <a:pos x="160" y="26"/>
                </a:cxn>
                <a:cxn ang="0">
                  <a:pos x="132" y="105"/>
                </a:cxn>
                <a:cxn ang="0">
                  <a:pos x="66" y="153"/>
                </a:cxn>
                <a:cxn ang="0">
                  <a:pos x="26" y="171"/>
                </a:cxn>
                <a:cxn ang="0">
                  <a:pos x="0" y="181"/>
                </a:cxn>
                <a:cxn ang="0">
                  <a:pos x="20" y="201"/>
                </a:cxn>
                <a:cxn ang="0">
                  <a:pos x="83" y="201"/>
                </a:cxn>
                <a:cxn ang="0">
                  <a:pos x="171" y="178"/>
                </a:cxn>
              </a:cxnLst>
              <a:rect l="0" t="0" r="r" b="b"/>
              <a:pathLst>
                <a:path w="269" h="201">
                  <a:moveTo>
                    <a:pt x="171" y="178"/>
                  </a:moveTo>
                  <a:lnTo>
                    <a:pt x="246" y="178"/>
                  </a:lnTo>
                  <a:lnTo>
                    <a:pt x="249" y="105"/>
                  </a:lnTo>
                  <a:lnTo>
                    <a:pt x="260" y="90"/>
                  </a:lnTo>
                  <a:lnTo>
                    <a:pt x="269" y="75"/>
                  </a:lnTo>
                  <a:lnTo>
                    <a:pt x="249" y="54"/>
                  </a:lnTo>
                  <a:lnTo>
                    <a:pt x="249" y="44"/>
                  </a:lnTo>
                  <a:lnTo>
                    <a:pt x="246" y="27"/>
                  </a:lnTo>
                  <a:lnTo>
                    <a:pt x="235" y="33"/>
                  </a:lnTo>
                  <a:lnTo>
                    <a:pt x="223" y="27"/>
                  </a:lnTo>
                  <a:lnTo>
                    <a:pt x="223" y="14"/>
                  </a:lnTo>
                  <a:lnTo>
                    <a:pt x="207" y="0"/>
                  </a:lnTo>
                  <a:lnTo>
                    <a:pt x="177" y="16"/>
                  </a:lnTo>
                  <a:lnTo>
                    <a:pt x="176" y="21"/>
                  </a:lnTo>
                  <a:lnTo>
                    <a:pt x="160" y="26"/>
                  </a:lnTo>
                  <a:lnTo>
                    <a:pt x="132" y="105"/>
                  </a:lnTo>
                  <a:lnTo>
                    <a:pt x="66" y="153"/>
                  </a:lnTo>
                  <a:lnTo>
                    <a:pt x="26" y="17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83" y="201"/>
                  </a:lnTo>
                  <a:lnTo>
                    <a:pt x="171" y="1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253">
              <a:extLst>
                <a:ext uri="{FF2B5EF4-FFF2-40B4-BE49-F238E27FC236}">
                  <a16:creationId xmlns:a16="http://schemas.microsoft.com/office/drawing/2014/main" id="{8FB2AAB6-9E0C-8047-A7AC-57795A057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3086"/>
              <a:ext cx="269" cy="201"/>
            </a:xfrm>
            <a:custGeom>
              <a:avLst/>
              <a:gdLst/>
              <a:ahLst/>
              <a:cxnLst>
                <a:cxn ang="0">
                  <a:pos x="171" y="178"/>
                </a:cxn>
                <a:cxn ang="0">
                  <a:pos x="246" y="178"/>
                </a:cxn>
                <a:cxn ang="0">
                  <a:pos x="249" y="105"/>
                </a:cxn>
                <a:cxn ang="0">
                  <a:pos x="260" y="90"/>
                </a:cxn>
                <a:cxn ang="0">
                  <a:pos x="269" y="75"/>
                </a:cxn>
                <a:cxn ang="0">
                  <a:pos x="249" y="54"/>
                </a:cxn>
                <a:cxn ang="0">
                  <a:pos x="249" y="44"/>
                </a:cxn>
                <a:cxn ang="0">
                  <a:pos x="246" y="27"/>
                </a:cxn>
                <a:cxn ang="0">
                  <a:pos x="235" y="33"/>
                </a:cxn>
                <a:cxn ang="0">
                  <a:pos x="223" y="27"/>
                </a:cxn>
                <a:cxn ang="0">
                  <a:pos x="223" y="14"/>
                </a:cxn>
                <a:cxn ang="0">
                  <a:pos x="207" y="0"/>
                </a:cxn>
                <a:cxn ang="0">
                  <a:pos x="177" y="16"/>
                </a:cxn>
                <a:cxn ang="0">
                  <a:pos x="176" y="21"/>
                </a:cxn>
                <a:cxn ang="0">
                  <a:pos x="160" y="26"/>
                </a:cxn>
                <a:cxn ang="0">
                  <a:pos x="132" y="105"/>
                </a:cxn>
                <a:cxn ang="0">
                  <a:pos x="66" y="153"/>
                </a:cxn>
                <a:cxn ang="0">
                  <a:pos x="26" y="171"/>
                </a:cxn>
                <a:cxn ang="0">
                  <a:pos x="0" y="181"/>
                </a:cxn>
                <a:cxn ang="0">
                  <a:pos x="20" y="201"/>
                </a:cxn>
                <a:cxn ang="0">
                  <a:pos x="83" y="201"/>
                </a:cxn>
                <a:cxn ang="0">
                  <a:pos x="171" y="178"/>
                </a:cxn>
              </a:cxnLst>
              <a:rect l="0" t="0" r="r" b="b"/>
              <a:pathLst>
                <a:path w="269" h="201">
                  <a:moveTo>
                    <a:pt x="171" y="178"/>
                  </a:moveTo>
                  <a:lnTo>
                    <a:pt x="246" y="178"/>
                  </a:lnTo>
                  <a:lnTo>
                    <a:pt x="249" y="105"/>
                  </a:lnTo>
                  <a:lnTo>
                    <a:pt x="260" y="90"/>
                  </a:lnTo>
                  <a:lnTo>
                    <a:pt x="269" y="75"/>
                  </a:lnTo>
                  <a:lnTo>
                    <a:pt x="249" y="54"/>
                  </a:lnTo>
                  <a:lnTo>
                    <a:pt x="249" y="44"/>
                  </a:lnTo>
                  <a:lnTo>
                    <a:pt x="246" y="27"/>
                  </a:lnTo>
                  <a:lnTo>
                    <a:pt x="235" y="33"/>
                  </a:lnTo>
                  <a:lnTo>
                    <a:pt x="223" y="27"/>
                  </a:lnTo>
                  <a:lnTo>
                    <a:pt x="223" y="14"/>
                  </a:lnTo>
                  <a:lnTo>
                    <a:pt x="207" y="0"/>
                  </a:lnTo>
                  <a:lnTo>
                    <a:pt x="177" y="16"/>
                  </a:lnTo>
                  <a:lnTo>
                    <a:pt x="176" y="21"/>
                  </a:lnTo>
                  <a:lnTo>
                    <a:pt x="160" y="26"/>
                  </a:lnTo>
                  <a:lnTo>
                    <a:pt x="132" y="105"/>
                  </a:lnTo>
                  <a:lnTo>
                    <a:pt x="66" y="153"/>
                  </a:lnTo>
                  <a:lnTo>
                    <a:pt x="26" y="17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83" y="201"/>
                  </a:lnTo>
                  <a:lnTo>
                    <a:pt x="171" y="17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254">
              <a:extLst>
                <a:ext uri="{FF2B5EF4-FFF2-40B4-BE49-F238E27FC236}">
                  <a16:creationId xmlns:a16="http://schemas.microsoft.com/office/drawing/2014/main" id="{1028FC63-B8AE-B24C-A78F-8FDC3AAF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226"/>
              <a:ext cx="196" cy="177"/>
            </a:xfrm>
            <a:custGeom>
              <a:avLst/>
              <a:gdLst/>
              <a:ahLst/>
              <a:cxnLst>
                <a:cxn ang="0">
                  <a:pos x="124" y="68"/>
                </a:cxn>
                <a:cxn ang="0">
                  <a:pos x="53" y="0"/>
                </a:cxn>
                <a:cxn ang="0">
                  <a:pos x="15" y="0"/>
                </a:cxn>
                <a:cxn ang="0">
                  <a:pos x="13" y="41"/>
                </a:cxn>
                <a:cxn ang="0">
                  <a:pos x="34" y="54"/>
                </a:cxn>
                <a:cxn ang="0">
                  <a:pos x="29" y="100"/>
                </a:cxn>
                <a:cxn ang="0">
                  <a:pos x="9" y="152"/>
                </a:cxn>
                <a:cxn ang="0">
                  <a:pos x="0" y="162"/>
                </a:cxn>
                <a:cxn ang="0">
                  <a:pos x="4" y="171"/>
                </a:cxn>
                <a:cxn ang="0">
                  <a:pos x="13" y="177"/>
                </a:cxn>
                <a:cxn ang="0">
                  <a:pos x="48" y="169"/>
                </a:cxn>
                <a:cxn ang="0">
                  <a:pos x="58" y="175"/>
                </a:cxn>
                <a:cxn ang="0">
                  <a:pos x="87" y="162"/>
                </a:cxn>
                <a:cxn ang="0">
                  <a:pos x="106" y="145"/>
                </a:cxn>
                <a:cxn ang="0">
                  <a:pos x="127" y="162"/>
                </a:cxn>
                <a:cxn ang="0">
                  <a:pos x="136" y="159"/>
                </a:cxn>
                <a:cxn ang="0">
                  <a:pos x="143" y="149"/>
                </a:cxn>
                <a:cxn ang="0">
                  <a:pos x="161" y="155"/>
                </a:cxn>
                <a:cxn ang="0">
                  <a:pos x="189" y="137"/>
                </a:cxn>
                <a:cxn ang="0">
                  <a:pos x="196" y="91"/>
                </a:cxn>
                <a:cxn ang="0">
                  <a:pos x="180" y="62"/>
                </a:cxn>
                <a:cxn ang="0">
                  <a:pos x="181" y="53"/>
                </a:cxn>
                <a:cxn ang="0">
                  <a:pos x="159" y="38"/>
                </a:cxn>
                <a:cxn ang="0">
                  <a:pos x="124" y="68"/>
                </a:cxn>
              </a:cxnLst>
              <a:rect l="0" t="0" r="r" b="b"/>
              <a:pathLst>
                <a:path w="196" h="177">
                  <a:moveTo>
                    <a:pt x="124" y="68"/>
                  </a:moveTo>
                  <a:lnTo>
                    <a:pt x="53" y="0"/>
                  </a:lnTo>
                  <a:lnTo>
                    <a:pt x="15" y="0"/>
                  </a:lnTo>
                  <a:lnTo>
                    <a:pt x="13" y="41"/>
                  </a:lnTo>
                  <a:lnTo>
                    <a:pt x="34" y="54"/>
                  </a:lnTo>
                  <a:lnTo>
                    <a:pt x="29" y="100"/>
                  </a:lnTo>
                  <a:lnTo>
                    <a:pt x="9" y="152"/>
                  </a:lnTo>
                  <a:lnTo>
                    <a:pt x="0" y="162"/>
                  </a:lnTo>
                  <a:lnTo>
                    <a:pt x="4" y="171"/>
                  </a:lnTo>
                  <a:lnTo>
                    <a:pt x="13" y="177"/>
                  </a:lnTo>
                  <a:lnTo>
                    <a:pt x="48" y="169"/>
                  </a:lnTo>
                  <a:lnTo>
                    <a:pt x="58" y="175"/>
                  </a:lnTo>
                  <a:lnTo>
                    <a:pt x="87" y="162"/>
                  </a:lnTo>
                  <a:lnTo>
                    <a:pt x="106" y="145"/>
                  </a:lnTo>
                  <a:lnTo>
                    <a:pt x="127" y="162"/>
                  </a:lnTo>
                  <a:lnTo>
                    <a:pt x="136" y="159"/>
                  </a:lnTo>
                  <a:lnTo>
                    <a:pt x="143" y="149"/>
                  </a:lnTo>
                  <a:lnTo>
                    <a:pt x="161" y="155"/>
                  </a:lnTo>
                  <a:lnTo>
                    <a:pt x="189" y="137"/>
                  </a:lnTo>
                  <a:lnTo>
                    <a:pt x="196" y="91"/>
                  </a:lnTo>
                  <a:lnTo>
                    <a:pt x="180" y="62"/>
                  </a:lnTo>
                  <a:lnTo>
                    <a:pt x="181" y="53"/>
                  </a:lnTo>
                  <a:lnTo>
                    <a:pt x="159" y="38"/>
                  </a:lnTo>
                  <a:lnTo>
                    <a:pt x="124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255">
              <a:extLst>
                <a:ext uri="{FF2B5EF4-FFF2-40B4-BE49-F238E27FC236}">
                  <a16:creationId xmlns:a16="http://schemas.microsoft.com/office/drawing/2014/main" id="{D7F223BA-09C3-CA47-958B-122A989F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226"/>
              <a:ext cx="196" cy="177"/>
            </a:xfrm>
            <a:custGeom>
              <a:avLst/>
              <a:gdLst/>
              <a:ahLst/>
              <a:cxnLst>
                <a:cxn ang="0">
                  <a:pos x="124" y="68"/>
                </a:cxn>
                <a:cxn ang="0">
                  <a:pos x="53" y="0"/>
                </a:cxn>
                <a:cxn ang="0">
                  <a:pos x="15" y="0"/>
                </a:cxn>
                <a:cxn ang="0">
                  <a:pos x="13" y="41"/>
                </a:cxn>
                <a:cxn ang="0">
                  <a:pos x="34" y="54"/>
                </a:cxn>
                <a:cxn ang="0">
                  <a:pos x="29" y="100"/>
                </a:cxn>
                <a:cxn ang="0">
                  <a:pos x="9" y="152"/>
                </a:cxn>
                <a:cxn ang="0">
                  <a:pos x="0" y="162"/>
                </a:cxn>
                <a:cxn ang="0">
                  <a:pos x="4" y="171"/>
                </a:cxn>
                <a:cxn ang="0">
                  <a:pos x="13" y="177"/>
                </a:cxn>
                <a:cxn ang="0">
                  <a:pos x="48" y="169"/>
                </a:cxn>
                <a:cxn ang="0">
                  <a:pos x="58" y="175"/>
                </a:cxn>
                <a:cxn ang="0">
                  <a:pos x="87" y="162"/>
                </a:cxn>
                <a:cxn ang="0">
                  <a:pos x="106" y="145"/>
                </a:cxn>
                <a:cxn ang="0">
                  <a:pos x="127" y="162"/>
                </a:cxn>
                <a:cxn ang="0">
                  <a:pos x="136" y="159"/>
                </a:cxn>
                <a:cxn ang="0">
                  <a:pos x="143" y="149"/>
                </a:cxn>
                <a:cxn ang="0">
                  <a:pos x="161" y="155"/>
                </a:cxn>
                <a:cxn ang="0">
                  <a:pos x="189" y="137"/>
                </a:cxn>
                <a:cxn ang="0">
                  <a:pos x="196" y="91"/>
                </a:cxn>
                <a:cxn ang="0">
                  <a:pos x="180" y="62"/>
                </a:cxn>
                <a:cxn ang="0">
                  <a:pos x="181" y="53"/>
                </a:cxn>
                <a:cxn ang="0">
                  <a:pos x="159" y="38"/>
                </a:cxn>
                <a:cxn ang="0">
                  <a:pos x="124" y="68"/>
                </a:cxn>
              </a:cxnLst>
              <a:rect l="0" t="0" r="r" b="b"/>
              <a:pathLst>
                <a:path w="196" h="177">
                  <a:moveTo>
                    <a:pt x="124" y="68"/>
                  </a:moveTo>
                  <a:lnTo>
                    <a:pt x="53" y="0"/>
                  </a:lnTo>
                  <a:lnTo>
                    <a:pt x="15" y="0"/>
                  </a:lnTo>
                  <a:lnTo>
                    <a:pt x="13" y="41"/>
                  </a:lnTo>
                  <a:lnTo>
                    <a:pt x="34" y="54"/>
                  </a:lnTo>
                  <a:lnTo>
                    <a:pt x="29" y="100"/>
                  </a:lnTo>
                  <a:lnTo>
                    <a:pt x="9" y="152"/>
                  </a:lnTo>
                  <a:lnTo>
                    <a:pt x="0" y="162"/>
                  </a:lnTo>
                  <a:lnTo>
                    <a:pt x="4" y="171"/>
                  </a:lnTo>
                  <a:lnTo>
                    <a:pt x="13" y="177"/>
                  </a:lnTo>
                  <a:lnTo>
                    <a:pt x="48" y="169"/>
                  </a:lnTo>
                  <a:lnTo>
                    <a:pt x="58" y="175"/>
                  </a:lnTo>
                  <a:lnTo>
                    <a:pt x="87" y="162"/>
                  </a:lnTo>
                  <a:lnTo>
                    <a:pt x="106" y="145"/>
                  </a:lnTo>
                  <a:lnTo>
                    <a:pt x="127" y="162"/>
                  </a:lnTo>
                  <a:lnTo>
                    <a:pt x="136" y="159"/>
                  </a:lnTo>
                  <a:lnTo>
                    <a:pt x="143" y="149"/>
                  </a:lnTo>
                  <a:lnTo>
                    <a:pt x="161" y="155"/>
                  </a:lnTo>
                  <a:lnTo>
                    <a:pt x="189" y="137"/>
                  </a:lnTo>
                  <a:lnTo>
                    <a:pt x="196" y="91"/>
                  </a:lnTo>
                  <a:lnTo>
                    <a:pt x="180" y="62"/>
                  </a:lnTo>
                  <a:lnTo>
                    <a:pt x="181" y="53"/>
                  </a:lnTo>
                  <a:lnTo>
                    <a:pt x="159" y="38"/>
                  </a:lnTo>
                  <a:lnTo>
                    <a:pt x="124" y="6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256">
              <a:extLst>
                <a:ext uri="{FF2B5EF4-FFF2-40B4-BE49-F238E27FC236}">
                  <a16:creationId xmlns:a16="http://schemas.microsoft.com/office/drawing/2014/main" id="{2BC5466C-D89F-234A-9042-9E72941AD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970"/>
              <a:ext cx="233" cy="205"/>
            </a:xfrm>
            <a:custGeom>
              <a:avLst/>
              <a:gdLst/>
              <a:ahLst/>
              <a:cxnLst>
                <a:cxn ang="0">
                  <a:pos x="95" y="188"/>
                </a:cxn>
                <a:cxn ang="0">
                  <a:pos x="110" y="203"/>
                </a:cxn>
                <a:cxn ang="0">
                  <a:pos x="141" y="175"/>
                </a:cxn>
                <a:cxn ang="0">
                  <a:pos x="178" y="165"/>
                </a:cxn>
                <a:cxn ang="0">
                  <a:pos x="176" y="163"/>
                </a:cxn>
                <a:cxn ang="0">
                  <a:pos x="184" y="154"/>
                </a:cxn>
                <a:cxn ang="0">
                  <a:pos x="206" y="145"/>
                </a:cxn>
                <a:cxn ang="0">
                  <a:pos x="229" y="136"/>
                </a:cxn>
                <a:cxn ang="0">
                  <a:pos x="226" y="121"/>
                </a:cxn>
                <a:cxn ang="0">
                  <a:pos x="206" y="125"/>
                </a:cxn>
                <a:cxn ang="0">
                  <a:pos x="204" y="117"/>
                </a:cxn>
                <a:cxn ang="0">
                  <a:pos x="223" y="105"/>
                </a:cxn>
                <a:cxn ang="0">
                  <a:pos x="219" y="84"/>
                </a:cxn>
                <a:cxn ang="0">
                  <a:pos x="233" y="61"/>
                </a:cxn>
                <a:cxn ang="0">
                  <a:pos x="231" y="51"/>
                </a:cxn>
                <a:cxn ang="0">
                  <a:pos x="195" y="27"/>
                </a:cxn>
                <a:cxn ang="0">
                  <a:pos x="175" y="33"/>
                </a:cxn>
                <a:cxn ang="0">
                  <a:pos x="157" y="27"/>
                </a:cxn>
                <a:cxn ang="0">
                  <a:pos x="122" y="0"/>
                </a:cxn>
                <a:cxn ang="0">
                  <a:pos x="110" y="0"/>
                </a:cxn>
                <a:cxn ang="0">
                  <a:pos x="107" y="4"/>
                </a:cxn>
                <a:cxn ang="0">
                  <a:pos x="79" y="23"/>
                </a:cxn>
                <a:cxn ang="0">
                  <a:pos x="74" y="36"/>
                </a:cxn>
                <a:cxn ang="0">
                  <a:pos x="78" y="58"/>
                </a:cxn>
                <a:cxn ang="0">
                  <a:pos x="49" y="76"/>
                </a:cxn>
                <a:cxn ang="0">
                  <a:pos x="23" y="79"/>
                </a:cxn>
                <a:cxn ang="0">
                  <a:pos x="14" y="88"/>
                </a:cxn>
                <a:cxn ang="0">
                  <a:pos x="9" y="107"/>
                </a:cxn>
                <a:cxn ang="0">
                  <a:pos x="0" y="117"/>
                </a:cxn>
                <a:cxn ang="0">
                  <a:pos x="15" y="132"/>
                </a:cxn>
                <a:cxn ang="0">
                  <a:pos x="15" y="145"/>
                </a:cxn>
                <a:cxn ang="0">
                  <a:pos x="30" y="152"/>
                </a:cxn>
                <a:cxn ang="0">
                  <a:pos x="39" y="145"/>
                </a:cxn>
                <a:cxn ang="0">
                  <a:pos x="43" y="162"/>
                </a:cxn>
                <a:cxn ang="0">
                  <a:pos x="42" y="172"/>
                </a:cxn>
                <a:cxn ang="0">
                  <a:pos x="61" y="195"/>
                </a:cxn>
                <a:cxn ang="0">
                  <a:pos x="59" y="200"/>
                </a:cxn>
                <a:cxn ang="0">
                  <a:pos x="78" y="205"/>
                </a:cxn>
                <a:cxn ang="0">
                  <a:pos x="95" y="188"/>
                </a:cxn>
              </a:cxnLst>
              <a:rect l="0" t="0" r="r" b="b"/>
              <a:pathLst>
                <a:path w="233" h="205">
                  <a:moveTo>
                    <a:pt x="95" y="188"/>
                  </a:moveTo>
                  <a:lnTo>
                    <a:pt x="110" y="203"/>
                  </a:lnTo>
                  <a:lnTo>
                    <a:pt x="141" y="175"/>
                  </a:lnTo>
                  <a:lnTo>
                    <a:pt x="178" y="165"/>
                  </a:lnTo>
                  <a:lnTo>
                    <a:pt x="176" y="163"/>
                  </a:lnTo>
                  <a:lnTo>
                    <a:pt x="184" y="154"/>
                  </a:lnTo>
                  <a:lnTo>
                    <a:pt x="206" y="145"/>
                  </a:lnTo>
                  <a:lnTo>
                    <a:pt x="229" y="136"/>
                  </a:lnTo>
                  <a:lnTo>
                    <a:pt x="226" y="121"/>
                  </a:lnTo>
                  <a:lnTo>
                    <a:pt x="206" y="125"/>
                  </a:lnTo>
                  <a:lnTo>
                    <a:pt x="204" y="117"/>
                  </a:lnTo>
                  <a:lnTo>
                    <a:pt x="223" y="105"/>
                  </a:lnTo>
                  <a:lnTo>
                    <a:pt x="219" y="84"/>
                  </a:lnTo>
                  <a:lnTo>
                    <a:pt x="233" y="61"/>
                  </a:lnTo>
                  <a:lnTo>
                    <a:pt x="231" y="51"/>
                  </a:lnTo>
                  <a:lnTo>
                    <a:pt x="195" y="27"/>
                  </a:lnTo>
                  <a:lnTo>
                    <a:pt x="175" y="33"/>
                  </a:lnTo>
                  <a:lnTo>
                    <a:pt x="157" y="27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4"/>
                  </a:lnTo>
                  <a:lnTo>
                    <a:pt x="79" y="23"/>
                  </a:lnTo>
                  <a:lnTo>
                    <a:pt x="74" y="36"/>
                  </a:lnTo>
                  <a:lnTo>
                    <a:pt x="78" y="58"/>
                  </a:lnTo>
                  <a:lnTo>
                    <a:pt x="49" y="76"/>
                  </a:lnTo>
                  <a:lnTo>
                    <a:pt x="23" y="79"/>
                  </a:lnTo>
                  <a:lnTo>
                    <a:pt x="14" y="88"/>
                  </a:lnTo>
                  <a:lnTo>
                    <a:pt x="9" y="107"/>
                  </a:lnTo>
                  <a:lnTo>
                    <a:pt x="0" y="117"/>
                  </a:lnTo>
                  <a:lnTo>
                    <a:pt x="15" y="132"/>
                  </a:lnTo>
                  <a:lnTo>
                    <a:pt x="15" y="145"/>
                  </a:lnTo>
                  <a:lnTo>
                    <a:pt x="30" y="152"/>
                  </a:lnTo>
                  <a:lnTo>
                    <a:pt x="39" y="145"/>
                  </a:lnTo>
                  <a:lnTo>
                    <a:pt x="43" y="162"/>
                  </a:lnTo>
                  <a:lnTo>
                    <a:pt x="42" y="172"/>
                  </a:lnTo>
                  <a:lnTo>
                    <a:pt x="61" y="195"/>
                  </a:lnTo>
                  <a:lnTo>
                    <a:pt x="59" y="200"/>
                  </a:lnTo>
                  <a:lnTo>
                    <a:pt x="78" y="205"/>
                  </a:lnTo>
                  <a:lnTo>
                    <a:pt x="95" y="1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257">
              <a:extLst>
                <a:ext uri="{FF2B5EF4-FFF2-40B4-BE49-F238E27FC236}">
                  <a16:creationId xmlns:a16="http://schemas.microsoft.com/office/drawing/2014/main" id="{F3852B72-B771-6D4C-B20D-DB9BF103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970"/>
              <a:ext cx="233" cy="205"/>
            </a:xfrm>
            <a:custGeom>
              <a:avLst/>
              <a:gdLst/>
              <a:ahLst/>
              <a:cxnLst>
                <a:cxn ang="0">
                  <a:pos x="95" y="188"/>
                </a:cxn>
                <a:cxn ang="0">
                  <a:pos x="110" y="203"/>
                </a:cxn>
                <a:cxn ang="0">
                  <a:pos x="141" y="175"/>
                </a:cxn>
                <a:cxn ang="0">
                  <a:pos x="178" y="165"/>
                </a:cxn>
                <a:cxn ang="0">
                  <a:pos x="176" y="163"/>
                </a:cxn>
                <a:cxn ang="0">
                  <a:pos x="184" y="154"/>
                </a:cxn>
                <a:cxn ang="0">
                  <a:pos x="206" y="145"/>
                </a:cxn>
                <a:cxn ang="0">
                  <a:pos x="229" y="136"/>
                </a:cxn>
                <a:cxn ang="0">
                  <a:pos x="226" y="121"/>
                </a:cxn>
                <a:cxn ang="0">
                  <a:pos x="206" y="125"/>
                </a:cxn>
                <a:cxn ang="0">
                  <a:pos x="204" y="117"/>
                </a:cxn>
                <a:cxn ang="0">
                  <a:pos x="223" y="105"/>
                </a:cxn>
                <a:cxn ang="0">
                  <a:pos x="219" y="84"/>
                </a:cxn>
                <a:cxn ang="0">
                  <a:pos x="233" y="61"/>
                </a:cxn>
                <a:cxn ang="0">
                  <a:pos x="231" y="51"/>
                </a:cxn>
                <a:cxn ang="0">
                  <a:pos x="195" y="27"/>
                </a:cxn>
                <a:cxn ang="0">
                  <a:pos x="175" y="33"/>
                </a:cxn>
                <a:cxn ang="0">
                  <a:pos x="157" y="27"/>
                </a:cxn>
                <a:cxn ang="0">
                  <a:pos x="122" y="0"/>
                </a:cxn>
                <a:cxn ang="0">
                  <a:pos x="110" y="0"/>
                </a:cxn>
                <a:cxn ang="0">
                  <a:pos x="107" y="4"/>
                </a:cxn>
                <a:cxn ang="0">
                  <a:pos x="79" y="23"/>
                </a:cxn>
                <a:cxn ang="0">
                  <a:pos x="74" y="36"/>
                </a:cxn>
                <a:cxn ang="0">
                  <a:pos x="78" y="58"/>
                </a:cxn>
                <a:cxn ang="0">
                  <a:pos x="49" y="76"/>
                </a:cxn>
                <a:cxn ang="0">
                  <a:pos x="23" y="79"/>
                </a:cxn>
                <a:cxn ang="0">
                  <a:pos x="14" y="88"/>
                </a:cxn>
                <a:cxn ang="0">
                  <a:pos x="9" y="107"/>
                </a:cxn>
                <a:cxn ang="0">
                  <a:pos x="0" y="117"/>
                </a:cxn>
                <a:cxn ang="0">
                  <a:pos x="15" y="132"/>
                </a:cxn>
                <a:cxn ang="0">
                  <a:pos x="15" y="145"/>
                </a:cxn>
                <a:cxn ang="0">
                  <a:pos x="30" y="152"/>
                </a:cxn>
                <a:cxn ang="0">
                  <a:pos x="39" y="145"/>
                </a:cxn>
                <a:cxn ang="0">
                  <a:pos x="43" y="162"/>
                </a:cxn>
                <a:cxn ang="0">
                  <a:pos x="42" y="172"/>
                </a:cxn>
                <a:cxn ang="0">
                  <a:pos x="61" y="195"/>
                </a:cxn>
                <a:cxn ang="0">
                  <a:pos x="59" y="200"/>
                </a:cxn>
                <a:cxn ang="0">
                  <a:pos x="78" y="205"/>
                </a:cxn>
                <a:cxn ang="0">
                  <a:pos x="95" y="188"/>
                </a:cxn>
              </a:cxnLst>
              <a:rect l="0" t="0" r="r" b="b"/>
              <a:pathLst>
                <a:path w="233" h="205">
                  <a:moveTo>
                    <a:pt x="95" y="188"/>
                  </a:moveTo>
                  <a:lnTo>
                    <a:pt x="110" y="203"/>
                  </a:lnTo>
                  <a:lnTo>
                    <a:pt x="141" y="175"/>
                  </a:lnTo>
                  <a:lnTo>
                    <a:pt x="178" y="165"/>
                  </a:lnTo>
                  <a:lnTo>
                    <a:pt x="176" y="163"/>
                  </a:lnTo>
                  <a:lnTo>
                    <a:pt x="184" y="154"/>
                  </a:lnTo>
                  <a:lnTo>
                    <a:pt x="206" y="145"/>
                  </a:lnTo>
                  <a:lnTo>
                    <a:pt x="229" y="136"/>
                  </a:lnTo>
                  <a:lnTo>
                    <a:pt x="226" y="121"/>
                  </a:lnTo>
                  <a:lnTo>
                    <a:pt x="206" y="125"/>
                  </a:lnTo>
                  <a:lnTo>
                    <a:pt x="204" y="117"/>
                  </a:lnTo>
                  <a:lnTo>
                    <a:pt x="223" y="105"/>
                  </a:lnTo>
                  <a:lnTo>
                    <a:pt x="219" y="84"/>
                  </a:lnTo>
                  <a:lnTo>
                    <a:pt x="233" y="61"/>
                  </a:lnTo>
                  <a:lnTo>
                    <a:pt x="231" y="51"/>
                  </a:lnTo>
                  <a:lnTo>
                    <a:pt x="195" y="27"/>
                  </a:lnTo>
                  <a:lnTo>
                    <a:pt x="175" y="33"/>
                  </a:lnTo>
                  <a:lnTo>
                    <a:pt x="157" y="27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4"/>
                  </a:lnTo>
                  <a:lnTo>
                    <a:pt x="79" y="23"/>
                  </a:lnTo>
                  <a:lnTo>
                    <a:pt x="74" y="36"/>
                  </a:lnTo>
                  <a:lnTo>
                    <a:pt x="78" y="58"/>
                  </a:lnTo>
                  <a:lnTo>
                    <a:pt x="49" y="76"/>
                  </a:lnTo>
                  <a:lnTo>
                    <a:pt x="23" y="79"/>
                  </a:lnTo>
                  <a:lnTo>
                    <a:pt x="14" y="88"/>
                  </a:lnTo>
                  <a:lnTo>
                    <a:pt x="9" y="107"/>
                  </a:lnTo>
                  <a:lnTo>
                    <a:pt x="0" y="117"/>
                  </a:lnTo>
                  <a:lnTo>
                    <a:pt x="15" y="132"/>
                  </a:lnTo>
                  <a:lnTo>
                    <a:pt x="15" y="145"/>
                  </a:lnTo>
                  <a:lnTo>
                    <a:pt x="30" y="152"/>
                  </a:lnTo>
                  <a:lnTo>
                    <a:pt x="39" y="145"/>
                  </a:lnTo>
                  <a:lnTo>
                    <a:pt x="43" y="162"/>
                  </a:lnTo>
                  <a:lnTo>
                    <a:pt x="42" y="172"/>
                  </a:lnTo>
                  <a:lnTo>
                    <a:pt x="61" y="195"/>
                  </a:lnTo>
                  <a:lnTo>
                    <a:pt x="59" y="200"/>
                  </a:lnTo>
                  <a:lnTo>
                    <a:pt x="78" y="205"/>
                  </a:lnTo>
                  <a:lnTo>
                    <a:pt x="95" y="18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258">
              <a:extLst>
                <a:ext uri="{FF2B5EF4-FFF2-40B4-BE49-F238E27FC236}">
                  <a16:creationId xmlns:a16="http://schemas.microsoft.com/office/drawing/2014/main" id="{1B9E5B8C-947F-AB4B-9DB7-682D3E73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139"/>
              <a:ext cx="198" cy="157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0" y="90"/>
                </a:cxn>
                <a:cxn ang="0">
                  <a:pos x="35" y="90"/>
                </a:cxn>
                <a:cxn ang="0">
                  <a:pos x="108" y="157"/>
                </a:cxn>
                <a:cxn ang="0">
                  <a:pos x="140" y="126"/>
                </a:cxn>
                <a:cxn ang="0">
                  <a:pos x="163" y="141"/>
                </a:cxn>
                <a:cxn ang="0">
                  <a:pos x="167" y="126"/>
                </a:cxn>
                <a:cxn ang="0">
                  <a:pos x="162" y="97"/>
                </a:cxn>
                <a:cxn ang="0">
                  <a:pos x="187" y="69"/>
                </a:cxn>
                <a:cxn ang="0">
                  <a:pos x="198" y="37"/>
                </a:cxn>
                <a:cxn ang="0">
                  <a:pos x="183" y="37"/>
                </a:cxn>
                <a:cxn ang="0">
                  <a:pos x="154" y="21"/>
                </a:cxn>
                <a:cxn ang="0">
                  <a:pos x="135" y="0"/>
                </a:cxn>
                <a:cxn ang="0">
                  <a:pos x="99" y="8"/>
                </a:cxn>
                <a:cxn ang="0">
                  <a:pos x="67" y="37"/>
                </a:cxn>
                <a:cxn ang="0">
                  <a:pos x="53" y="22"/>
                </a:cxn>
                <a:cxn ang="0">
                  <a:pos x="35" y="37"/>
                </a:cxn>
                <a:cxn ang="0">
                  <a:pos x="15" y="32"/>
                </a:cxn>
                <a:cxn ang="0">
                  <a:pos x="10" y="40"/>
                </a:cxn>
                <a:cxn ang="0">
                  <a:pos x="1" y="59"/>
                </a:cxn>
              </a:cxnLst>
              <a:rect l="0" t="0" r="r" b="b"/>
              <a:pathLst>
                <a:path w="198" h="157">
                  <a:moveTo>
                    <a:pt x="1" y="59"/>
                  </a:moveTo>
                  <a:lnTo>
                    <a:pt x="0" y="90"/>
                  </a:lnTo>
                  <a:lnTo>
                    <a:pt x="35" y="90"/>
                  </a:lnTo>
                  <a:lnTo>
                    <a:pt x="108" y="157"/>
                  </a:lnTo>
                  <a:lnTo>
                    <a:pt x="140" y="126"/>
                  </a:lnTo>
                  <a:lnTo>
                    <a:pt x="163" y="141"/>
                  </a:lnTo>
                  <a:lnTo>
                    <a:pt x="167" y="126"/>
                  </a:lnTo>
                  <a:lnTo>
                    <a:pt x="162" y="97"/>
                  </a:lnTo>
                  <a:lnTo>
                    <a:pt x="187" y="69"/>
                  </a:lnTo>
                  <a:lnTo>
                    <a:pt x="198" y="37"/>
                  </a:lnTo>
                  <a:lnTo>
                    <a:pt x="183" y="37"/>
                  </a:lnTo>
                  <a:lnTo>
                    <a:pt x="154" y="21"/>
                  </a:lnTo>
                  <a:lnTo>
                    <a:pt x="135" y="0"/>
                  </a:lnTo>
                  <a:lnTo>
                    <a:pt x="99" y="8"/>
                  </a:lnTo>
                  <a:lnTo>
                    <a:pt x="67" y="37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15" y="32"/>
                  </a:lnTo>
                  <a:lnTo>
                    <a:pt x="10" y="40"/>
                  </a:lnTo>
                  <a:lnTo>
                    <a:pt x="1" y="5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259">
              <a:extLst>
                <a:ext uri="{FF2B5EF4-FFF2-40B4-BE49-F238E27FC236}">
                  <a16:creationId xmlns:a16="http://schemas.microsoft.com/office/drawing/2014/main" id="{06CF976B-4626-AB44-846F-19C42BFB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139"/>
              <a:ext cx="198" cy="157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0" y="90"/>
                </a:cxn>
                <a:cxn ang="0">
                  <a:pos x="35" y="90"/>
                </a:cxn>
                <a:cxn ang="0">
                  <a:pos x="108" y="157"/>
                </a:cxn>
                <a:cxn ang="0">
                  <a:pos x="140" y="126"/>
                </a:cxn>
                <a:cxn ang="0">
                  <a:pos x="163" y="141"/>
                </a:cxn>
                <a:cxn ang="0">
                  <a:pos x="167" y="126"/>
                </a:cxn>
                <a:cxn ang="0">
                  <a:pos x="162" y="97"/>
                </a:cxn>
                <a:cxn ang="0">
                  <a:pos x="187" y="69"/>
                </a:cxn>
                <a:cxn ang="0">
                  <a:pos x="198" y="37"/>
                </a:cxn>
                <a:cxn ang="0">
                  <a:pos x="183" y="37"/>
                </a:cxn>
                <a:cxn ang="0">
                  <a:pos x="154" y="21"/>
                </a:cxn>
                <a:cxn ang="0">
                  <a:pos x="135" y="0"/>
                </a:cxn>
                <a:cxn ang="0">
                  <a:pos x="99" y="8"/>
                </a:cxn>
                <a:cxn ang="0">
                  <a:pos x="67" y="37"/>
                </a:cxn>
                <a:cxn ang="0">
                  <a:pos x="53" y="22"/>
                </a:cxn>
                <a:cxn ang="0">
                  <a:pos x="35" y="37"/>
                </a:cxn>
                <a:cxn ang="0">
                  <a:pos x="15" y="32"/>
                </a:cxn>
                <a:cxn ang="0">
                  <a:pos x="10" y="40"/>
                </a:cxn>
                <a:cxn ang="0">
                  <a:pos x="1" y="59"/>
                </a:cxn>
              </a:cxnLst>
              <a:rect l="0" t="0" r="r" b="b"/>
              <a:pathLst>
                <a:path w="198" h="157">
                  <a:moveTo>
                    <a:pt x="1" y="59"/>
                  </a:moveTo>
                  <a:lnTo>
                    <a:pt x="0" y="90"/>
                  </a:lnTo>
                  <a:lnTo>
                    <a:pt x="35" y="90"/>
                  </a:lnTo>
                  <a:lnTo>
                    <a:pt x="108" y="157"/>
                  </a:lnTo>
                  <a:lnTo>
                    <a:pt x="140" y="126"/>
                  </a:lnTo>
                  <a:lnTo>
                    <a:pt x="163" y="141"/>
                  </a:lnTo>
                  <a:lnTo>
                    <a:pt x="167" y="126"/>
                  </a:lnTo>
                  <a:lnTo>
                    <a:pt x="162" y="97"/>
                  </a:lnTo>
                  <a:lnTo>
                    <a:pt x="187" y="69"/>
                  </a:lnTo>
                  <a:lnTo>
                    <a:pt x="198" y="37"/>
                  </a:lnTo>
                  <a:lnTo>
                    <a:pt x="183" y="37"/>
                  </a:lnTo>
                  <a:lnTo>
                    <a:pt x="154" y="21"/>
                  </a:lnTo>
                  <a:lnTo>
                    <a:pt x="135" y="0"/>
                  </a:lnTo>
                  <a:lnTo>
                    <a:pt x="99" y="8"/>
                  </a:lnTo>
                  <a:lnTo>
                    <a:pt x="67" y="37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15" y="32"/>
                  </a:lnTo>
                  <a:lnTo>
                    <a:pt x="10" y="40"/>
                  </a:lnTo>
                  <a:lnTo>
                    <a:pt x="1" y="59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260">
              <a:extLst>
                <a:ext uri="{FF2B5EF4-FFF2-40B4-BE49-F238E27FC236}">
                  <a16:creationId xmlns:a16="http://schemas.microsoft.com/office/drawing/2014/main" id="{C97E4E82-3DE4-2A49-ABCE-01218588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875"/>
              <a:ext cx="255" cy="234"/>
            </a:xfrm>
            <a:custGeom>
              <a:avLst/>
              <a:gdLst/>
              <a:ahLst/>
              <a:cxnLst>
                <a:cxn ang="0">
                  <a:pos x="26" y="234"/>
                </a:cxn>
                <a:cxn ang="0">
                  <a:pos x="3" y="180"/>
                </a:cxn>
                <a:cxn ang="0">
                  <a:pos x="47" y="120"/>
                </a:cxn>
                <a:cxn ang="0">
                  <a:pos x="23" y="120"/>
                </a:cxn>
                <a:cxn ang="0">
                  <a:pos x="0" y="97"/>
                </a:cxn>
                <a:cxn ang="0">
                  <a:pos x="0" y="44"/>
                </a:cxn>
                <a:cxn ang="0">
                  <a:pos x="23" y="44"/>
                </a:cxn>
                <a:cxn ang="0">
                  <a:pos x="32" y="0"/>
                </a:cxn>
                <a:cxn ang="0">
                  <a:pos x="100" y="22"/>
                </a:cxn>
                <a:cxn ang="0">
                  <a:pos x="120" y="44"/>
                </a:cxn>
                <a:cxn ang="0">
                  <a:pos x="175" y="26"/>
                </a:cxn>
                <a:cxn ang="0">
                  <a:pos x="198" y="47"/>
                </a:cxn>
                <a:cxn ang="0">
                  <a:pos x="230" y="19"/>
                </a:cxn>
                <a:cxn ang="0">
                  <a:pos x="255" y="19"/>
                </a:cxn>
                <a:cxn ang="0">
                  <a:pos x="223" y="76"/>
                </a:cxn>
                <a:cxn ang="0">
                  <a:pos x="197" y="91"/>
                </a:cxn>
                <a:cxn ang="0">
                  <a:pos x="163" y="107"/>
                </a:cxn>
                <a:cxn ang="0">
                  <a:pos x="154" y="113"/>
                </a:cxn>
                <a:cxn ang="0">
                  <a:pos x="152" y="149"/>
                </a:cxn>
                <a:cxn ang="0">
                  <a:pos x="125" y="167"/>
                </a:cxn>
                <a:cxn ang="0">
                  <a:pos x="95" y="171"/>
                </a:cxn>
                <a:cxn ang="0">
                  <a:pos x="83" y="198"/>
                </a:cxn>
                <a:cxn ang="0">
                  <a:pos x="75" y="209"/>
                </a:cxn>
                <a:cxn ang="0">
                  <a:pos x="26" y="234"/>
                </a:cxn>
              </a:cxnLst>
              <a:rect l="0" t="0" r="r" b="b"/>
              <a:pathLst>
                <a:path w="255" h="234">
                  <a:moveTo>
                    <a:pt x="26" y="234"/>
                  </a:moveTo>
                  <a:lnTo>
                    <a:pt x="3" y="180"/>
                  </a:lnTo>
                  <a:lnTo>
                    <a:pt x="47" y="120"/>
                  </a:lnTo>
                  <a:lnTo>
                    <a:pt x="23" y="120"/>
                  </a:lnTo>
                  <a:lnTo>
                    <a:pt x="0" y="97"/>
                  </a:lnTo>
                  <a:lnTo>
                    <a:pt x="0" y="44"/>
                  </a:lnTo>
                  <a:lnTo>
                    <a:pt x="23" y="44"/>
                  </a:lnTo>
                  <a:lnTo>
                    <a:pt x="32" y="0"/>
                  </a:lnTo>
                  <a:lnTo>
                    <a:pt x="100" y="22"/>
                  </a:lnTo>
                  <a:lnTo>
                    <a:pt x="120" y="44"/>
                  </a:lnTo>
                  <a:lnTo>
                    <a:pt x="175" y="26"/>
                  </a:lnTo>
                  <a:lnTo>
                    <a:pt x="198" y="47"/>
                  </a:lnTo>
                  <a:lnTo>
                    <a:pt x="230" y="19"/>
                  </a:lnTo>
                  <a:lnTo>
                    <a:pt x="255" y="19"/>
                  </a:lnTo>
                  <a:lnTo>
                    <a:pt x="223" y="76"/>
                  </a:lnTo>
                  <a:lnTo>
                    <a:pt x="197" y="91"/>
                  </a:lnTo>
                  <a:lnTo>
                    <a:pt x="163" y="107"/>
                  </a:lnTo>
                  <a:lnTo>
                    <a:pt x="154" y="113"/>
                  </a:lnTo>
                  <a:lnTo>
                    <a:pt x="152" y="149"/>
                  </a:lnTo>
                  <a:lnTo>
                    <a:pt x="125" y="167"/>
                  </a:lnTo>
                  <a:lnTo>
                    <a:pt x="95" y="171"/>
                  </a:lnTo>
                  <a:lnTo>
                    <a:pt x="83" y="198"/>
                  </a:lnTo>
                  <a:lnTo>
                    <a:pt x="75" y="209"/>
                  </a:lnTo>
                  <a:lnTo>
                    <a:pt x="26" y="2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261">
              <a:extLst>
                <a:ext uri="{FF2B5EF4-FFF2-40B4-BE49-F238E27FC236}">
                  <a16:creationId xmlns:a16="http://schemas.microsoft.com/office/drawing/2014/main" id="{5FC75443-B7B4-A74D-8934-653DD8EAF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875"/>
              <a:ext cx="255" cy="234"/>
            </a:xfrm>
            <a:custGeom>
              <a:avLst/>
              <a:gdLst/>
              <a:ahLst/>
              <a:cxnLst>
                <a:cxn ang="0">
                  <a:pos x="26" y="234"/>
                </a:cxn>
                <a:cxn ang="0">
                  <a:pos x="3" y="180"/>
                </a:cxn>
                <a:cxn ang="0">
                  <a:pos x="47" y="120"/>
                </a:cxn>
                <a:cxn ang="0">
                  <a:pos x="23" y="120"/>
                </a:cxn>
                <a:cxn ang="0">
                  <a:pos x="0" y="97"/>
                </a:cxn>
                <a:cxn ang="0">
                  <a:pos x="0" y="44"/>
                </a:cxn>
                <a:cxn ang="0">
                  <a:pos x="23" y="44"/>
                </a:cxn>
                <a:cxn ang="0">
                  <a:pos x="32" y="0"/>
                </a:cxn>
                <a:cxn ang="0">
                  <a:pos x="100" y="22"/>
                </a:cxn>
                <a:cxn ang="0">
                  <a:pos x="120" y="44"/>
                </a:cxn>
                <a:cxn ang="0">
                  <a:pos x="175" y="26"/>
                </a:cxn>
                <a:cxn ang="0">
                  <a:pos x="198" y="47"/>
                </a:cxn>
                <a:cxn ang="0">
                  <a:pos x="230" y="19"/>
                </a:cxn>
                <a:cxn ang="0">
                  <a:pos x="255" y="19"/>
                </a:cxn>
                <a:cxn ang="0">
                  <a:pos x="223" y="76"/>
                </a:cxn>
                <a:cxn ang="0">
                  <a:pos x="197" y="91"/>
                </a:cxn>
                <a:cxn ang="0">
                  <a:pos x="163" y="107"/>
                </a:cxn>
                <a:cxn ang="0">
                  <a:pos x="154" y="113"/>
                </a:cxn>
                <a:cxn ang="0">
                  <a:pos x="152" y="149"/>
                </a:cxn>
                <a:cxn ang="0">
                  <a:pos x="125" y="167"/>
                </a:cxn>
                <a:cxn ang="0">
                  <a:pos x="95" y="171"/>
                </a:cxn>
                <a:cxn ang="0">
                  <a:pos x="83" y="198"/>
                </a:cxn>
                <a:cxn ang="0">
                  <a:pos x="75" y="209"/>
                </a:cxn>
                <a:cxn ang="0">
                  <a:pos x="26" y="234"/>
                </a:cxn>
              </a:cxnLst>
              <a:rect l="0" t="0" r="r" b="b"/>
              <a:pathLst>
                <a:path w="255" h="234">
                  <a:moveTo>
                    <a:pt x="26" y="234"/>
                  </a:moveTo>
                  <a:lnTo>
                    <a:pt x="3" y="180"/>
                  </a:lnTo>
                  <a:lnTo>
                    <a:pt x="47" y="120"/>
                  </a:lnTo>
                  <a:lnTo>
                    <a:pt x="23" y="120"/>
                  </a:lnTo>
                  <a:lnTo>
                    <a:pt x="0" y="97"/>
                  </a:lnTo>
                  <a:lnTo>
                    <a:pt x="0" y="44"/>
                  </a:lnTo>
                  <a:lnTo>
                    <a:pt x="23" y="44"/>
                  </a:lnTo>
                  <a:lnTo>
                    <a:pt x="32" y="0"/>
                  </a:lnTo>
                  <a:lnTo>
                    <a:pt x="100" y="22"/>
                  </a:lnTo>
                  <a:lnTo>
                    <a:pt x="120" y="44"/>
                  </a:lnTo>
                  <a:lnTo>
                    <a:pt x="175" y="26"/>
                  </a:lnTo>
                  <a:lnTo>
                    <a:pt x="198" y="47"/>
                  </a:lnTo>
                  <a:lnTo>
                    <a:pt x="230" y="19"/>
                  </a:lnTo>
                  <a:lnTo>
                    <a:pt x="255" y="19"/>
                  </a:lnTo>
                  <a:lnTo>
                    <a:pt x="223" y="76"/>
                  </a:lnTo>
                  <a:lnTo>
                    <a:pt x="197" y="91"/>
                  </a:lnTo>
                  <a:lnTo>
                    <a:pt x="163" y="107"/>
                  </a:lnTo>
                  <a:lnTo>
                    <a:pt x="154" y="113"/>
                  </a:lnTo>
                  <a:lnTo>
                    <a:pt x="152" y="149"/>
                  </a:lnTo>
                  <a:lnTo>
                    <a:pt x="125" y="167"/>
                  </a:lnTo>
                  <a:lnTo>
                    <a:pt x="95" y="171"/>
                  </a:lnTo>
                  <a:lnTo>
                    <a:pt x="83" y="198"/>
                  </a:lnTo>
                  <a:lnTo>
                    <a:pt x="75" y="209"/>
                  </a:lnTo>
                  <a:lnTo>
                    <a:pt x="26" y="234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262">
              <a:extLst>
                <a:ext uri="{FF2B5EF4-FFF2-40B4-BE49-F238E27FC236}">
                  <a16:creationId xmlns:a16="http://schemas.microsoft.com/office/drawing/2014/main" id="{98288EA5-367F-A645-8EC3-B6892829B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789"/>
              <a:ext cx="349" cy="210"/>
            </a:xfrm>
            <a:custGeom>
              <a:avLst/>
              <a:gdLst/>
              <a:ahLst/>
              <a:cxnLst>
                <a:cxn ang="0">
                  <a:pos x="318" y="110"/>
                </a:cxn>
                <a:cxn ang="0">
                  <a:pos x="339" y="130"/>
                </a:cxn>
                <a:cxn ang="0">
                  <a:pos x="349" y="127"/>
                </a:cxn>
                <a:cxn ang="0">
                  <a:pos x="333" y="109"/>
                </a:cxn>
                <a:cxn ang="0">
                  <a:pos x="335" y="100"/>
                </a:cxn>
                <a:cxn ang="0">
                  <a:pos x="328" y="79"/>
                </a:cxn>
                <a:cxn ang="0">
                  <a:pos x="331" y="52"/>
                </a:cxn>
                <a:cxn ang="0">
                  <a:pos x="321" y="22"/>
                </a:cxn>
                <a:cxn ang="0">
                  <a:pos x="296" y="0"/>
                </a:cxn>
                <a:cxn ang="0">
                  <a:pos x="291" y="15"/>
                </a:cxn>
                <a:cxn ang="0">
                  <a:pos x="187" y="31"/>
                </a:cxn>
                <a:cxn ang="0">
                  <a:pos x="130" y="64"/>
                </a:cxn>
                <a:cxn ang="0">
                  <a:pos x="86" y="104"/>
                </a:cxn>
                <a:cxn ang="0">
                  <a:pos x="0" y="164"/>
                </a:cxn>
                <a:cxn ang="0">
                  <a:pos x="0" y="185"/>
                </a:cxn>
                <a:cxn ang="0">
                  <a:pos x="27" y="185"/>
                </a:cxn>
                <a:cxn ang="0">
                  <a:pos x="53" y="185"/>
                </a:cxn>
                <a:cxn ang="0">
                  <a:pos x="53" y="210"/>
                </a:cxn>
                <a:cxn ang="0">
                  <a:pos x="78" y="210"/>
                </a:cxn>
                <a:cxn ang="0">
                  <a:pos x="96" y="173"/>
                </a:cxn>
                <a:cxn ang="0">
                  <a:pos x="124" y="150"/>
                </a:cxn>
                <a:cxn ang="0">
                  <a:pos x="193" y="150"/>
                </a:cxn>
                <a:cxn ang="0">
                  <a:pos x="217" y="115"/>
                </a:cxn>
                <a:cxn ang="0">
                  <a:pos x="243" y="125"/>
                </a:cxn>
                <a:cxn ang="0">
                  <a:pos x="251" y="86"/>
                </a:cxn>
                <a:cxn ang="0">
                  <a:pos x="318" y="110"/>
                </a:cxn>
              </a:cxnLst>
              <a:rect l="0" t="0" r="r" b="b"/>
              <a:pathLst>
                <a:path w="349" h="210">
                  <a:moveTo>
                    <a:pt x="318" y="110"/>
                  </a:moveTo>
                  <a:lnTo>
                    <a:pt x="339" y="130"/>
                  </a:lnTo>
                  <a:lnTo>
                    <a:pt x="349" y="127"/>
                  </a:lnTo>
                  <a:lnTo>
                    <a:pt x="333" y="109"/>
                  </a:lnTo>
                  <a:lnTo>
                    <a:pt x="335" y="100"/>
                  </a:lnTo>
                  <a:lnTo>
                    <a:pt x="328" y="79"/>
                  </a:lnTo>
                  <a:lnTo>
                    <a:pt x="331" y="52"/>
                  </a:lnTo>
                  <a:lnTo>
                    <a:pt x="321" y="22"/>
                  </a:lnTo>
                  <a:lnTo>
                    <a:pt x="296" y="0"/>
                  </a:lnTo>
                  <a:lnTo>
                    <a:pt x="291" y="15"/>
                  </a:lnTo>
                  <a:lnTo>
                    <a:pt x="187" y="31"/>
                  </a:lnTo>
                  <a:lnTo>
                    <a:pt x="130" y="64"/>
                  </a:lnTo>
                  <a:lnTo>
                    <a:pt x="86" y="104"/>
                  </a:lnTo>
                  <a:lnTo>
                    <a:pt x="0" y="164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53" y="185"/>
                  </a:lnTo>
                  <a:lnTo>
                    <a:pt x="53" y="210"/>
                  </a:lnTo>
                  <a:lnTo>
                    <a:pt x="78" y="210"/>
                  </a:lnTo>
                  <a:lnTo>
                    <a:pt x="96" y="173"/>
                  </a:lnTo>
                  <a:lnTo>
                    <a:pt x="124" y="150"/>
                  </a:lnTo>
                  <a:lnTo>
                    <a:pt x="193" y="150"/>
                  </a:lnTo>
                  <a:lnTo>
                    <a:pt x="217" y="115"/>
                  </a:lnTo>
                  <a:lnTo>
                    <a:pt x="243" y="125"/>
                  </a:lnTo>
                  <a:lnTo>
                    <a:pt x="251" y="86"/>
                  </a:lnTo>
                  <a:lnTo>
                    <a:pt x="318" y="1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263">
              <a:extLst>
                <a:ext uri="{FF2B5EF4-FFF2-40B4-BE49-F238E27FC236}">
                  <a16:creationId xmlns:a16="http://schemas.microsoft.com/office/drawing/2014/main" id="{D604D0A0-0A61-6C4B-B0DA-94246B25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789"/>
              <a:ext cx="349" cy="210"/>
            </a:xfrm>
            <a:custGeom>
              <a:avLst/>
              <a:gdLst/>
              <a:ahLst/>
              <a:cxnLst>
                <a:cxn ang="0">
                  <a:pos x="318" y="110"/>
                </a:cxn>
                <a:cxn ang="0">
                  <a:pos x="339" y="130"/>
                </a:cxn>
                <a:cxn ang="0">
                  <a:pos x="349" y="127"/>
                </a:cxn>
                <a:cxn ang="0">
                  <a:pos x="333" y="109"/>
                </a:cxn>
                <a:cxn ang="0">
                  <a:pos x="335" y="100"/>
                </a:cxn>
                <a:cxn ang="0">
                  <a:pos x="328" y="79"/>
                </a:cxn>
                <a:cxn ang="0">
                  <a:pos x="331" y="52"/>
                </a:cxn>
                <a:cxn ang="0">
                  <a:pos x="321" y="22"/>
                </a:cxn>
                <a:cxn ang="0">
                  <a:pos x="296" y="0"/>
                </a:cxn>
                <a:cxn ang="0">
                  <a:pos x="291" y="15"/>
                </a:cxn>
                <a:cxn ang="0">
                  <a:pos x="187" y="31"/>
                </a:cxn>
                <a:cxn ang="0">
                  <a:pos x="130" y="64"/>
                </a:cxn>
                <a:cxn ang="0">
                  <a:pos x="86" y="104"/>
                </a:cxn>
                <a:cxn ang="0">
                  <a:pos x="0" y="164"/>
                </a:cxn>
                <a:cxn ang="0">
                  <a:pos x="0" y="185"/>
                </a:cxn>
                <a:cxn ang="0">
                  <a:pos x="27" y="185"/>
                </a:cxn>
                <a:cxn ang="0">
                  <a:pos x="53" y="185"/>
                </a:cxn>
                <a:cxn ang="0">
                  <a:pos x="53" y="210"/>
                </a:cxn>
                <a:cxn ang="0">
                  <a:pos x="78" y="210"/>
                </a:cxn>
                <a:cxn ang="0">
                  <a:pos x="96" y="173"/>
                </a:cxn>
                <a:cxn ang="0">
                  <a:pos x="124" y="150"/>
                </a:cxn>
                <a:cxn ang="0">
                  <a:pos x="193" y="150"/>
                </a:cxn>
                <a:cxn ang="0">
                  <a:pos x="217" y="115"/>
                </a:cxn>
                <a:cxn ang="0">
                  <a:pos x="243" y="125"/>
                </a:cxn>
                <a:cxn ang="0">
                  <a:pos x="251" y="86"/>
                </a:cxn>
                <a:cxn ang="0">
                  <a:pos x="318" y="110"/>
                </a:cxn>
              </a:cxnLst>
              <a:rect l="0" t="0" r="r" b="b"/>
              <a:pathLst>
                <a:path w="349" h="210">
                  <a:moveTo>
                    <a:pt x="318" y="110"/>
                  </a:moveTo>
                  <a:lnTo>
                    <a:pt x="339" y="130"/>
                  </a:lnTo>
                  <a:lnTo>
                    <a:pt x="349" y="127"/>
                  </a:lnTo>
                  <a:lnTo>
                    <a:pt x="333" y="109"/>
                  </a:lnTo>
                  <a:lnTo>
                    <a:pt x="335" y="100"/>
                  </a:lnTo>
                  <a:lnTo>
                    <a:pt x="328" y="79"/>
                  </a:lnTo>
                  <a:lnTo>
                    <a:pt x="331" y="52"/>
                  </a:lnTo>
                  <a:lnTo>
                    <a:pt x="321" y="22"/>
                  </a:lnTo>
                  <a:lnTo>
                    <a:pt x="296" y="0"/>
                  </a:lnTo>
                  <a:lnTo>
                    <a:pt x="291" y="15"/>
                  </a:lnTo>
                  <a:lnTo>
                    <a:pt x="187" y="31"/>
                  </a:lnTo>
                  <a:lnTo>
                    <a:pt x="130" y="64"/>
                  </a:lnTo>
                  <a:lnTo>
                    <a:pt x="86" y="104"/>
                  </a:lnTo>
                  <a:lnTo>
                    <a:pt x="0" y="164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53" y="185"/>
                  </a:lnTo>
                  <a:lnTo>
                    <a:pt x="53" y="210"/>
                  </a:lnTo>
                  <a:lnTo>
                    <a:pt x="78" y="210"/>
                  </a:lnTo>
                  <a:lnTo>
                    <a:pt x="96" y="173"/>
                  </a:lnTo>
                  <a:lnTo>
                    <a:pt x="124" y="150"/>
                  </a:lnTo>
                  <a:lnTo>
                    <a:pt x="193" y="150"/>
                  </a:lnTo>
                  <a:lnTo>
                    <a:pt x="217" y="115"/>
                  </a:lnTo>
                  <a:lnTo>
                    <a:pt x="243" y="125"/>
                  </a:lnTo>
                  <a:lnTo>
                    <a:pt x="251" y="86"/>
                  </a:lnTo>
                  <a:lnTo>
                    <a:pt x="318" y="11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264">
              <a:extLst>
                <a:ext uri="{FF2B5EF4-FFF2-40B4-BE49-F238E27FC236}">
                  <a16:creationId xmlns:a16="http://schemas.microsoft.com/office/drawing/2014/main" id="{CED3585A-4E05-D54C-85D3-0D0AC6193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778"/>
              <a:ext cx="53" cy="2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31" y="29"/>
                </a:cxn>
                <a:cxn ang="0">
                  <a:pos x="53" y="0"/>
                </a:cxn>
              </a:cxnLst>
              <a:rect l="0" t="0" r="r" b="b"/>
              <a:pathLst>
                <a:path w="53" h="29">
                  <a:moveTo>
                    <a:pt x="53" y="0"/>
                  </a:moveTo>
                  <a:lnTo>
                    <a:pt x="22" y="0"/>
                  </a:lnTo>
                  <a:lnTo>
                    <a:pt x="0" y="29"/>
                  </a:lnTo>
                  <a:lnTo>
                    <a:pt x="31" y="29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265">
              <a:extLst>
                <a:ext uri="{FF2B5EF4-FFF2-40B4-BE49-F238E27FC236}">
                  <a16:creationId xmlns:a16="http://schemas.microsoft.com/office/drawing/2014/main" id="{01D49667-54A8-D442-9589-BD01EF89E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778"/>
              <a:ext cx="53" cy="2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31" y="29"/>
                </a:cxn>
                <a:cxn ang="0">
                  <a:pos x="53" y="0"/>
                </a:cxn>
              </a:cxnLst>
              <a:rect l="0" t="0" r="r" b="b"/>
              <a:pathLst>
                <a:path w="53" h="29">
                  <a:moveTo>
                    <a:pt x="53" y="0"/>
                  </a:moveTo>
                  <a:lnTo>
                    <a:pt x="22" y="0"/>
                  </a:lnTo>
                  <a:lnTo>
                    <a:pt x="0" y="29"/>
                  </a:lnTo>
                  <a:lnTo>
                    <a:pt x="31" y="29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266">
              <a:extLst>
                <a:ext uri="{FF2B5EF4-FFF2-40B4-BE49-F238E27FC236}">
                  <a16:creationId xmlns:a16="http://schemas.microsoft.com/office/drawing/2014/main" id="{1BB61558-C340-D645-B87B-7E4966985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30"/>
              <a:ext cx="104" cy="110"/>
            </a:xfrm>
            <a:custGeom>
              <a:avLst/>
              <a:gdLst/>
              <a:ahLst/>
              <a:cxnLst>
                <a:cxn ang="0">
                  <a:pos x="93" y="82"/>
                </a:cxn>
                <a:cxn ang="0">
                  <a:pos x="104" y="45"/>
                </a:cxn>
                <a:cxn ang="0">
                  <a:pos x="78" y="22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83"/>
                </a:cxn>
                <a:cxn ang="0">
                  <a:pos x="24" y="83"/>
                </a:cxn>
                <a:cxn ang="0">
                  <a:pos x="6" y="97"/>
                </a:cxn>
                <a:cxn ang="0">
                  <a:pos x="20" y="110"/>
                </a:cxn>
                <a:cxn ang="0">
                  <a:pos x="25" y="110"/>
                </a:cxn>
                <a:cxn ang="0">
                  <a:pos x="68" y="85"/>
                </a:cxn>
                <a:cxn ang="0">
                  <a:pos x="93" y="82"/>
                </a:cxn>
              </a:cxnLst>
              <a:rect l="0" t="0" r="r" b="b"/>
              <a:pathLst>
                <a:path w="104" h="110">
                  <a:moveTo>
                    <a:pt x="93" y="82"/>
                  </a:moveTo>
                  <a:lnTo>
                    <a:pt x="104" y="45"/>
                  </a:lnTo>
                  <a:lnTo>
                    <a:pt x="78" y="2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24" y="83"/>
                  </a:lnTo>
                  <a:lnTo>
                    <a:pt x="6" y="97"/>
                  </a:lnTo>
                  <a:lnTo>
                    <a:pt x="20" y="110"/>
                  </a:lnTo>
                  <a:lnTo>
                    <a:pt x="25" y="110"/>
                  </a:lnTo>
                  <a:lnTo>
                    <a:pt x="68" y="85"/>
                  </a:lnTo>
                  <a:lnTo>
                    <a:pt x="93" y="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267">
              <a:extLst>
                <a:ext uri="{FF2B5EF4-FFF2-40B4-BE49-F238E27FC236}">
                  <a16:creationId xmlns:a16="http://schemas.microsoft.com/office/drawing/2014/main" id="{8564AB34-5575-5949-B55D-22BFCBED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30"/>
              <a:ext cx="104" cy="110"/>
            </a:xfrm>
            <a:custGeom>
              <a:avLst/>
              <a:gdLst/>
              <a:ahLst/>
              <a:cxnLst>
                <a:cxn ang="0">
                  <a:pos x="93" y="82"/>
                </a:cxn>
                <a:cxn ang="0">
                  <a:pos x="104" y="45"/>
                </a:cxn>
                <a:cxn ang="0">
                  <a:pos x="78" y="22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83"/>
                </a:cxn>
                <a:cxn ang="0">
                  <a:pos x="24" y="83"/>
                </a:cxn>
                <a:cxn ang="0">
                  <a:pos x="6" y="97"/>
                </a:cxn>
                <a:cxn ang="0">
                  <a:pos x="20" y="110"/>
                </a:cxn>
                <a:cxn ang="0">
                  <a:pos x="25" y="110"/>
                </a:cxn>
                <a:cxn ang="0">
                  <a:pos x="68" y="85"/>
                </a:cxn>
                <a:cxn ang="0">
                  <a:pos x="93" y="82"/>
                </a:cxn>
              </a:cxnLst>
              <a:rect l="0" t="0" r="r" b="b"/>
              <a:pathLst>
                <a:path w="104" h="110">
                  <a:moveTo>
                    <a:pt x="93" y="82"/>
                  </a:moveTo>
                  <a:lnTo>
                    <a:pt x="104" y="45"/>
                  </a:lnTo>
                  <a:lnTo>
                    <a:pt x="78" y="2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24" y="83"/>
                  </a:lnTo>
                  <a:lnTo>
                    <a:pt x="6" y="97"/>
                  </a:lnTo>
                  <a:lnTo>
                    <a:pt x="20" y="110"/>
                  </a:lnTo>
                  <a:lnTo>
                    <a:pt x="25" y="110"/>
                  </a:lnTo>
                  <a:lnTo>
                    <a:pt x="68" y="85"/>
                  </a:lnTo>
                  <a:lnTo>
                    <a:pt x="93" y="82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268">
              <a:extLst>
                <a:ext uri="{FF2B5EF4-FFF2-40B4-BE49-F238E27FC236}">
                  <a16:creationId xmlns:a16="http://schemas.microsoft.com/office/drawing/2014/main" id="{471192A7-1F41-F04C-BECC-FD0C4F8A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901"/>
              <a:ext cx="68" cy="57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58" y="57"/>
                </a:cxn>
                <a:cxn ang="0">
                  <a:pos x="68" y="47"/>
                </a:cxn>
                <a:cxn ang="0">
                  <a:pos x="68" y="30"/>
                </a:cxn>
                <a:cxn ang="0">
                  <a:pos x="45" y="19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41"/>
                </a:cxn>
                <a:cxn ang="0">
                  <a:pos x="19" y="44"/>
                </a:cxn>
                <a:cxn ang="0">
                  <a:pos x="39" y="43"/>
                </a:cxn>
              </a:cxnLst>
              <a:rect l="0" t="0" r="r" b="b"/>
              <a:pathLst>
                <a:path w="68" h="57">
                  <a:moveTo>
                    <a:pt x="39" y="43"/>
                  </a:moveTo>
                  <a:lnTo>
                    <a:pt x="58" y="57"/>
                  </a:lnTo>
                  <a:lnTo>
                    <a:pt x="68" y="47"/>
                  </a:lnTo>
                  <a:lnTo>
                    <a:pt x="68" y="30"/>
                  </a:lnTo>
                  <a:lnTo>
                    <a:pt x="45" y="19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41"/>
                  </a:lnTo>
                  <a:lnTo>
                    <a:pt x="19" y="44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269">
              <a:extLst>
                <a:ext uri="{FF2B5EF4-FFF2-40B4-BE49-F238E27FC236}">
                  <a16:creationId xmlns:a16="http://schemas.microsoft.com/office/drawing/2014/main" id="{1F9D4E4C-8E31-F94B-9B85-4B53705F7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901"/>
              <a:ext cx="68" cy="57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58" y="57"/>
                </a:cxn>
                <a:cxn ang="0">
                  <a:pos x="68" y="47"/>
                </a:cxn>
                <a:cxn ang="0">
                  <a:pos x="68" y="30"/>
                </a:cxn>
                <a:cxn ang="0">
                  <a:pos x="45" y="19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41"/>
                </a:cxn>
                <a:cxn ang="0">
                  <a:pos x="19" y="44"/>
                </a:cxn>
                <a:cxn ang="0">
                  <a:pos x="39" y="43"/>
                </a:cxn>
              </a:cxnLst>
              <a:rect l="0" t="0" r="r" b="b"/>
              <a:pathLst>
                <a:path w="68" h="57">
                  <a:moveTo>
                    <a:pt x="39" y="43"/>
                  </a:moveTo>
                  <a:lnTo>
                    <a:pt x="58" y="57"/>
                  </a:lnTo>
                  <a:lnTo>
                    <a:pt x="68" y="47"/>
                  </a:lnTo>
                  <a:lnTo>
                    <a:pt x="68" y="30"/>
                  </a:lnTo>
                  <a:lnTo>
                    <a:pt x="45" y="19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41"/>
                  </a:lnTo>
                  <a:lnTo>
                    <a:pt x="19" y="44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270">
              <a:extLst>
                <a:ext uri="{FF2B5EF4-FFF2-40B4-BE49-F238E27FC236}">
                  <a16:creationId xmlns:a16="http://schemas.microsoft.com/office/drawing/2014/main" id="{FC080E73-9FED-C449-BB24-37641425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803"/>
              <a:ext cx="232" cy="202"/>
            </a:xfrm>
            <a:custGeom>
              <a:avLst/>
              <a:gdLst/>
              <a:ahLst/>
              <a:cxnLst>
                <a:cxn ang="0">
                  <a:pos x="208" y="38"/>
                </a:cxn>
                <a:cxn ang="0">
                  <a:pos x="189" y="55"/>
                </a:cxn>
                <a:cxn ang="0">
                  <a:pos x="150" y="55"/>
                </a:cxn>
                <a:cxn ang="0">
                  <a:pos x="139" y="44"/>
                </a:cxn>
                <a:cxn ang="0">
                  <a:pos x="100" y="44"/>
                </a:cxn>
                <a:cxn ang="0">
                  <a:pos x="70" y="17"/>
                </a:cxn>
                <a:cxn ang="0">
                  <a:pos x="61" y="0"/>
                </a:cxn>
                <a:cxn ang="0">
                  <a:pos x="53" y="3"/>
                </a:cxn>
                <a:cxn ang="0">
                  <a:pos x="0" y="9"/>
                </a:cxn>
                <a:cxn ang="0">
                  <a:pos x="11" y="38"/>
                </a:cxn>
                <a:cxn ang="0">
                  <a:pos x="8" y="65"/>
                </a:cxn>
                <a:cxn ang="0">
                  <a:pos x="15" y="86"/>
                </a:cxn>
                <a:cxn ang="0">
                  <a:pos x="14" y="94"/>
                </a:cxn>
                <a:cxn ang="0">
                  <a:pos x="31" y="112"/>
                </a:cxn>
                <a:cxn ang="0">
                  <a:pos x="65" y="101"/>
                </a:cxn>
                <a:cxn ang="0">
                  <a:pos x="90" y="122"/>
                </a:cxn>
                <a:cxn ang="0">
                  <a:pos x="123" y="94"/>
                </a:cxn>
                <a:cxn ang="0">
                  <a:pos x="148" y="94"/>
                </a:cxn>
                <a:cxn ang="0">
                  <a:pos x="116" y="151"/>
                </a:cxn>
                <a:cxn ang="0">
                  <a:pos x="88" y="166"/>
                </a:cxn>
                <a:cxn ang="0">
                  <a:pos x="123" y="195"/>
                </a:cxn>
                <a:cxn ang="0">
                  <a:pos x="140" y="202"/>
                </a:cxn>
                <a:cxn ang="0">
                  <a:pos x="161" y="195"/>
                </a:cxn>
                <a:cxn ang="0">
                  <a:pos x="157" y="165"/>
                </a:cxn>
                <a:cxn ang="0">
                  <a:pos x="192" y="134"/>
                </a:cxn>
                <a:cxn ang="0">
                  <a:pos x="193" y="134"/>
                </a:cxn>
                <a:cxn ang="0">
                  <a:pos x="193" y="119"/>
                </a:cxn>
                <a:cxn ang="0">
                  <a:pos x="232" y="96"/>
                </a:cxn>
                <a:cxn ang="0">
                  <a:pos x="208" y="38"/>
                </a:cxn>
              </a:cxnLst>
              <a:rect l="0" t="0" r="r" b="b"/>
              <a:pathLst>
                <a:path w="232" h="202">
                  <a:moveTo>
                    <a:pt x="208" y="38"/>
                  </a:moveTo>
                  <a:lnTo>
                    <a:pt x="189" y="55"/>
                  </a:lnTo>
                  <a:lnTo>
                    <a:pt x="150" y="55"/>
                  </a:lnTo>
                  <a:lnTo>
                    <a:pt x="139" y="44"/>
                  </a:lnTo>
                  <a:lnTo>
                    <a:pt x="100" y="44"/>
                  </a:lnTo>
                  <a:lnTo>
                    <a:pt x="70" y="17"/>
                  </a:lnTo>
                  <a:lnTo>
                    <a:pt x="61" y="0"/>
                  </a:lnTo>
                  <a:lnTo>
                    <a:pt x="53" y="3"/>
                  </a:lnTo>
                  <a:lnTo>
                    <a:pt x="0" y="9"/>
                  </a:lnTo>
                  <a:lnTo>
                    <a:pt x="11" y="38"/>
                  </a:lnTo>
                  <a:lnTo>
                    <a:pt x="8" y="65"/>
                  </a:lnTo>
                  <a:lnTo>
                    <a:pt x="15" y="86"/>
                  </a:lnTo>
                  <a:lnTo>
                    <a:pt x="14" y="94"/>
                  </a:lnTo>
                  <a:lnTo>
                    <a:pt x="31" y="112"/>
                  </a:lnTo>
                  <a:lnTo>
                    <a:pt x="65" y="101"/>
                  </a:lnTo>
                  <a:lnTo>
                    <a:pt x="90" y="122"/>
                  </a:lnTo>
                  <a:lnTo>
                    <a:pt x="123" y="94"/>
                  </a:lnTo>
                  <a:lnTo>
                    <a:pt x="148" y="94"/>
                  </a:lnTo>
                  <a:lnTo>
                    <a:pt x="116" y="151"/>
                  </a:lnTo>
                  <a:lnTo>
                    <a:pt x="88" y="166"/>
                  </a:lnTo>
                  <a:lnTo>
                    <a:pt x="123" y="195"/>
                  </a:lnTo>
                  <a:lnTo>
                    <a:pt x="140" y="202"/>
                  </a:lnTo>
                  <a:lnTo>
                    <a:pt x="161" y="195"/>
                  </a:lnTo>
                  <a:lnTo>
                    <a:pt x="157" y="165"/>
                  </a:lnTo>
                  <a:lnTo>
                    <a:pt x="192" y="134"/>
                  </a:lnTo>
                  <a:lnTo>
                    <a:pt x="193" y="134"/>
                  </a:lnTo>
                  <a:lnTo>
                    <a:pt x="193" y="119"/>
                  </a:lnTo>
                  <a:lnTo>
                    <a:pt x="232" y="96"/>
                  </a:lnTo>
                  <a:lnTo>
                    <a:pt x="208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271">
              <a:extLst>
                <a:ext uri="{FF2B5EF4-FFF2-40B4-BE49-F238E27FC236}">
                  <a16:creationId xmlns:a16="http://schemas.microsoft.com/office/drawing/2014/main" id="{F44BD3E6-2999-8349-A311-4A90CBFF9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803"/>
              <a:ext cx="232" cy="202"/>
            </a:xfrm>
            <a:custGeom>
              <a:avLst/>
              <a:gdLst/>
              <a:ahLst/>
              <a:cxnLst>
                <a:cxn ang="0">
                  <a:pos x="208" y="38"/>
                </a:cxn>
                <a:cxn ang="0">
                  <a:pos x="189" y="55"/>
                </a:cxn>
                <a:cxn ang="0">
                  <a:pos x="150" y="55"/>
                </a:cxn>
                <a:cxn ang="0">
                  <a:pos x="139" y="44"/>
                </a:cxn>
                <a:cxn ang="0">
                  <a:pos x="100" y="44"/>
                </a:cxn>
                <a:cxn ang="0">
                  <a:pos x="70" y="17"/>
                </a:cxn>
                <a:cxn ang="0">
                  <a:pos x="61" y="0"/>
                </a:cxn>
                <a:cxn ang="0">
                  <a:pos x="53" y="3"/>
                </a:cxn>
                <a:cxn ang="0">
                  <a:pos x="0" y="9"/>
                </a:cxn>
                <a:cxn ang="0">
                  <a:pos x="11" y="38"/>
                </a:cxn>
                <a:cxn ang="0">
                  <a:pos x="8" y="65"/>
                </a:cxn>
                <a:cxn ang="0">
                  <a:pos x="15" y="86"/>
                </a:cxn>
                <a:cxn ang="0">
                  <a:pos x="14" y="94"/>
                </a:cxn>
                <a:cxn ang="0">
                  <a:pos x="31" y="112"/>
                </a:cxn>
                <a:cxn ang="0">
                  <a:pos x="65" y="101"/>
                </a:cxn>
                <a:cxn ang="0">
                  <a:pos x="90" y="122"/>
                </a:cxn>
                <a:cxn ang="0">
                  <a:pos x="123" y="94"/>
                </a:cxn>
                <a:cxn ang="0">
                  <a:pos x="148" y="94"/>
                </a:cxn>
                <a:cxn ang="0">
                  <a:pos x="116" y="151"/>
                </a:cxn>
                <a:cxn ang="0">
                  <a:pos x="88" y="166"/>
                </a:cxn>
                <a:cxn ang="0">
                  <a:pos x="123" y="195"/>
                </a:cxn>
                <a:cxn ang="0">
                  <a:pos x="140" y="202"/>
                </a:cxn>
                <a:cxn ang="0">
                  <a:pos x="161" y="195"/>
                </a:cxn>
                <a:cxn ang="0">
                  <a:pos x="157" y="165"/>
                </a:cxn>
                <a:cxn ang="0">
                  <a:pos x="192" y="134"/>
                </a:cxn>
                <a:cxn ang="0">
                  <a:pos x="193" y="134"/>
                </a:cxn>
                <a:cxn ang="0">
                  <a:pos x="193" y="119"/>
                </a:cxn>
                <a:cxn ang="0">
                  <a:pos x="232" y="96"/>
                </a:cxn>
                <a:cxn ang="0">
                  <a:pos x="208" y="38"/>
                </a:cxn>
              </a:cxnLst>
              <a:rect l="0" t="0" r="r" b="b"/>
              <a:pathLst>
                <a:path w="232" h="202">
                  <a:moveTo>
                    <a:pt x="208" y="38"/>
                  </a:moveTo>
                  <a:lnTo>
                    <a:pt x="189" y="55"/>
                  </a:lnTo>
                  <a:lnTo>
                    <a:pt x="150" y="55"/>
                  </a:lnTo>
                  <a:lnTo>
                    <a:pt x="139" y="44"/>
                  </a:lnTo>
                  <a:lnTo>
                    <a:pt x="100" y="44"/>
                  </a:lnTo>
                  <a:lnTo>
                    <a:pt x="70" y="17"/>
                  </a:lnTo>
                  <a:lnTo>
                    <a:pt x="61" y="0"/>
                  </a:lnTo>
                  <a:lnTo>
                    <a:pt x="53" y="3"/>
                  </a:lnTo>
                  <a:lnTo>
                    <a:pt x="0" y="9"/>
                  </a:lnTo>
                  <a:lnTo>
                    <a:pt x="11" y="38"/>
                  </a:lnTo>
                  <a:lnTo>
                    <a:pt x="8" y="65"/>
                  </a:lnTo>
                  <a:lnTo>
                    <a:pt x="15" y="86"/>
                  </a:lnTo>
                  <a:lnTo>
                    <a:pt x="14" y="94"/>
                  </a:lnTo>
                  <a:lnTo>
                    <a:pt x="31" y="112"/>
                  </a:lnTo>
                  <a:lnTo>
                    <a:pt x="65" y="101"/>
                  </a:lnTo>
                  <a:lnTo>
                    <a:pt x="90" y="122"/>
                  </a:lnTo>
                  <a:lnTo>
                    <a:pt x="123" y="94"/>
                  </a:lnTo>
                  <a:lnTo>
                    <a:pt x="148" y="94"/>
                  </a:lnTo>
                  <a:lnTo>
                    <a:pt x="116" y="151"/>
                  </a:lnTo>
                  <a:lnTo>
                    <a:pt x="88" y="166"/>
                  </a:lnTo>
                  <a:lnTo>
                    <a:pt x="123" y="195"/>
                  </a:lnTo>
                  <a:lnTo>
                    <a:pt x="140" y="202"/>
                  </a:lnTo>
                  <a:lnTo>
                    <a:pt x="161" y="195"/>
                  </a:lnTo>
                  <a:lnTo>
                    <a:pt x="157" y="165"/>
                  </a:lnTo>
                  <a:lnTo>
                    <a:pt x="192" y="134"/>
                  </a:lnTo>
                  <a:lnTo>
                    <a:pt x="193" y="134"/>
                  </a:lnTo>
                  <a:lnTo>
                    <a:pt x="193" y="119"/>
                  </a:lnTo>
                  <a:lnTo>
                    <a:pt x="232" y="96"/>
                  </a:lnTo>
                  <a:lnTo>
                    <a:pt x="208" y="3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272">
              <a:extLst>
                <a:ext uri="{FF2B5EF4-FFF2-40B4-BE49-F238E27FC236}">
                  <a16:creationId xmlns:a16="http://schemas.microsoft.com/office/drawing/2014/main" id="{D9634218-34F4-C249-B315-F0CF2B1D4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791"/>
              <a:ext cx="146" cy="68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75" y="58"/>
                </a:cxn>
                <a:cxn ang="0">
                  <a:pos x="89" y="68"/>
                </a:cxn>
                <a:cxn ang="0">
                  <a:pos x="127" y="68"/>
                </a:cxn>
                <a:cxn ang="0">
                  <a:pos x="146" y="50"/>
                </a:cxn>
                <a:cxn ang="0">
                  <a:pos x="102" y="23"/>
                </a:cxn>
                <a:cxn ang="0">
                  <a:pos x="92" y="33"/>
                </a:cxn>
                <a:cxn ang="0">
                  <a:pos x="29" y="0"/>
                </a:cxn>
                <a:cxn ang="0">
                  <a:pos x="0" y="12"/>
                </a:cxn>
                <a:cxn ang="0">
                  <a:pos x="5" y="29"/>
                </a:cxn>
                <a:cxn ang="0">
                  <a:pos x="37" y="58"/>
                </a:cxn>
              </a:cxnLst>
              <a:rect l="0" t="0" r="r" b="b"/>
              <a:pathLst>
                <a:path w="146" h="68">
                  <a:moveTo>
                    <a:pt x="37" y="58"/>
                  </a:moveTo>
                  <a:lnTo>
                    <a:pt x="75" y="58"/>
                  </a:lnTo>
                  <a:lnTo>
                    <a:pt x="89" y="68"/>
                  </a:lnTo>
                  <a:lnTo>
                    <a:pt x="127" y="68"/>
                  </a:lnTo>
                  <a:lnTo>
                    <a:pt x="146" y="50"/>
                  </a:lnTo>
                  <a:lnTo>
                    <a:pt x="102" y="23"/>
                  </a:lnTo>
                  <a:lnTo>
                    <a:pt x="92" y="33"/>
                  </a:lnTo>
                  <a:lnTo>
                    <a:pt x="29" y="0"/>
                  </a:lnTo>
                  <a:lnTo>
                    <a:pt x="0" y="12"/>
                  </a:lnTo>
                  <a:lnTo>
                    <a:pt x="5" y="29"/>
                  </a:lnTo>
                  <a:lnTo>
                    <a:pt x="37" y="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273">
              <a:extLst>
                <a:ext uri="{FF2B5EF4-FFF2-40B4-BE49-F238E27FC236}">
                  <a16:creationId xmlns:a16="http://schemas.microsoft.com/office/drawing/2014/main" id="{568AF243-B76E-B148-92E9-52AA5E9E0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791"/>
              <a:ext cx="146" cy="68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75" y="58"/>
                </a:cxn>
                <a:cxn ang="0">
                  <a:pos x="89" y="68"/>
                </a:cxn>
                <a:cxn ang="0">
                  <a:pos x="127" y="68"/>
                </a:cxn>
                <a:cxn ang="0">
                  <a:pos x="146" y="50"/>
                </a:cxn>
                <a:cxn ang="0">
                  <a:pos x="102" y="23"/>
                </a:cxn>
                <a:cxn ang="0">
                  <a:pos x="92" y="33"/>
                </a:cxn>
                <a:cxn ang="0">
                  <a:pos x="29" y="0"/>
                </a:cxn>
                <a:cxn ang="0">
                  <a:pos x="0" y="12"/>
                </a:cxn>
                <a:cxn ang="0">
                  <a:pos x="5" y="29"/>
                </a:cxn>
                <a:cxn ang="0">
                  <a:pos x="37" y="58"/>
                </a:cxn>
              </a:cxnLst>
              <a:rect l="0" t="0" r="r" b="b"/>
              <a:pathLst>
                <a:path w="146" h="68">
                  <a:moveTo>
                    <a:pt x="37" y="58"/>
                  </a:moveTo>
                  <a:lnTo>
                    <a:pt x="75" y="58"/>
                  </a:lnTo>
                  <a:lnTo>
                    <a:pt x="89" y="68"/>
                  </a:lnTo>
                  <a:lnTo>
                    <a:pt x="127" y="68"/>
                  </a:lnTo>
                  <a:lnTo>
                    <a:pt x="146" y="50"/>
                  </a:lnTo>
                  <a:lnTo>
                    <a:pt x="102" y="23"/>
                  </a:lnTo>
                  <a:lnTo>
                    <a:pt x="92" y="33"/>
                  </a:lnTo>
                  <a:lnTo>
                    <a:pt x="29" y="0"/>
                  </a:lnTo>
                  <a:lnTo>
                    <a:pt x="0" y="12"/>
                  </a:lnTo>
                  <a:lnTo>
                    <a:pt x="5" y="29"/>
                  </a:lnTo>
                  <a:lnTo>
                    <a:pt x="37" y="58"/>
                  </a:lnTo>
                  <a:close/>
                </a:path>
              </a:pathLst>
            </a:custGeom>
            <a:grpFill/>
            <a:ln w="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7" name="Freeform 92">
            <a:extLst>
              <a:ext uri="{FF2B5EF4-FFF2-40B4-BE49-F238E27FC236}">
                <a16:creationId xmlns:a16="http://schemas.microsoft.com/office/drawing/2014/main" id="{F85E3CE6-27D2-0D48-824F-2DC6EE9158FD}"/>
              </a:ext>
            </a:extLst>
          </p:cNvPr>
          <p:cNvSpPr>
            <a:spLocks/>
          </p:cNvSpPr>
          <p:nvPr userDrawn="1"/>
        </p:nvSpPr>
        <p:spPr bwMode="auto">
          <a:xfrm>
            <a:off x="8099420" y="3778448"/>
            <a:ext cx="1386100" cy="1837001"/>
          </a:xfrm>
          <a:custGeom>
            <a:avLst/>
            <a:gdLst/>
            <a:ahLst/>
            <a:cxnLst>
              <a:cxn ang="0">
                <a:pos x="846" y="0"/>
              </a:cxn>
              <a:cxn ang="0">
                <a:pos x="803" y="68"/>
              </a:cxn>
              <a:cxn ang="0">
                <a:pos x="795" y="132"/>
              </a:cxn>
              <a:cxn ang="0">
                <a:pos x="748" y="56"/>
              </a:cxn>
              <a:cxn ang="0">
                <a:pos x="711" y="73"/>
              </a:cxn>
              <a:cxn ang="0">
                <a:pos x="619" y="117"/>
              </a:cxn>
              <a:cxn ang="0">
                <a:pos x="604" y="203"/>
              </a:cxn>
              <a:cxn ang="0">
                <a:pos x="497" y="273"/>
              </a:cxn>
              <a:cxn ang="0">
                <a:pos x="616" y="300"/>
              </a:cxn>
              <a:cxn ang="0">
                <a:pos x="555" y="383"/>
              </a:cxn>
              <a:cxn ang="0">
                <a:pos x="420" y="419"/>
              </a:cxn>
              <a:cxn ang="0">
                <a:pos x="239" y="410"/>
              </a:cxn>
              <a:cxn ang="0">
                <a:pos x="189" y="398"/>
              </a:cxn>
              <a:cxn ang="0">
                <a:pos x="184" y="433"/>
              </a:cxn>
              <a:cxn ang="0">
                <a:pos x="207" y="497"/>
              </a:cxn>
              <a:cxn ang="0">
                <a:pos x="279" y="566"/>
              </a:cxn>
              <a:cxn ang="0">
                <a:pos x="189" y="679"/>
              </a:cxn>
              <a:cxn ang="0">
                <a:pos x="144" y="739"/>
              </a:cxn>
              <a:cxn ang="0">
                <a:pos x="184" y="750"/>
              </a:cxn>
              <a:cxn ang="0">
                <a:pos x="250" y="826"/>
              </a:cxn>
              <a:cxn ang="0">
                <a:pos x="429" y="851"/>
              </a:cxn>
              <a:cxn ang="0">
                <a:pos x="260" y="1030"/>
              </a:cxn>
              <a:cxn ang="0">
                <a:pos x="243" y="1071"/>
              </a:cxn>
              <a:cxn ang="0">
                <a:pos x="191" y="1142"/>
              </a:cxn>
              <a:cxn ang="0">
                <a:pos x="157" y="1209"/>
              </a:cxn>
              <a:cxn ang="0">
                <a:pos x="112" y="1191"/>
              </a:cxn>
              <a:cxn ang="0">
                <a:pos x="17" y="1241"/>
              </a:cxn>
              <a:cxn ang="0">
                <a:pos x="69" y="1267"/>
              </a:cxn>
              <a:cxn ang="0">
                <a:pos x="39" y="1328"/>
              </a:cxn>
              <a:cxn ang="0">
                <a:pos x="67" y="1389"/>
              </a:cxn>
              <a:cxn ang="0">
                <a:pos x="106" y="1444"/>
              </a:cxn>
              <a:cxn ang="0">
                <a:pos x="97" y="1477"/>
              </a:cxn>
              <a:cxn ang="0">
                <a:pos x="246" y="1438"/>
              </a:cxn>
              <a:cxn ang="0">
                <a:pos x="216" y="1477"/>
              </a:cxn>
              <a:cxn ang="0">
                <a:pos x="193" y="1516"/>
              </a:cxn>
              <a:cxn ang="0">
                <a:pos x="270" y="1538"/>
              </a:cxn>
              <a:cxn ang="0">
                <a:pos x="428" y="1495"/>
              </a:cxn>
              <a:cxn ang="0">
                <a:pos x="489" y="1491"/>
              </a:cxn>
              <a:cxn ang="0">
                <a:pos x="525" y="1392"/>
              </a:cxn>
              <a:cxn ang="0">
                <a:pos x="627" y="1413"/>
              </a:cxn>
              <a:cxn ang="0">
                <a:pos x="744" y="1348"/>
              </a:cxn>
              <a:cxn ang="0">
                <a:pos x="875" y="1290"/>
              </a:cxn>
              <a:cxn ang="0">
                <a:pos x="916" y="1290"/>
              </a:cxn>
              <a:cxn ang="0">
                <a:pos x="1059" y="1288"/>
              </a:cxn>
              <a:cxn ang="0">
                <a:pos x="1106" y="1138"/>
              </a:cxn>
              <a:cxn ang="0">
                <a:pos x="1132" y="847"/>
              </a:cxn>
              <a:cxn ang="0">
                <a:pos x="1143" y="733"/>
              </a:cxn>
              <a:cxn ang="0">
                <a:pos x="1088" y="554"/>
              </a:cxn>
              <a:cxn ang="0">
                <a:pos x="1081" y="517"/>
              </a:cxn>
              <a:cxn ang="0">
                <a:pos x="1016" y="499"/>
              </a:cxn>
              <a:cxn ang="0">
                <a:pos x="951" y="408"/>
              </a:cxn>
              <a:cxn ang="0">
                <a:pos x="894" y="453"/>
              </a:cxn>
              <a:cxn ang="0">
                <a:pos x="854" y="487"/>
              </a:cxn>
              <a:cxn ang="0">
                <a:pos x="753" y="467"/>
              </a:cxn>
              <a:cxn ang="0">
                <a:pos x="672" y="350"/>
              </a:cxn>
              <a:cxn ang="0">
                <a:pos x="747" y="304"/>
              </a:cxn>
              <a:cxn ang="0">
                <a:pos x="802" y="236"/>
              </a:cxn>
            </a:cxnLst>
            <a:rect l="0" t="0" r="r" b="b"/>
            <a:pathLst>
              <a:path w="1162" h="1540">
                <a:moveTo>
                  <a:pt x="877" y="132"/>
                </a:moveTo>
                <a:lnTo>
                  <a:pt x="896" y="98"/>
                </a:lnTo>
                <a:lnTo>
                  <a:pt x="953" y="69"/>
                </a:lnTo>
                <a:lnTo>
                  <a:pt x="952" y="57"/>
                </a:lnTo>
                <a:lnTo>
                  <a:pt x="894" y="20"/>
                </a:lnTo>
                <a:lnTo>
                  <a:pt x="846" y="0"/>
                </a:lnTo>
                <a:lnTo>
                  <a:pt x="845" y="7"/>
                </a:lnTo>
                <a:lnTo>
                  <a:pt x="878" y="41"/>
                </a:lnTo>
                <a:lnTo>
                  <a:pt x="871" y="45"/>
                </a:lnTo>
                <a:lnTo>
                  <a:pt x="850" y="33"/>
                </a:lnTo>
                <a:lnTo>
                  <a:pt x="814" y="40"/>
                </a:lnTo>
                <a:lnTo>
                  <a:pt x="803" y="68"/>
                </a:lnTo>
                <a:lnTo>
                  <a:pt x="817" y="94"/>
                </a:lnTo>
                <a:lnTo>
                  <a:pt x="823" y="133"/>
                </a:lnTo>
                <a:lnTo>
                  <a:pt x="780" y="168"/>
                </a:lnTo>
                <a:lnTo>
                  <a:pt x="779" y="164"/>
                </a:lnTo>
                <a:lnTo>
                  <a:pt x="799" y="138"/>
                </a:lnTo>
                <a:lnTo>
                  <a:pt x="795" y="132"/>
                </a:lnTo>
                <a:lnTo>
                  <a:pt x="785" y="132"/>
                </a:lnTo>
                <a:lnTo>
                  <a:pt x="811" y="104"/>
                </a:lnTo>
                <a:lnTo>
                  <a:pt x="786" y="70"/>
                </a:lnTo>
                <a:lnTo>
                  <a:pt x="786" y="40"/>
                </a:lnTo>
                <a:lnTo>
                  <a:pt x="771" y="48"/>
                </a:lnTo>
                <a:lnTo>
                  <a:pt x="748" y="56"/>
                </a:lnTo>
                <a:lnTo>
                  <a:pt x="740" y="49"/>
                </a:lnTo>
                <a:lnTo>
                  <a:pt x="731" y="62"/>
                </a:lnTo>
                <a:lnTo>
                  <a:pt x="740" y="77"/>
                </a:lnTo>
                <a:lnTo>
                  <a:pt x="729" y="87"/>
                </a:lnTo>
                <a:lnTo>
                  <a:pt x="717" y="73"/>
                </a:lnTo>
                <a:lnTo>
                  <a:pt x="711" y="73"/>
                </a:lnTo>
                <a:lnTo>
                  <a:pt x="708" y="61"/>
                </a:lnTo>
                <a:lnTo>
                  <a:pt x="696" y="60"/>
                </a:lnTo>
                <a:lnTo>
                  <a:pt x="692" y="74"/>
                </a:lnTo>
                <a:lnTo>
                  <a:pt x="665" y="85"/>
                </a:lnTo>
                <a:lnTo>
                  <a:pt x="631" y="83"/>
                </a:lnTo>
                <a:lnTo>
                  <a:pt x="619" y="117"/>
                </a:lnTo>
                <a:lnTo>
                  <a:pt x="586" y="146"/>
                </a:lnTo>
                <a:lnTo>
                  <a:pt x="598" y="164"/>
                </a:lnTo>
                <a:lnTo>
                  <a:pt x="581" y="168"/>
                </a:lnTo>
                <a:lnTo>
                  <a:pt x="587" y="180"/>
                </a:lnTo>
                <a:lnTo>
                  <a:pt x="616" y="189"/>
                </a:lnTo>
                <a:lnTo>
                  <a:pt x="604" y="203"/>
                </a:lnTo>
                <a:lnTo>
                  <a:pt x="559" y="208"/>
                </a:lnTo>
                <a:lnTo>
                  <a:pt x="587" y="235"/>
                </a:lnTo>
                <a:lnTo>
                  <a:pt x="573" y="243"/>
                </a:lnTo>
                <a:lnTo>
                  <a:pt x="534" y="229"/>
                </a:lnTo>
                <a:lnTo>
                  <a:pt x="506" y="245"/>
                </a:lnTo>
                <a:lnTo>
                  <a:pt x="497" y="273"/>
                </a:lnTo>
                <a:lnTo>
                  <a:pt x="521" y="290"/>
                </a:lnTo>
                <a:lnTo>
                  <a:pt x="586" y="295"/>
                </a:lnTo>
                <a:lnTo>
                  <a:pt x="571" y="311"/>
                </a:lnTo>
                <a:lnTo>
                  <a:pt x="573" y="318"/>
                </a:lnTo>
                <a:lnTo>
                  <a:pt x="616" y="286"/>
                </a:lnTo>
                <a:lnTo>
                  <a:pt x="616" y="300"/>
                </a:lnTo>
                <a:lnTo>
                  <a:pt x="650" y="292"/>
                </a:lnTo>
                <a:lnTo>
                  <a:pt x="613" y="354"/>
                </a:lnTo>
                <a:lnTo>
                  <a:pt x="587" y="358"/>
                </a:lnTo>
                <a:lnTo>
                  <a:pt x="572" y="354"/>
                </a:lnTo>
                <a:lnTo>
                  <a:pt x="564" y="358"/>
                </a:lnTo>
                <a:lnTo>
                  <a:pt x="555" y="383"/>
                </a:lnTo>
                <a:lnTo>
                  <a:pt x="516" y="391"/>
                </a:lnTo>
                <a:lnTo>
                  <a:pt x="521" y="410"/>
                </a:lnTo>
                <a:lnTo>
                  <a:pt x="548" y="406"/>
                </a:lnTo>
                <a:lnTo>
                  <a:pt x="559" y="427"/>
                </a:lnTo>
                <a:lnTo>
                  <a:pt x="525" y="435"/>
                </a:lnTo>
                <a:lnTo>
                  <a:pt x="420" y="419"/>
                </a:lnTo>
                <a:lnTo>
                  <a:pt x="392" y="468"/>
                </a:lnTo>
                <a:lnTo>
                  <a:pt x="383" y="424"/>
                </a:lnTo>
                <a:lnTo>
                  <a:pt x="351" y="402"/>
                </a:lnTo>
                <a:lnTo>
                  <a:pt x="234" y="387"/>
                </a:lnTo>
                <a:lnTo>
                  <a:pt x="221" y="397"/>
                </a:lnTo>
                <a:lnTo>
                  <a:pt x="239" y="410"/>
                </a:lnTo>
                <a:lnTo>
                  <a:pt x="239" y="419"/>
                </a:lnTo>
                <a:lnTo>
                  <a:pt x="221" y="412"/>
                </a:lnTo>
                <a:lnTo>
                  <a:pt x="212" y="435"/>
                </a:lnTo>
                <a:lnTo>
                  <a:pt x="200" y="432"/>
                </a:lnTo>
                <a:lnTo>
                  <a:pt x="207" y="419"/>
                </a:lnTo>
                <a:lnTo>
                  <a:pt x="189" y="398"/>
                </a:lnTo>
                <a:lnTo>
                  <a:pt x="164" y="416"/>
                </a:lnTo>
                <a:lnTo>
                  <a:pt x="154" y="461"/>
                </a:lnTo>
                <a:lnTo>
                  <a:pt x="154" y="476"/>
                </a:lnTo>
                <a:lnTo>
                  <a:pt x="167" y="476"/>
                </a:lnTo>
                <a:lnTo>
                  <a:pt x="167" y="458"/>
                </a:lnTo>
                <a:lnTo>
                  <a:pt x="184" y="433"/>
                </a:lnTo>
                <a:lnTo>
                  <a:pt x="193" y="448"/>
                </a:lnTo>
                <a:lnTo>
                  <a:pt x="187" y="479"/>
                </a:lnTo>
                <a:lnTo>
                  <a:pt x="193" y="491"/>
                </a:lnTo>
                <a:lnTo>
                  <a:pt x="214" y="474"/>
                </a:lnTo>
                <a:lnTo>
                  <a:pt x="221" y="476"/>
                </a:lnTo>
                <a:lnTo>
                  <a:pt x="207" y="497"/>
                </a:lnTo>
                <a:lnTo>
                  <a:pt x="207" y="517"/>
                </a:lnTo>
                <a:lnTo>
                  <a:pt x="225" y="537"/>
                </a:lnTo>
                <a:lnTo>
                  <a:pt x="225" y="552"/>
                </a:lnTo>
                <a:lnTo>
                  <a:pt x="205" y="537"/>
                </a:lnTo>
                <a:lnTo>
                  <a:pt x="193" y="573"/>
                </a:lnTo>
                <a:lnTo>
                  <a:pt x="279" y="566"/>
                </a:lnTo>
                <a:lnTo>
                  <a:pt x="279" y="578"/>
                </a:lnTo>
                <a:lnTo>
                  <a:pt x="268" y="586"/>
                </a:lnTo>
                <a:lnTo>
                  <a:pt x="270" y="596"/>
                </a:lnTo>
                <a:lnTo>
                  <a:pt x="284" y="607"/>
                </a:lnTo>
                <a:lnTo>
                  <a:pt x="198" y="621"/>
                </a:lnTo>
                <a:lnTo>
                  <a:pt x="189" y="679"/>
                </a:lnTo>
                <a:lnTo>
                  <a:pt x="164" y="672"/>
                </a:lnTo>
                <a:lnTo>
                  <a:pt x="152" y="678"/>
                </a:lnTo>
                <a:lnTo>
                  <a:pt x="163" y="689"/>
                </a:lnTo>
                <a:lnTo>
                  <a:pt x="117" y="693"/>
                </a:lnTo>
                <a:lnTo>
                  <a:pt x="148" y="733"/>
                </a:lnTo>
                <a:lnTo>
                  <a:pt x="144" y="739"/>
                </a:lnTo>
                <a:lnTo>
                  <a:pt x="130" y="733"/>
                </a:lnTo>
                <a:lnTo>
                  <a:pt x="117" y="748"/>
                </a:lnTo>
                <a:lnTo>
                  <a:pt x="146" y="750"/>
                </a:lnTo>
                <a:lnTo>
                  <a:pt x="154" y="762"/>
                </a:lnTo>
                <a:lnTo>
                  <a:pt x="171" y="770"/>
                </a:lnTo>
                <a:lnTo>
                  <a:pt x="184" y="750"/>
                </a:lnTo>
                <a:lnTo>
                  <a:pt x="207" y="762"/>
                </a:lnTo>
                <a:lnTo>
                  <a:pt x="184" y="783"/>
                </a:lnTo>
                <a:lnTo>
                  <a:pt x="216" y="799"/>
                </a:lnTo>
                <a:lnTo>
                  <a:pt x="247" y="774"/>
                </a:lnTo>
                <a:lnTo>
                  <a:pt x="262" y="783"/>
                </a:lnTo>
                <a:lnTo>
                  <a:pt x="250" y="826"/>
                </a:lnTo>
                <a:lnTo>
                  <a:pt x="277" y="834"/>
                </a:lnTo>
                <a:lnTo>
                  <a:pt x="383" y="830"/>
                </a:lnTo>
                <a:lnTo>
                  <a:pt x="399" y="824"/>
                </a:lnTo>
                <a:lnTo>
                  <a:pt x="424" y="829"/>
                </a:lnTo>
                <a:lnTo>
                  <a:pt x="406" y="845"/>
                </a:lnTo>
                <a:lnTo>
                  <a:pt x="429" y="851"/>
                </a:lnTo>
                <a:lnTo>
                  <a:pt x="422" y="880"/>
                </a:lnTo>
                <a:lnTo>
                  <a:pt x="397" y="866"/>
                </a:lnTo>
                <a:lnTo>
                  <a:pt x="339" y="870"/>
                </a:lnTo>
                <a:lnTo>
                  <a:pt x="281" y="952"/>
                </a:lnTo>
                <a:lnTo>
                  <a:pt x="307" y="953"/>
                </a:lnTo>
                <a:lnTo>
                  <a:pt x="260" y="1030"/>
                </a:lnTo>
                <a:lnTo>
                  <a:pt x="238" y="1029"/>
                </a:lnTo>
                <a:lnTo>
                  <a:pt x="184" y="1079"/>
                </a:lnTo>
                <a:lnTo>
                  <a:pt x="149" y="1092"/>
                </a:lnTo>
                <a:lnTo>
                  <a:pt x="154" y="1098"/>
                </a:lnTo>
                <a:lnTo>
                  <a:pt x="209" y="1089"/>
                </a:lnTo>
                <a:lnTo>
                  <a:pt x="243" y="1071"/>
                </a:lnTo>
                <a:lnTo>
                  <a:pt x="285" y="1085"/>
                </a:lnTo>
                <a:lnTo>
                  <a:pt x="268" y="1104"/>
                </a:lnTo>
                <a:lnTo>
                  <a:pt x="229" y="1096"/>
                </a:lnTo>
                <a:lnTo>
                  <a:pt x="216" y="1100"/>
                </a:lnTo>
                <a:lnTo>
                  <a:pt x="215" y="1120"/>
                </a:lnTo>
                <a:lnTo>
                  <a:pt x="191" y="1142"/>
                </a:lnTo>
                <a:lnTo>
                  <a:pt x="144" y="1152"/>
                </a:lnTo>
                <a:lnTo>
                  <a:pt x="141" y="1159"/>
                </a:lnTo>
                <a:lnTo>
                  <a:pt x="168" y="1166"/>
                </a:lnTo>
                <a:lnTo>
                  <a:pt x="164" y="1191"/>
                </a:lnTo>
                <a:lnTo>
                  <a:pt x="152" y="1202"/>
                </a:lnTo>
                <a:lnTo>
                  <a:pt x="157" y="1209"/>
                </a:lnTo>
                <a:lnTo>
                  <a:pt x="191" y="1216"/>
                </a:lnTo>
                <a:lnTo>
                  <a:pt x="184" y="1225"/>
                </a:lnTo>
                <a:lnTo>
                  <a:pt x="149" y="1227"/>
                </a:lnTo>
                <a:lnTo>
                  <a:pt x="123" y="1212"/>
                </a:lnTo>
                <a:lnTo>
                  <a:pt x="122" y="1193"/>
                </a:lnTo>
                <a:lnTo>
                  <a:pt x="112" y="1191"/>
                </a:lnTo>
                <a:lnTo>
                  <a:pt x="109" y="1210"/>
                </a:lnTo>
                <a:lnTo>
                  <a:pt x="85" y="1218"/>
                </a:lnTo>
                <a:lnTo>
                  <a:pt x="84" y="1201"/>
                </a:lnTo>
                <a:lnTo>
                  <a:pt x="31" y="1222"/>
                </a:lnTo>
                <a:lnTo>
                  <a:pt x="26" y="1239"/>
                </a:lnTo>
                <a:lnTo>
                  <a:pt x="17" y="1241"/>
                </a:lnTo>
                <a:lnTo>
                  <a:pt x="17" y="1231"/>
                </a:lnTo>
                <a:lnTo>
                  <a:pt x="4" y="1235"/>
                </a:lnTo>
                <a:lnTo>
                  <a:pt x="0" y="1254"/>
                </a:lnTo>
                <a:lnTo>
                  <a:pt x="8" y="1271"/>
                </a:lnTo>
                <a:lnTo>
                  <a:pt x="47" y="1258"/>
                </a:lnTo>
                <a:lnTo>
                  <a:pt x="69" y="1267"/>
                </a:lnTo>
                <a:lnTo>
                  <a:pt x="131" y="1260"/>
                </a:lnTo>
                <a:lnTo>
                  <a:pt x="176" y="1265"/>
                </a:lnTo>
                <a:lnTo>
                  <a:pt x="176" y="1273"/>
                </a:lnTo>
                <a:lnTo>
                  <a:pt x="148" y="1271"/>
                </a:lnTo>
                <a:lnTo>
                  <a:pt x="130" y="1288"/>
                </a:lnTo>
                <a:lnTo>
                  <a:pt x="39" y="1328"/>
                </a:lnTo>
                <a:lnTo>
                  <a:pt x="52" y="1348"/>
                </a:lnTo>
                <a:lnTo>
                  <a:pt x="10" y="1358"/>
                </a:lnTo>
                <a:lnTo>
                  <a:pt x="8" y="1370"/>
                </a:lnTo>
                <a:lnTo>
                  <a:pt x="24" y="1393"/>
                </a:lnTo>
                <a:lnTo>
                  <a:pt x="56" y="1376"/>
                </a:lnTo>
                <a:lnTo>
                  <a:pt x="67" y="1389"/>
                </a:lnTo>
                <a:lnTo>
                  <a:pt x="52" y="1401"/>
                </a:lnTo>
                <a:lnTo>
                  <a:pt x="76" y="1419"/>
                </a:lnTo>
                <a:lnTo>
                  <a:pt x="191" y="1376"/>
                </a:lnTo>
                <a:lnTo>
                  <a:pt x="187" y="1385"/>
                </a:lnTo>
                <a:lnTo>
                  <a:pt x="146" y="1414"/>
                </a:lnTo>
                <a:lnTo>
                  <a:pt x="106" y="1444"/>
                </a:lnTo>
                <a:lnTo>
                  <a:pt x="80" y="1450"/>
                </a:lnTo>
                <a:lnTo>
                  <a:pt x="85" y="1463"/>
                </a:lnTo>
                <a:lnTo>
                  <a:pt x="69" y="1469"/>
                </a:lnTo>
                <a:lnTo>
                  <a:pt x="61" y="1478"/>
                </a:lnTo>
                <a:lnTo>
                  <a:pt x="84" y="1471"/>
                </a:lnTo>
                <a:lnTo>
                  <a:pt x="97" y="1477"/>
                </a:lnTo>
                <a:lnTo>
                  <a:pt x="125" y="1463"/>
                </a:lnTo>
                <a:lnTo>
                  <a:pt x="200" y="1450"/>
                </a:lnTo>
                <a:lnTo>
                  <a:pt x="223" y="1435"/>
                </a:lnTo>
                <a:lnTo>
                  <a:pt x="225" y="1422"/>
                </a:lnTo>
                <a:lnTo>
                  <a:pt x="234" y="1435"/>
                </a:lnTo>
                <a:lnTo>
                  <a:pt x="246" y="1438"/>
                </a:lnTo>
                <a:lnTo>
                  <a:pt x="252" y="1442"/>
                </a:lnTo>
                <a:lnTo>
                  <a:pt x="247" y="1454"/>
                </a:lnTo>
                <a:lnTo>
                  <a:pt x="164" y="1484"/>
                </a:lnTo>
                <a:lnTo>
                  <a:pt x="146" y="1498"/>
                </a:lnTo>
                <a:lnTo>
                  <a:pt x="154" y="1503"/>
                </a:lnTo>
                <a:lnTo>
                  <a:pt x="216" y="1477"/>
                </a:lnTo>
                <a:lnTo>
                  <a:pt x="221" y="1484"/>
                </a:lnTo>
                <a:lnTo>
                  <a:pt x="146" y="1526"/>
                </a:lnTo>
                <a:lnTo>
                  <a:pt x="148" y="1540"/>
                </a:lnTo>
                <a:lnTo>
                  <a:pt x="177" y="1534"/>
                </a:lnTo>
                <a:lnTo>
                  <a:pt x="172" y="1530"/>
                </a:lnTo>
                <a:lnTo>
                  <a:pt x="193" y="1516"/>
                </a:lnTo>
                <a:lnTo>
                  <a:pt x="198" y="1526"/>
                </a:lnTo>
                <a:lnTo>
                  <a:pt x="229" y="1517"/>
                </a:lnTo>
                <a:lnTo>
                  <a:pt x="250" y="1503"/>
                </a:lnTo>
                <a:lnTo>
                  <a:pt x="260" y="1507"/>
                </a:lnTo>
                <a:lnTo>
                  <a:pt x="255" y="1520"/>
                </a:lnTo>
                <a:lnTo>
                  <a:pt x="270" y="1538"/>
                </a:lnTo>
                <a:lnTo>
                  <a:pt x="304" y="1537"/>
                </a:lnTo>
                <a:lnTo>
                  <a:pt x="335" y="1503"/>
                </a:lnTo>
                <a:lnTo>
                  <a:pt x="365" y="1504"/>
                </a:lnTo>
                <a:lnTo>
                  <a:pt x="381" y="1519"/>
                </a:lnTo>
                <a:lnTo>
                  <a:pt x="404" y="1498"/>
                </a:lnTo>
                <a:lnTo>
                  <a:pt x="428" y="1495"/>
                </a:lnTo>
                <a:lnTo>
                  <a:pt x="429" y="1505"/>
                </a:lnTo>
                <a:lnTo>
                  <a:pt x="445" y="1505"/>
                </a:lnTo>
                <a:lnTo>
                  <a:pt x="449" y="1488"/>
                </a:lnTo>
                <a:lnTo>
                  <a:pt x="468" y="1483"/>
                </a:lnTo>
                <a:lnTo>
                  <a:pt x="482" y="1495"/>
                </a:lnTo>
                <a:lnTo>
                  <a:pt x="489" y="1491"/>
                </a:lnTo>
                <a:lnTo>
                  <a:pt x="491" y="1459"/>
                </a:lnTo>
                <a:lnTo>
                  <a:pt x="503" y="1463"/>
                </a:lnTo>
                <a:lnTo>
                  <a:pt x="550" y="1440"/>
                </a:lnTo>
                <a:lnTo>
                  <a:pt x="557" y="1421"/>
                </a:lnTo>
                <a:lnTo>
                  <a:pt x="541" y="1398"/>
                </a:lnTo>
                <a:lnTo>
                  <a:pt x="525" y="1392"/>
                </a:lnTo>
                <a:lnTo>
                  <a:pt x="534" y="1384"/>
                </a:lnTo>
                <a:lnTo>
                  <a:pt x="581" y="1387"/>
                </a:lnTo>
                <a:lnTo>
                  <a:pt x="587" y="1392"/>
                </a:lnTo>
                <a:lnTo>
                  <a:pt x="564" y="1413"/>
                </a:lnTo>
                <a:lnTo>
                  <a:pt x="566" y="1426"/>
                </a:lnTo>
                <a:lnTo>
                  <a:pt x="627" y="1413"/>
                </a:lnTo>
                <a:lnTo>
                  <a:pt x="661" y="1398"/>
                </a:lnTo>
                <a:lnTo>
                  <a:pt x="654" y="1383"/>
                </a:lnTo>
                <a:lnTo>
                  <a:pt x="670" y="1363"/>
                </a:lnTo>
                <a:lnTo>
                  <a:pt x="702" y="1370"/>
                </a:lnTo>
                <a:lnTo>
                  <a:pt x="708" y="1358"/>
                </a:lnTo>
                <a:lnTo>
                  <a:pt x="744" y="1348"/>
                </a:lnTo>
                <a:lnTo>
                  <a:pt x="753" y="1330"/>
                </a:lnTo>
                <a:lnTo>
                  <a:pt x="736" y="1316"/>
                </a:lnTo>
                <a:lnTo>
                  <a:pt x="802" y="1296"/>
                </a:lnTo>
                <a:lnTo>
                  <a:pt x="850" y="1300"/>
                </a:lnTo>
                <a:lnTo>
                  <a:pt x="864" y="1283"/>
                </a:lnTo>
                <a:lnTo>
                  <a:pt x="875" y="1290"/>
                </a:lnTo>
                <a:lnTo>
                  <a:pt x="875" y="1300"/>
                </a:lnTo>
                <a:lnTo>
                  <a:pt x="891" y="1299"/>
                </a:lnTo>
                <a:lnTo>
                  <a:pt x="905" y="1286"/>
                </a:lnTo>
                <a:lnTo>
                  <a:pt x="900" y="1258"/>
                </a:lnTo>
                <a:lnTo>
                  <a:pt x="916" y="1273"/>
                </a:lnTo>
                <a:lnTo>
                  <a:pt x="916" y="1290"/>
                </a:lnTo>
                <a:lnTo>
                  <a:pt x="907" y="1302"/>
                </a:lnTo>
                <a:lnTo>
                  <a:pt x="916" y="1306"/>
                </a:lnTo>
                <a:lnTo>
                  <a:pt x="947" y="1275"/>
                </a:lnTo>
                <a:lnTo>
                  <a:pt x="999" y="1288"/>
                </a:lnTo>
                <a:lnTo>
                  <a:pt x="1033" y="1275"/>
                </a:lnTo>
                <a:lnTo>
                  <a:pt x="1059" y="1288"/>
                </a:lnTo>
                <a:lnTo>
                  <a:pt x="1072" y="1267"/>
                </a:lnTo>
                <a:lnTo>
                  <a:pt x="1054" y="1233"/>
                </a:lnTo>
                <a:lnTo>
                  <a:pt x="1043" y="1235"/>
                </a:lnTo>
                <a:lnTo>
                  <a:pt x="1043" y="1216"/>
                </a:lnTo>
                <a:lnTo>
                  <a:pt x="1063" y="1222"/>
                </a:lnTo>
                <a:lnTo>
                  <a:pt x="1106" y="1138"/>
                </a:lnTo>
                <a:lnTo>
                  <a:pt x="1099" y="1098"/>
                </a:lnTo>
                <a:lnTo>
                  <a:pt x="1120" y="1063"/>
                </a:lnTo>
                <a:lnTo>
                  <a:pt x="1120" y="1038"/>
                </a:lnTo>
                <a:lnTo>
                  <a:pt x="1162" y="966"/>
                </a:lnTo>
                <a:lnTo>
                  <a:pt x="1155" y="935"/>
                </a:lnTo>
                <a:lnTo>
                  <a:pt x="1132" y="847"/>
                </a:lnTo>
                <a:lnTo>
                  <a:pt x="1105" y="817"/>
                </a:lnTo>
                <a:lnTo>
                  <a:pt x="1123" y="806"/>
                </a:lnTo>
                <a:lnTo>
                  <a:pt x="1140" y="820"/>
                </a:lnTo>
                <a:lnTo>
                  <a:pt x="1143" y="806"/>
                </a:lnTo>
                <a:lnTo>
                  <a:pt x="1128" y="796"/>
                </a:lnTo>
                <a:lnTo>
                  <a:pt x="1143" y="733"/>
                </a:lnTo>
                <a:lnTo>
                  <a:pt x="1110" y="701"/>
                </a:lnTo>
                <a:lnTo>
                  <a:pt x="1102" y="667"/>
                </a:lnTo>
                <a:lnTo>
                  <a:pt x="1105" y="641"/>
                </a:lnTo>
                <a:lnTo>
                  <a:pt x="1105" y="623"/>
                </a:lnTo>
                <a:lnTo>
                  <a:pt x="1074" y="599"/>
                </a:lnTo>
                <a:lnTo>
                  <a:pt x="1088" y="554"/>
                </a:lnTo>
                <a:lnTo>
                  <a:pt x="1128" y="570"/>
                </a:lnTo>
                <a:lnTo>
                  <a:pt x="1140" y="560"/>
                </a:lnTo>
                <a:lnTo>
                  <a:pt x="1128" y="545"/>
                </a:lnTo>
                <a:lnTo>
                  <a:pt x="1099" y="517"/>
                </a:lnTo>
                <a:lnTo>
                  <a:pt x="1088" y="513"/>
                </a:lnTo>
                <a:lnTo>
                  <a:pt x="1081" y="517"/>
                </a:lnTo>
                <a:lnTo>
                  <a:pt x="1079" y="530"/>
                </a:lnTo>
                <a:lnTo>
                  <a:pt x="1061" y="537"/>
                </a:lnTo>
                <a:lnTo>
                  <a:pt x="1061" y="528"/>
                </a:lnTo>
                <a:lnTo>
                  <a:pt x="1020" y="541"/>
                </a:lnTo>
                <a:lnTo>
                  <a:pt x="1007" y="528"/>
                </a:lnTo>
                <a:lnTo>
                  <a:pt x="1016" y="499"/>
                </a:lnTo>
                <a:lnTo>
                  <a:pt x="1013" y="484"/>
                </a:lnTo>
                <a:lnTo>
                  <a:pt x="1002" y="476"/>
                </a:lnTo>
                <a:lnTo>
                  <a:pt x="990" y="483"/>
                </a:lnTo>
                <a:lnTo>
                  <a:pt x="970" y="461"/>
                </a:lnTo>
                <a:lnTo>
                  <a:pt x="961" y="427"/>
                </a:lnTo>
                <a:lnTo>
                  <a:pt x="951" y="408"/>
                </a:lnTo>
                <a:lnTo>
                  <a:pt x="919" y="387"/>
                </a:lnTo>
                <a:lnTo>
                  <a:pt x="903" y="414"/>
                </a:lnTo>
                <a:lnTo>
                  <a:pt x="881" y="420"/>
                </a:lnTo>
                <a:lnTo>
                  <a:pt x="881" y="428"/>
                </a:lnTo>
                <a:lnTo>
                  <a:pt x="873" y="433"/>
                </a:lnTo>
                <a:lnTo>
                  <a:pt x="894" y="453"/>
                </a:lnTo>
                <a:lnTo>
                  <a:pt x="889" y="462"/>
                </a:lnTo>
                <a:lnTo>
                  <a:pt x="863" y="474"/>
                </a:lnTo>
                <a:lnTo>
                  <a:pt x="864" y="483"/>
                </a:lnTo>
                <a:lnTo>
                  <a:pt x="855" y="500"/>
                </a:lnTo>
                <a:lnTo>
                  <a:pt x="850" y="499"/>
                </a:lnTo>
                <a:lnTo>
                  <a:pt x="854" y="487"/>
                </a:lnTo>
                <a:lnTo>
                  <a:pt x="846" y="483"/>
                </a:lnTo>
                <a:lnTo>
                  <a:pt x="844" y="504"/>
                </a:lnTo>
                <a:lnTo>
                  <a:pt x="827" y="504"/>
                </a:lnTo>
                <a:lnTo>
                  <a:pt x="819" y="491"/>
                </a:lnTo>
                <a:lnTo>
                  <a:pt x="786" y="499"/>
                </a:lnTo>
                <a:lnTo>
                  <a:pt x="753" y="467"/>
                </a:lnTo>
                <a:lnTo>
                  <a:pt x="722" y="467"/>
                </a:lnTo>
                <a:lnTo>
                  <a:pt x="713" y="458"/>
                </a:lnTo>
                <a:lnTo>
                  <a:pt x="708" y="431"/>
                </a:lnTo>
                <a:lnTo>
                  <a:pt x="670" y="402"/>
                </a:lnTo>
                <a:lnTo>
                  <a:pt x="641" y="358"/>
                </a:lnTo>
                <a:lnTo>
                  <a:pt x="672" y="350"/>
                </a:lnTo>
                <a:lnTo>
                  <a:pt x="683" y="329"/>
                </a:lnTo>
                <a:lnTo>
                  <a:pt x="717" y="333"/>
                </a:lnTo>
                <a:lnTo>
                  <a:pt x="740" y="317"/>
                </a:lnTo>
                <a:lnTo>
                  <a:pt x="762" y="308"/>
                </a:lnTo>
                <a:lnTo>
                  <a:pt x="761" y="297"/>
                </a:lnTo>
                <a:lnTo>
                  <a:pt x="747" y="304"/>
                </a:lnTo>
                <a:lnTo>
                  <a:pt x="708" y="278"/>
                </a:lnTo>
                <a:lnTo>
                  <a:pt x="729" y="257"/>
                </a:lnTo>
                <a:lnTo>
                  <a:pt x="748" y="273"/>
                </a:lnTo>
                <a:lnTo>
                  <a:pt x="777" y="253"/>
                </a:lnTo>
                <a:lnTo>
                  <a:pt x="803" y="257"/>
                </a:lnTo>
                <a:lnTo>
                  <a:pt x="802" y="236"/>
                </a:lnTo>
                <a:lnTo>
                  <a:pt x="830" y="208"/>
                </a:lnTo>
                <a:lnTo>
                  <a:pt x="825" y="185"/>
                </a:lnTo>
                <a:lnTo>
                  <a:pt x="836" y="176"/>
                </a:lnTo>
                <a:lnTo>
                  <a:pt x="853" y="138"/>
                </a:lnTo>
                <a:lnTo>
                  <a:pt x="877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08" name="Freeform 366">
            <a:extLst>
              <a:ext uri="{FF2B5EF4-FFF2-40B4-BE49-F238E27FC236}">
                <a16:creationId xmlns:a16="http://schemas.microsoft.com/office/drawing/2014/main" id="{558FFF1F-6CE3-D444-835E-1BB149A0BE36}"/>
              </a:ext>
            </a:extLst>
          </p:cNvPr>
          <p:cNvSpPr>
            <a:spLocks/>
          </p:cNvSpPr>
          <p:nvPr userDrawn="1"/>
        </p:nvSpPr>
        <p:spPr bwMode="auto">
          <a:xfrm>
            <a:off x="9844571" y="4256785"/>
            <a:ext cx="128828" cy="163422"/>
          </a:xfrm>
          <a:custGeom>
            <a:avLst/>
            <a:gdLst/>
            <a:ahLst/>
            <a:cxnLst>
              <a:cxn ang="0">
                <a:pos x="108" y="48"/>
              </a:cxn>
              <a:cxn ang="0">
                <a:pos x="101" y="31"/>
              </a:cxn>
              <a:cxn ang="0">
                <a:pos x="97" y="0"/>
              </a:cxn>
              <a:cxn ang="0">
                <a:pos x="60" y="18"/>
              </a:cxn>
              <a:cxn ang="0">
                <a:pos x="39" y="55"/>
              </a:cxn>
              <a:cxn ang="0">
                <a:pos x="15" y="76"/>
              </a:cxn>
              <a:cxn ang="0">
                <a:pos x="10" y="99"/>
              </a:cxn>
              <a:cxn ang="0">
                <a:pos x="0" y="120"/>
              </a:cxn>
              <a:cxn ang="0">
                <a:pos x="0" y="137"/>
              </a:cxn>
              <a:cxn ang="0">
                <a:pos x="4" y="133"/>
              </a:cxn>
              <a:cxn ang="0">
                <a:pos x="16" y="129"/>
              </a:cxn>
              <a:cxn ang="0">
                <a:pos x="33" y="129"/>
              </a:cxn>
              <a:cxn ang="0">
                <a:pos x="85" y="93"/>
              </a:cxn>
              <a:cxn ang="0">
                <a:pos x="108" y="48"/>
              </a:cxn>
            </a:cxnLst>
            <a:rect l="0" t="0" r="r" b="b"/>
            <a:pathLst>
              <a:path w="108" h="137">
                <a:moveTo>
                  <a:pt x="108" y="48"/>
                </a:moveTo>
                <a:lnTo>
                  <a:pt x="101" y="31"/>
                </a:lnTo>
                <a:lnTo>
                  <a:pt x="97" y="0"/>
                </a:lnTo>
                <a:lnTo>
                  <a:pt x="60" y="18"/>
                </a:lnTo>
                <a:lnTo>
                  <a:pt x="39" y="55"/>
                </a:lnTo>
                <a:lnTo>
                  <a:pt x="15" y="76"/>
                </a:lnTo>
                <a:lnTo>
                  <a:pt x="10" y="99"/>
                </a:lnTo>
                <a:lnTo>
                  <a:pt x="0" y="120"/>
                </a:lnTo>
                <a:lnTo>
                  <a:pt x="0" y="137"/>
                </a:lnTo>
                <a:lnTo>
                  <a:pt x="4" y="133"/>
                </a:lnTo>
                <a:lnTo>
                  <a:pt x="16" y="129"/>
                </a:lnTo>
                <a:lnTo>
                  <a:pt x="33" y="129"/>
                </a:lnTo>
                <a:lnTo>
                  <a:pt x="85" y="93"/>
                </a:lnTo>
                <a:lnTo>
                  <a:pt x="108" y="48"/>
                </a:lnTo>
                <a:close/>
              </a:path>
            </a:pathLst>
          </a:custGeom>
          <a:solidFill>
            <a:srgbClr val="12044B"/>
          </a:solidFill>
          <a:ln w="7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488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title and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A42761-688A-E245-9512-928B22893BA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F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D093A-5D5D-3641-A760-8B6227515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solidFill>
            <a:srgbClr val="12044B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A72FA2A-BD53-0A47-9553-EDB692ED1E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3180" y="1818005"/>
            <a:ext cx="5501641" cy="4622800"/>
          </a:xfrm>
        </p:spPr>
        <p:txBody>
          <a:bodyPr/>
          <a:lstStyle>
            <a:lvl1pPr>
              <a:defRPr sz="2200">
                <a:solidFill>
                  <a:srgbClr val="12044B"/>
                </a:solidFill>
              </a:defRPr>
            </a:lvl1pPr>
            <a:lvl2pPr>
              <a:defRPr sz="1800">
                <a:solidFill>
                  <a:srgbClr val="12044B"/>
                </a:solidFill>
              </a:defRPr>
            </a:lvl2pPr>
            <a:lvl3pPr marL="273050" indent="0">
              <a:buNone/>
              <a:defRPr/>
            </a:lvl3pPr>
            <a:lvl4pPr>
              <a:defRPr sz="1600">
                <a:solidFill>
                  <a:srgbClr val="12044B"/>
                </a:solidFill>
              </a:defRPr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</a:t>
            </a:r>
          </a:p>
          <a:p>
            <a:pPr lvl="0"/>
            <a:r>
              <a:rPr lang="en-GB" dirty="0"/>
              <a:t>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C85DCD-DA0F-D745-8924-3B034D4FB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3180" y="598805"/>
            <a:ext cx="5501641" cy="1087491"/>
          </a:xfrm>
        </p:spPr>
        <p:txBody>
          <a:bodyPr anchor="b">
            <a:noAutofit/>
          </a:bodyPr>
          <a:lstStyle>
            <a:lvl1pPr>
              <a:defRPr sz="3500" spc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1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title an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A42761-688A-E245-9512-928B22893BA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F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D093A-5D5D-3641-A760-8B6227515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solidFill>
            <a:srgbClr val="12044B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A72FA2A-BD53-0A47-9553-EDB692ED1E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3180" y="1818005"/>
            <a:ext cx="5501641" cy="4622800"/>
          </a:xfrm>
        </p:spPr>
        <p:txBody>
          <a:bodyPr/>
          <a:lstStyle>
            <a:lvl1pPr>
              <a:defRPr sz="2200">
                <a:solidFill>
                  <a:srgbClr val="12044B"/>
                </a:solidFill>
              </a:defRPr>
            </a:lvl1pPr>
            <a:lvl2pPr>
              <a:defRPr sz="1800">
                <a:solidFill>
                  <a:srgbClr val="12044B"/>
                </a:solidFill>
              </a:defRPr>
            </a:lvl2pPr>
            <a:lvl3pPr marL="273050" indent="0">
              <a:buNone/>
              <a:defRPr/>
            </a:lvl3pPr>
            <a:lvl4pPr>
              <a:defRPr sz="1600">
                <a:solidFill>
                  <a:srgbClr val="12044B"/>
                </a:solidFill>
              </a:defRPr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</a:t>
            </a:r>
          </a:p>
          <a:p>
            <a:pPr lvl="0"/>
            <a:r>
              <a:rPr lang="en-GB" dirty="0"/>
              <a:t>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C85DCD-DA0F-D745-8924-3B034D4FB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3180" y="598805"/>
            <a:ext cx="5501641" cy="1087491"/>
          </a:xfrm>
        </p:spPr>
        <p:txBody>
          <a:bodyPr anchor="b">
            <a:noAutofit/>
          </a:bodyPr>
          <a:lstStyle>
            <a:lvl1pPr>
              <a:defRPr sz="3500" spc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7C4946-2CF4-D34E-9F7A-20A6EBCB3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6545" y="598488"/>
            <a:ext cx="5502275" cy="1087437"/>
          </a:xfrm>
        </p:spPr>
        <p:txBody>
          <a:bodyPr anchor="b"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  <a:lvl2pPr>
              <a:defRPr sz="3000" b="1">
                <a:solidFill>
                  <a:schemeClr val="bg1"/>
                </a:solidFill>
              </a:defRPr>
            </a:lvl2pPr>
            <a:lvl3pPr>
              <a:defRPr sz="3000" b="1">
                <a:solidFill>
                  <a:schemeClr val="bg1"/>
                </a:solidFill>
              </a:defRPr>
            </a:lvl3pPr>
            <a:lvl4pPr>
              <a:defRPr sz="3000" b="1">
                <a:solidFill>
                  <a:schemeClr val="bg1"/>
                </a:solidFill>
              </a:defRPr>
            </a:lvl4pPr>
            <a:lvl5pPr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48CE4D8-31DF-EA4F-B36E-3B7D6647A5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45" y="1818005"/>
            <a:ext cx="5501641" cy="46228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3050" indent="0">
              <a:buNone/>
              <a:defRPr/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</a:t>
            </a:r>
          </a:p>
          <a:p>
            <a:pPr lvl="0"/>
            <a:r>
              <a:rPr lang="en-GB" dirty="0"/>
              <a:t>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</p:spTree>
    <p:extLst>
      <p:ext uri="{BB962C8B-B14F-4D97-AF65-F5344CB8AC3E}">
        <p14:creationId xmlns:p14="http://schemas.microsoft.com/office/powerpoint/2010/main" val="155511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title and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D093A-5D5D-3641-A760-8B6227515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solidFill>
            <a:srgbClr val="12044B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A72FA2A-BD53-0A47-9553-EDB692ED1E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3180" y="1818005"/>
            <a:ext cx="5501641" cy="4622800"/>
          </a:xfrm>
        </p:spPr>
        <p:txBody>
          <a:bodyPr/>
          <a:lstStyle>
            <a:lvl1pPr>
              <a:defRPr sz="2200">
                <a:solidFill>
                  <a:srgbClr val="12044B"/>
                </a:solidFill>
              </a:defRPr>
            </a:lvl1pPr>
            <a:lvl2pPr>
              <a:defRPr sz="1800">
                <a:solidFill>
                  <a:srgbClr val="12044B"/>
                </a:solidFill>
              </a:defRPr>
            </a:lvl2pPr>
            <a:lvl3pPr marL="273050" indent="0">
              <a:buNone/>
              <a:defRPr/>
            </a:lvl3pPr>
            <a:lvl4pPr>
              <a:defRPr sz="1600">
                <a:solidFill>
                  <a:srgbClr val="12044B"/>
                </a:solidFill>
              </a:defRPr>
            </a:lvl4pPr>
            <a:lvl5pPr marL="720725" indent="0">
              <a:buNone/>
              <a:defRPr/>
            </a:lvl5pPr>
          </a:lstStyle>
          <a:p>
            <a:pPr lvl="0"/>
            <a:r>
              <a:rPr lang="en-GB" dirty="0"/>
              <a:t>Lorem ipsum is a dummy text of the printing and typesetting industry. </a:t>
            </a:r>
          </a:p>
          <a:p>
            <a:pPr lvl="0"/>
            <a:r>
              <a:rPr lang="en-GB" dirty="0"/>
              <a:t>Lorem ipsum has been the industry’s standard dummy text ever since 1500s, when an unknown printer took a gallery of type and scrambled it to make a type specimen book.</a:t>
            </a:r>
          </a:p>
          <a:p>
            <a:pPr lvl="1"/>
            <a:r>
              <a:rPr lang="en-GB" dirty="0"/>
              <a:t>Contrary to popular belief, Lorem ipsum is not simply random text. There are many variations of passages of Lorem ipsum</a:t>
            </a:r>
          </a:p>
          <a:p>
            <a:pPr lvl="3"/>
            <a:r>
              <a:rPr lang="en-GB" dirty="0"/>
              <a:t>It has roots in a piece of classical Latin literature from 45 BC, </a:t>
            </a:r>
            <a:r>
              <a:rPr lang="en-US" dirty="0"/>
              <a:t>making it over 2000 years old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C85DCD-DA0F-D745-8924-3B034D4FB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3180" y="598805"/>
            <a:ext cx="5501641" cy="1087491"/>
          </a:xfrm>
        </p:spPr>
        <p:txBody>
          <a:bodyPr anchor="b">
            <a:noAutofit/>
          </a:bodyPr>
          <a:lstStyle>
            <a:lvl1pPr>
              <a:defRPr sz="3500" spc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6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218B6-131A-134C-89F5-C99CED87D435}"/>
              </a:ext>
            </a:extLst>
          </p:cNvPr>
          <p:cNvSpPr/>
          <p:nvPr userDrawn="1"/>
        </p:nvSpPr>
        <p:spPr>
          <a:xfrm>
            <a:off x="321356" y="824948"/>
            <a:ext cx="11549289" cy="5685174"/>
          </a:xfrm>
          <a:prstGeom prst="rect">
            <a:avLst/>
          </a:prstGeom>
          <a:solidFill>
            <a:srgbClr val="DF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0F1DDE-4542-5047-89CE-294E15A9FB58}"/>
              </a:ext>
            </a:extLst>
          </p:cNvPr>
          <p:cNvCxnSpPr>
            <a:cxnSpLocks/>
          </p:cNvCxnSpPr>
          <p:nvPr userDrawn="1"/>
        </p:nvCxnSpPr>
        <p:spPr>
          <a:xfrm>
            <a:off x="321356" y="805208"/>
            <a:ext cx="11549289" cy="0"/>
          </a:xfrm>
          <a:prstGeom prst="line">
            <a:avLst/>
          </a:prstGeom>
          <a:ln w="1016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52C2FD-36E3-9647-B98E-CCDD351FF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86" y="1198077"/>
            <a:ext cx="10688428" cy="4938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i="1" spc="0">
                <a:solidFill>
                  <a:srgbClr val="241F4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 i="1" spc="0">
                <a:solidFill>
                  <a:srgbClr val="241F46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3000" i="1" spc="0">
                <a:solidFill>
                  <a:srgbClr val="241F46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3000" i="1" spc="0">
                <a:solidFill>
                  <a:srgbClr val="241F46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3000" i="1" spc="0">
                <a:solidFill>
                  <a:srgbClr val="241F46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Click to change sample text:</a:t>
            </a:r>
            <a:br>
              <a:rPr lang="en-GB" dirty="0"/>
            </a:br>
            <a:r>
              <a:rPr lang="en-GB" dirty="0"/>
              <a:t>Imagine having an idea that you believe will change the world. That’s when it help if you live and work somewhere that’s been home to many life-changing ideas.</a:t>
            </a:r>
          </a:p>
        </p:txBody>
      </p:sp>
    </p:spTree>
    <p:extLst>
      <p:ext uri="{BB962C8B-B14F-4D97-AF65-F5344CB8AC3E}">
        <p14:creationId xmlns:p14="http://schemas.microsoft.com/office/powerpoint/2010/main" val="422620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2BA1BA1-8AAE-0F4A-8B4F-A8533E3E6A52}"/>
              </a:ext>
            </a:extLst>
          </p:cNvPr>
          <p:cNvSpPr>
            <a:spLocks noGrp="1" noTextEdit="1"/>
          </p:cNvSpPr>
          <p:nvPr>
            <p:ph type="pic" sz="quarter" idx="18" hasCustomPrompt="1"/>
          </p:nvPr>
        </p:nvSpPr>
        <p:spPr>
          <a:xfrm>
            <a:off x="5921876" y="0"/>
            <a:ext cx="3938259" cy="4643920"/>
          </a:xfrm>
          <a:prstGeom prst="parallelogram">
            <a:avLst>
              <a:gd name="adj" fmla="val 41514"/>
            </a:avLst>
          </a:prstGeom>
          <a:solidFill>
            <a:srgbClr val="B01925"/>
          </a:solidFill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A11B41-DA87-BD40-A693-7737E2D67F8C}"/>
              </a:ext>
            </a:extLst>
          </p:cNvPr>
          <p:cNvSpPr>
            <a:spLocks noGrp="1" noTextEdit="1"/>
          </p:cNvSpPr>
          <p:nvPr>
            <p:ph type="pic" sz="quarter" idx="13" hasCustomPrompt="1"/>
          </p:nvPr>
        </p:nvSpPr>
        <p:spPr>
          <a:xfrm>
            <a:off x="928636" y="0"/>
            <a:ext cx="3938259" cy="4643920"/>
          </a:xfrm>
          <a:prstGeom prst="parallelogram">
            <a:avLst>
              <a:gd name="adj" fmla="val 41514"/>
            </a:avLst>
          </a:prstGeom>
          <a:solidFill>
            <a:srgbClr val="B01925"/>
          </a:solidFill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F9850F9-A3FB-B745-8E81-CA22087D2985}"/>
              </a:ext>
            </a:extLst>
          </p:cNvPr>
          <p:cNvSpPr>
            <a:spLocks noGrp="1" noTextEdit="1"/>
          </p:cNvSpPr>
          <p:nvPr>
            <p:ph type="pic" sz="quarter" idx="17" hasCustomPrompt="1"/>
          </p:nvPr>
        </p:nvSpPr>
        <p:spPr>
          <a:xfrm>
            <a:off x="2637308" y="2214080"/>
            <a:ext cx="3938259" cy="4643920"/>
          </a:xfrm>
          <a:prstGeom prst="parallelogram">
            <a:avLst>
              <a:gd name="adj" fmla="val 41514"/>
            </a:avLst>
          </a:prstGeom>
          <a:solidFill>
            <a:srgbClr val="B01925"/>
          </a:solidFill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A3A1DF5-4763-5B46-8BC1-ACAF7156564C}"/>
              </a:ext>
            </a:extLst>
          </p:cNvPr>
          <p:cNvSpPr>
            <a:spLocks noGrp="1" noTextEdit="1"/>
          </p:cNvSpPr>
          <p:nvPr>
            <p:ph type="pic" sz="quarter" idx="19" hasCustomPrompt="1"/>
          </p:nvPr>
        </p:nvSpPr>
        <p:spPr>
          <a:xfrm>
            <a:off x="7639541" y="2214080"/>
            <a:ext cx="3938259" cy="4643920"/>
          </a:xfrm>
          <a:prstGeom prst="parallelogram">
            <a:avLst>
              <a:gd name="adj" fmla="val 41514"/>
            </a:avLst>
          </a:prstGeom>
          <a:solidFill>
            <a:srgbClr val="B01925"/>
          </a:solidFill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1FFEDF4-A71B-3F41-B423-3B0678FCF8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688" y="4859338"/>
            <a:ext cx="2205037" cy="1243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B01925"/>
                </a:solidFill>
              </a:defRPr>
            </a:lvl1pPr>
            <a:lvl2pPr marL="182563" indent="0">
              <a:buNone/>
              <a:defRPr b="1">
                <a:solidFill>
                  <a:srgbClr val="B01925"/>
                </a:solidFill>
              </a:defRPr>
            </a:lvl2pPr>
            <a:lvl3pPr marL="182563" indent="0">
              <a:buFont typeface="Arial" panose="020B0604020202020204" pitchFamily="34" charset="0"/>
              <a:buNone/>
              <a:defRPr b="1">
                <a:solidFill>
                  <a:srgbClr val="B01925"/>
                </a:solidFill>
              </a:defRPr>
            </a:lvl3pPr>
            <a:lvl4pPr marL="1371600" indent="0">
              <a:buNone/>
              <a:defRPr b="1">
                <a:solidFill>
                  <a:srgbClr val="B01925"/>
                </a:solidFill>
              </a:defRPr>
            </a:lvl4pPr>
            <a:lvl5pPr marL="1828800" indent="0">
              <a:buNone/>
              <a:defRPr b="1">
                <a:solidFill>
                  <a:srgbClr val="B01925"/>
                </a:solidFill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FD4EF04-71AB-B04A-8004-444054F983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0530" y="759949"/>
            <a:ext cx="2205037" cy="124351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B01925"/>
                </a:solidFill>
              </a:defRPr>
            </a:lvl1pPr>
            <a:lvl2pPr marL="182563" indent="0">
              <a:buNone/>
              <a:defRPr b="1">
                <a:solidFill>
                  <a:srgbClr val="B01925"/>
                </a:solidFill>
              </a:defRPr>
            </a:lvl2pPr>
            <a:lvl3pPr marL="182563" indent="0">
              <a:buFont typeface="Arial" panose="020B0604020202020204" pitchFamily="34" charset="0"/>
              <a:buNone/>
              <a:defRPr b="1">
                <a:solidFill>
                  <a:srgbClr val="B01925"/>
                </a:solidFill>
              </a:defRPr>
            </a:lvl3pPr>
            <a:lvl4pPr marL="1371600" indent="0">
              <a:buNone/>
              <a:defRPr b="1">
                <a:solidFill>
                  <a:srgbClr val="B01925"/>
                </a:solidFill>
              </a:defRPr>
            </a:lvl4pPr>
            <a:lvl5pPr marL="1828800" indent="0">
              <a:buNone/>
              <a:defRPr b="1">
                <a:solidFill>
                  <a:srgbClr val="B01925"/>
                </a:solidFill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A7FA844-9AD2-2C49-9E69-EE339DAAC8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11654" y="4859338"/>
            <a:ext cx="2205037" cy="1243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B01925"/>
                </a:solidFill>
              </a:defRPr>
            </a:lvl1pPr>
            <a:lvl2pPr marL="182563" indent="0">
              <a:buNone/>
              <a:defRPr b="1">
                <a:solidFill>
                  <a:srgbClr val="B01925"/>
                </a:solidFill>
              </a:defRPr>
            </a:lvl2pPr>
            <a:lvl3pPr marL="182563" indent="0">
              <a:buFont typeface="Arial" panose="020B0604020202020204" pitchFamily="34" charset="0"/>
              <a:buNone/>
              <a:defRPr b="1">
                <a:solidFill>
                  <a:srgbClr val="B01925"/>
                </a:solidFill>
              </a:defRPr>
            </a:lvl3pPr>
            <a:lvl4pPr marL="1371600" indent="0">
              <a:buNone/>
              <a:defRPr b="1">
                <a:solidFill>
                  <a:srgbClr val="B01925"/>
                </a:solidFill>
              </a:defRPr>
            </a:lvl4pPr>
            <a:lvl5pPr marL="1828800" indent="0">
              <a:buNone/>
              <a:defRPr b="1">
                <a:solidFill>
                  <a:srgbClr val="B01925"/>
                </a:solidFill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8A3FB08-C695-1E48-A418-54C42A1142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63770" y="759949"/>
            <a:ext cx="2205037" cy="124351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B01925"/>
                </a:solidFill>
              </a:defRPr>
            </a:lvl1pPr>
            <a:lvl2pPr marL="182563" indent="0">
              <a:buNone/>
              <a:defRPr b="1">
                <a:solidFill>
                  <a:srgbClr val="B01925"/>
                </a:solidFill>
              </a:defRPr>
            </a:lvl2pPr>
            <a:lvl3pPr marL="182563" indent="0">
              <a:buFont typeface="Arial" panose="020B0604020202020204" pitchFamily="34" charset="0"/>
              <a:buNone/>
              <a:defRPr b="1">
                <a:solidFill>
                  <a:srgbClr val="B01925"/>
                </a:solidFill>
              </a:defRPr>
            </a:lvl3pPr>
            <a:lvl4pPr marL="1371600" indent="0">
              <a:buNone/>
              <a:defRPr b="1">
                <a:solidFill>
                  <a:srgbClr val="B01925"/>
                </a:solidFill>
              </a:defRPr>
            </a:lvl4pPr>
            <a:lvl5pPr marL="1828800" indent="0">
              <a:buNone/>
              <a:defRPr b="1">
                <a:solidFill>
                  <a:srgbClr val="B01925"/>
                </a:solidFill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05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CD2AD9-38E3-4640-B86C-F17328E3F8F8}"/>
              </a:ext>
            </a:extLst>
          </p:cNvPr>
          <p:cNvSpPr>
            <a:spLocks noGrp="1" noTextEdit="1"/>
          </p:cNvSpPr>
          <p:nvPr>
            <p:ph type="pic" sz="quarter" idx="18"/>
          </p:nvPr>
        </p:nvSpPr>
        <p:spPr>
          <a:xfrm>
            <a:off x="1051389" y="0"/>
            <a:ext cx="10278304" cy="6858000"/>
          </a:xfrm>
          <a:custGeom>
            <a:avLst/>
            <a:gdLst>
              <a:gd name="connsiteX0" fmla="*/ 7974974 w 10278304"/>
              <a:gd name="connsiteY0" fmla="*/ 2214080 h 6858000"/>
              <a:gd name="connsiteX1" fmla="*/ 10278304 w 10278304"/>
              <a:gd name="connsiteY1" fmla="*/ 2214080 h 6858000"/>
              <a:gd name="connsiteX2" fmla="*/ 8643375 w 10278304"/>
              <a:gd name="connsiteY2" fmla="*/ 6858000 h 6858000"/>
              <a:gd name="connsiteX3" fmla="*/ 6340045 w 10278304"/>
              <a:gd name="connsiteY3" fmla="*/ 6858000 h 6858000"/>
              <a:gd name="connsiteX4" fmla="*/ 3229893 w 10278304"/>
              <a:gd name="connsiteY4" fmla="*/ 2214080 h 6858000"/>
              <a:gd name="connsiteX5" fmla="*/ 5533223 w 10278304"/>
              <a:gd name="connsiteY5" fmla="*/ 2214080 h 6858000"/>
              <a:gd name="connsiteX6" fmla="*/ 3898294 w 10278304"/>
              <a:gd name="connsiteY6" fmla="*/ 6858000 h 6858000"/>
              <a:gd name="connsiteX7" fmla="*/ 1594964 w 10278304"/>
              <a:gd name="connsiteY7" fmla="*/ 6858000 h 6858000"/>
              <a:gd name="connsiteX8" fmla="*/ 6380010 w 10278304"/>
              <a:gd name="connsiteY8" fmla="*/ 0 h 6858000"/>
              <a:gd name="connsiteX9" fmla="*/ 8683340 w 10278304"/>
              <a:gd name="connsiteY9" fmla="*/ 0 h 6858000"/>
              <a:gd name="connsiteX10" fmla="*/ 7048411 w 10278304"/>
              <a:gd name="connsiteY10" fmla="*/ 4643920 h 6858000"/>
              <a:gd name="connsiteX11" fmla="*/ 4745081 w 10278304"/>
              <a:gd name="connsiteY11" fmla="*/ 4643920 h 6858000"/>
              <a:gd name="connsiteX12" fmla="*/ 1634929 w 10278304"/>
              <a:gd name="connsiteY12" fmla="*/ 0 h 6858000"/>
              <a:gd name="connsiteX13" fmla="*/ 3938259 w 10278304"/>
              <a:gd name="connsiteY13" fmla="*/ 0 h 6858000"/>
              <a:gd name="connsiteX14" fmla="*/ 2303330 w 10278304"/>
              <a:gd name="connsiteY14" fmla="*/ 4643920 h 6858000"/>
              <a:gd name="connsiteX15" fmla="*/ 0 w 10278304"/>
              <a:gd name="connsiteY15" fmla="*/ 4643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78304" h="6858000">
                <a:moveTo>
                  <a:pt x="7974974" y="2214080"/>
                </a:moveTo>
                <a:lnTo>
                  <a:pt x="10278304" y="2214080"/>
                </a:lnTo>
                <a:lnTo>
                  <a:pt x="8643375" y="6858000"/>
                </a:lnTo>
                <a:lnTo>
                  <a:pt x="6340045" y="6858000"/>
                </a:lnTo>
                <a:close/>
                <a:moveTo>
                  <a:pt x="3229893" y="2214080"/>
                </a:moveTo>
                <a:lnTo>
                  <a:pt x="5533223" y="2214080"/>
                </a:lnTo>
                <a:lnTo>
                  <a:pt x="3898294" y="6858000"/>
                </a:lnTo>
                <a:lnTo>
                  <a:pt x="1594964" y="6858000"/>
                </a:lnTo>
                <a:close/>
                <a:moveTo>
                  <a:pt x="6380010" y="0"/>
                </a:moveTo>
                <a:lnTo>
                  <a:pt x="8683340" y="0"/>
                </a:lnTo>
                <a:lnTo>
                  <a:pt x="7048411" y="4643920"/>
                </a:lnTo>
                <a:lnTo>
                  <a:pt x="4745081" y="4643920"/>
                </a:lnTo>
                <a:close/>
                <a:moveTo>
                  <a:pt x="1634929" y="0"/>
                </a:moveTo>
                <a:lnTo>
                  <a:pt x="3938259" y="0"/>
                </a:lnTo>
                <a:lnTo>
                  <a:pt x="2303330" y="4643920"/>
                </a:lnTo>
                <a:lnTo>
                  <a:pt x="0" y="4643920"/>
                </a:lnTo>
                <a:close/>
              </a:path>
            </a:pathLst>
          </a:custGeom>
          <a:solidFill>
            <a:srgbClr val="B01925"/>
          </a:solidFill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1925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	Click icon to add image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A56C60C-935B-0D43-A7D7-E3B90734EA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829" y="4859338"/>
            <a:ext cx="2205037" cy="1243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B01925"/>
                </a:solidFill>
              </a:defRPr>
            </a:lvl1pPr>
            <a:lvl2pPr marL="182563" indent="0">
              <a:buNone/>
              <a:defRPr b="1">
                <a:solidFill>
                  <a:srgbClr val="B01925"/>
                </a:solidFill>
              </a:defRPr>
            </a:lvl2pPr>
            <a:lvl3pPr marL="182563" indent="0">
              <a:buFont typeface="Arial" panose="020B0604020202020204" pitchFamily="34" charset="0"/>
              <a:buNone/>
              <a:defRPr b="1">
                <a:solidFill>
                  <a:srgbClr val="B01925"/>
                </a:solidFill>
              </a:defRPr>
            </a:lvl3pPr>
            <a:lvl4pPr marL="1371600" indent="0">
              <a:buNone/>
              <a:defRPr b="1">
                <a:solidFill>
                  <a:srgbClr val="B01925"/>
                </a:solidFill>
              </a:defRPr>
            </a:lvl4pPr>
            <a:lvl5pPr marL="1828800" indent="0">
              <a:buNone/>
              <a:defRPr b="1">
                <a:solidFill>
                  <a:srgbClr val="B01925"/>
                </a:solidFill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B99143-5780-644B-90B3-B70425D1E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64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EBEE4-2064-E94D-9206-E3E3BAD69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4632959"/>
            <a:ext cx="4419282" cy="1798003"/>
          </a:xfrm>
        </p:spPr>
        <p:txBody>
          <a:bodyPr>
            <a:normAutofit/>
          </a:bodyPr>
          <a:lstStyle>
            <a:lvl1pPr>
              <a:defRPr sz="1600"/>
            </a:lvl1pPr>
            <a:lvl3pPr>
              <a:defRPr/>
            </a:lvl3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A439C1E-A1B7-A044-A9E7-81EABD0061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55775" y="1849349"/>
            <a:ext cx="9141271" cy="4522465"/>
            <a:chOff x="3843499" y="3719582"/>
            <a:chExt cx="16665619" cy="8244192"/>
          </a:xfrm>
          <a:solidFill>
            <a:srgbClr val="DFD6C6"/>
          </a:solidFill>
        </p:grpSpPr>
        <p:sp>
          <p:nvSpPr>
            <p:cNvPr id="10" name="Freeform 781">
              <a:extLst>
                <a:ext uri="{FF2B5EF4-FFF2-40B4-BE49-F238E27FC236}">
                  <a16:creationId xmlns:a16="http://schemas.microsoft.com/office/drawing/2014/main" id="{CC1C2A74-475D-2748-8A93-EA0872C5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281" y="3757936"/>
              <a:ext cx="86810" cy="38355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" name="Freeform 403">
              <a:extLst>
                <a:ext uri="{FF2B5EF4-FFF2-40B4-BE49-F238E27FC236}">
                  <a16:creationId xmlns:a16="http://schemas.microsoft.com/office/drawing/2014/main" id="{30698B53-9792-AE42-AE12-B7987400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035" y="9559554"/>
              <a:ext cx="1905796" cy="1423153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" name="Freeform 404">
              <a:extLst>
                <a:ext uri="{FF2B5EF4-FFF2-40B4-BE49-F238E27FC236}">
                  <a16:creationId xmlns:a16="http://schemas.microsoft.com/office/drawing/2014/main" id="{ECFB691E-99A4-D147-AC46-5BD359E70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8018" y="5681719"/>
              <a:ext cx="373488" cy="563203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241F46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</a:endParaRPr>
            </a:p>
          </p:txBody>
        </p:sp>
        <p:sp>
          <p:nvSpPr>
            <p:cNvPr id="14" name="Freeform 405">
              <a:extLst>
                <a:ext uri="{FF2B5EF4-FFF2-40B4-BE49-F238E27FC236}">
                  <a16:creationId xmlns:a16="http://schemas.microsoft.com/office/drawing/2014/main" id="{614A0B24-79AD-6A47-B11C-17C08C789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274" y="5338544"/>
              <a:ext cx="502695" cy="244257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" name="Freeform 406">
              <a:extLst>
                <a:ext uri="{FF2B5EF4-FFF2-40B4-BE49-F238E27FC236}">
                  <a16:creationId xmlns:a16="http://schemas.microsoft.com/office/drawing/2014/main" id="{A39E33CE-F561-6C4D-A74A-A46C66CF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133" y="4440242"/>
              <a:ext cx="841860" cy="579355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" name="Freeform 407">
              <a:extLst>
                <a:ext uri="{FF2B5EF4-FFF2-40B4-BE49-F238E27FC236}">
                  <a16:creationId xmlns:a16="http://schemas.microsoft.com/office/drawing/2014/main" id="{189C0C3E-4673-EF4D-AD34-DA05AA9E7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1266" y="4198003"/>
              <a:ext cx="298790" cy="14938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" name="Freeform 408">
              <a:extLst>
                <a:ext uri="{FF2B5EF4-FFF2-40B4-BE49-F238E27FC236}">
                  <a16:creationId xmlns:a16="http://schemas.microsoft.com/office/drawing/2014/main" id="{D6378E2C-992B-F743-9999-119120042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9004" y="4111201"/>
              <a:ext cx="280620" cy="14938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" name="Freeform 409">
              <a:extLst>
                <a:ext uri="{FF2B5EF4-FFF2-40B4-BE49-F238E27FC236}">
                  <a16:creationId xmlns:a16="http://schemas.microsoft.com/office/drawing/2014/main" id="{7A9B7FBD-A164-344B-896E-DD7B32323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6230" y="4121294"/>
              <a:ext cx="141320" cy="48448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" name="Freeform 410">
              <a:extLst>
                <a:ext uri="{FF2B5EF4-FFF2-40B4-BE49-F238E27FC236}">
                  <a16:creationId xmlns:a16="http://schemas.microsoft.com/office/drawing/2014/main" id="{18B7CFA2-1F2D-9E4C-AAD3-235F51435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476" y="3990082"/>
              <a:ext cx="236205" cy="14938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" name="Freeform 411">
              <a:extLst>
                <a:ext uri="{FF2B5EF4-FFF2-40B4-BE49-F238E27FC236}">
                  <a16:creationId xmlns:a16="http://schemas.microsoft.com/office/drawing/2014/main" id="{6D28FC14-778C-4242-BD5B-4C98575A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5663" y="4579530"/>
              <a:ext cx="236205" cy="76709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412">
              <a:extLst>
                <a:ext uri="{FF2B5EF4-FFF2-40B4-BE49-F238E27FC236}">
                  <a16:creationId xmlns:a16="http://schemas.microsoft.com/office/drawing/2014/main" id="{0CA85FEB-210D-7D42-9793-CD9275043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6873" y="4728910"/>
              <a:ext cx="197847" cy="76709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" name="Freeform 413">
              <a:extLst>
                <a:ext uri="{FF2B5EF4-FFF2-40B4-BE49-F238E27FC236}">
                  <a16:creationId xmlns:a16="http://schemas.microsoft.com/office/drawing/2014/main" id="{8726B3A0-9203-4543-A6EF-5A5C3DC2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6967" y="4694592"/>
              <a:ext cx="76716" cy="44410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" name="Freeform 414">
              <a:extLst>
                <a:ext uri="{FF2B5EF4-FFF2-40B4-BE49-F238E27FC236}">
                  <a16:creationId xmlns:a16="http://schemas.microsoft.com/office/drawing/2014/main" id="{5F0A21BB-B34D-8245-8881-79E33B6F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3064" y="4561361"/>
              <a:ext cx="28264" cy="46430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" name="Freeform 415">
              <a:extLst>
                <a:ext uri="{FF2B5EF4-FFF2-40B4-BE49-F238E27FC236}">
                  <a16:creationId xmlns:a16="http://schemas.microsoft.com/office/drawing/2014/main" id="{CCC8550E-7C91-6945-9403-2B07C655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3064" y="4700649"/>
              <a:ext cx="38358" cy="48448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416">
              <a:extLst>
                <a:ext uri="{FF2B5EF4-FFF2-40B4-BE49-F238E27FC236}">
                  <a16:creationId xmlns:a16="http://schemas.microsoft.com/office/drawing/2014/main" id="{B081485B-F2CB-DE48-B90E-755F599E1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5647" y="4525025"/>
              <a:ext cx="395695" cy="14938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" name="Freeform 417">
              <a:extLst>
                <a:ext uri="{FF2B5EF4-FFF2-40B4-BE49-F238E27FC236}">
                  <a16:creationId xmlns:a16="http://schemas.microsoft.com/office/drawing/2014/main" id="{59A71B46-AC67-6C43-92BC-6E25DF47C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1759" y="4569436"/>
              <a:ext cx="74698" cy="76709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" name="Freeform 418">
              <a:extLst>
                <a:ext uri="{FF2B5EF4-FFF2-40B4-BE49-F238E27FC236}">
                  <a16:creationId xmlns:a16="http://schemas.microsoft.com/office/drawing/2014/main" id="{3E071EBC-7D63-5E41-847A-4AEB9F213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183" y="5076119"/>
              <a:ext cx="102962" cy="58540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" name="Freeform 419">
              <a:extLst>
                <a:ext uri="{FF2B5EF4-FFF2-40B4-BE49-F238E27FC236}">
                  <a16:creationId xmlns:a16="http://schemas.microsoft.com/office/drawing/2014/main" id="{1AF46E35-BAC0-114D-8B80-A3944911F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335" y="5897711"/>
              <a:ext cx="58547" cy="48448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" name="Freeform 420">
              <a:extLst>
                <a:ext uri="{FF2B5EF4-FFF2-40B4-BE49-F238E27FC236}">
                  <a16:creationId xmlns:a16="http://schemas.microsoft.com/office/drawing/2014/main" id="{7F3388E5-2D5D-D341-B54F-BA6BC4F9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5742" y="6172249"/>
              <a:ext cx="48452" cy="26243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" name="Freeform 421">
              <a:extLst>
                <a:ext uri="{FF2B5EF4-FFF2-40B4-BE49-F238E27FC236}">
                  <a16:creationId xmlns:a16="http://schemas.microsoft.com/office/drawing/2014/main" id="{886F190F-66EE-614F-96AD-2F6E4087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7603" y="6452843"/>
              <a:ext cx="46434" cy="44410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A2C811D7-6977-2F4E-BA4B-1B6798DA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7321" y="6525514"/>
              <a:ext cx="20189" cy="1009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" name="Freeform 423">
              <a:extLst>
                <a:ext uri="{FF2B5EF4-FFF2-40B4-BE49-F238E27FC236}">
                  <a16:creationId xmlns:a16="http://schemas.microsoft.com/office/drawing/2014/main" id="{37107683-6D60-D44D-93F3-CB66C519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8114" y="6674895"/>
              <a:ext cx="28264" cy="10093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" name="Freeform 424">
              <a:extLst>
                <a:ext uri="{FF2B5EF4-FFF2-40B4-BE49-F238E27FC236}">
                  <a16:creationId xmlns:a16="http://schemas.microsoft.com/office/drawing/2014/main" id="{D3A0146A-5E68-804E-87C6-9F1FB5FCB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5058" y="6723342"/>
              <a:ext cx="68641" cy="3835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" name="Freeform 425">
              <a:extLst>
                <a:ext uri="{FF2B5EF4-FFF2-40B4-BE49-F238E27FC236}">
                  <a16:creationId xmlns:a16="http://schemas.microsoft.com/office/drawing/2014/main" id="{71FAD49C-D65F-4F48-ADC5-C4D85679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2380" y="6761696"/>
              <a:ext cx="54508" cy="3431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" name="Freeform 426">
              <a:extLst>
                <a:ext uri="{FF2B5EF4-FFF2-40B4-BE49-F238E27FC236}">
                  <a16:creationId xmlns:a16="http://schemas.microsoft.com/office/drawing/2014/main" id="{9B046B56-CC81-F241-A32D-4D8FA644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5945" y="6789957"/>
              <a:ext cx="46434" cy="4441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" name="Freeform 427">
              <a:extLst>
                <a:ext uri="{FF2B5EF4-FFF2-40B4-BE49-F238E27FC236}">
                  <a16:creationId xmlns:a16="http://schemas.microsoft.com/office/drawing/2014/main" id="{4F329280-F045-FD40-A542-830D6CE5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5852" y="6854554"/>
              <a:ext cx="10094" cy="10094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" name="Freeform 428">
              <a:extLst>
                <a:ext uri="{FF2B5EF4-FFF2-40B4-BE49-F238E27FC236}">
                  <a16:creationId xmlns:a16="http://schemas.microsoft.com/office/drawing/2014/main" id="{75727D02-2568-6445-859A-F8ED01F41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7399" y="6816201"/>
              <a:ext cx="48452" cy="3835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" name="Freeform 429">
              <a:extLst>
                <a:ext uri="{FF2B5EF4-FFF2-40B4-BE49-F238E27FC236}">
                  <a16:creationId xmlns:a16="http://schemas.microsoft.com/office/drawing/2014/main" id="{07CF88BF-A6C0-5F41-ADF0-E406F0E5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4195" y="7163410"/>
              <a:ext cx="18169" cy="2826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55F168-106E-1240-A33C-AD9CBEEF23B8}"/>
                </a:ext>
              </a:extLst>
            </p:cNvPr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404" name="Freeform 430">
                <a:extLst>
                  <a:ext uri="{FF2B5EF4-FFF2-40B4-BE49-F238E27FC236}">
                    <a16:creationId xmlns:a16="http://schemas.microsoft.com/office/drawing/2014/main" id="{AA40D350-C716-824F-B41D-58F13BCF3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405" name="Freeform 431">
                <a:extLst>
                  <a:ext uri="{FF2B5EF4-FFF2-40B4-BE49-F238E27FC236}">
                    <a16:creationId xmlns:a16="http://schemas.microsoft.com/office/drawing/2014/main" id="{A575CF51-8D72-C345-A8DC-357A6C952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40" name="Freeform 432">
              <a:extLst>
                <a:ext uri="{FF2B5EF4-FFF2-40B4-BE49-F238E27FC236}">
                  <a16:creationId xmlns:a16="http://schemas.microsoft.com/office/drawing/2014/main" id="{1F6F85A4-3751-8542-B530-F18A5B42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4611" y="7369312"/>
              <a:ext cx="20189" cy="262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" name="Freeform 433">
              <a:extLst>
                <a:ext uri="{FF2B5EF4-FFF2-40B4-BE49-F238E27FC236}">
                  <a16:creationId xmlns:a16="http://schemas.microsoft.com/office/drawing/2014/main" id="{58CF9491-8F31-764E-A7DD-1B3FCFB37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3574" y="7369312"/>
              <a:ext cx="121131" cy="92858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" name="Freeform 434">
              <a:extLst>
                <a:ext uri="{FF2B5EF4-FFF2-40B4-BE49-F238E27FC236}">
                  <a16:creationId xmlns:a16="http://schemas.microsoft.com/office/drawing/2014/main" id="{5D794C41-643B-BA49-AE33-5C1821F5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2443" y="7405648"/>
              <a:ext cx="100943" cy="14938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" name="Freeform 435">
              <a:extLst>
                <a:ext uri="{FF2B5EF4-FFF2-40B4-BE49-F238E27FC236}">
                  <a16:creationId xmlns:a16="http://schemas.microsoft.com/office/drawing/2014/main" id="{B5A5FA5A-791F-6242-AAB5-160CDF88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1500" y="7771024"/>
              <a:ext cx="34321" cy="28261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" name="Freeform 436">
              <a:extLst>
                <a:ext uri="{FF2B5EF4-FFF2-40B4-BE49-F238E27FC236}">
                  <a16:creationId xmlns:a16="http://schemas.microsoft.com/office/drawing/2014/main" id="{EC196D44-AA9B-FA4C-B40F-D7FC5F1E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4274" y="7680186"/>
              <a:ext cx="18169" cy="1413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5" name="Freeform 437">
              <a:extLst>
                <a:ext uri="{FF2B5EF4-FFF2-40B4-BE49-F238E27FC236}">
                  <a16:creationId xmlns:a16="http://schemas.microsoft.com/office/drawing/2014/main" id="{4AB02871-87F0-D24E-B5BE-5569A7A1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917" y="7873976"/>
              <a:ext cx="18170" cy="1009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6" name="Freeform 438">
              <a:extLst>
                <a:ext uri="{FF2B5EF4-FFF2-40B4-BE49-F238E27FC236}">
                  <a16:creationId xmlns:a16="http://schemas.microsoft.com/office/drawing/2014/main" id="{7BB0FFC4-6967-8E4E-8FFD-870C71AF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4258" y="7837641"/>
              <a:ext cx="111037" cy="157455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7" name="Freeform 439">
              <a:extLst>
                <a:ext uri="{FF2B5EF4-FFF2-40B4-BE49-F238E27FC236}">
                  <a16:creationId xmlns:a16="http://schemas.microsoft.com/office/drawing/2014/main" id="{C51C980A-118E-2E43-8D64-2DDDCD4F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3112" y="8100066"/>
              <a:ext cx="129206" cy="92858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8" name="Freeform 440">
              <a:extLst>
                <a:ext uri="{FF2B5EF4-FFF2-40B4-BE49-F238E27FC236}">
                  <a16:creationId xmlns:a16="http://schemas.microsoft.com/office/drawing/2014/main" id="{09693199-B24E-3147-87C5-CE40B77A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069" y="8162644"/>
              <a:ext cx="187754" cy="264445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9" name="Freeform 441">
              <a:extLst>
                <a:ext uri="{FF2B5EF4-FFF2-40B4-BE49-F238E27FC236}">
                  <a16:creationId xmlns:a16="http://schemas.microsoft.com/office/drawing/2014/main" id="{9C446D17-12F7-6B40-9902-A5741FEE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59" y="8388733"/>
              <a:ext cx="56528" cy="74691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0" name="Freeform 442">
              <a:extLst>
                <a:ext uri="{FF2B5EF4-FFF2-40B4-BE49-F238E27FC236}">
                  <a16:creationId xmlns:a16="http://schemas.microsoft.com/office/drawing/2014/main" id="{49999281-768B-FE43-972C-13B3FCBC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917" y="8453330"/>
              <a:ext cx="92867" cy="12515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1" name="Freeform 443">
              <a:extLst>
                <a:ext uri="{FF2B5EF4-FFF2-40B4-BE49-F238E27FC236}">
                  <a16:creationId xmlns:a16="http://schemas.microsoft.com/office/drawing/2014/main" id="{AA1CA4F6-4C26-434C-B7D6-DD9C450F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2333" y="8398827"/>
              <a:ext cx="58547" cy="72672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2" name="Freeform 444">
              <a:extLst>
                <a:ext uri="{FF2B5EF4-FFF2-40B4-BE49-F238E27FC236}">
                  <a16:creationId xmlns:a16="http://schemas.microsoft.com/office/drawing/2014/main" id="{3B74F07A-24EA-044E-8875-34E1AFFE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8956" y="8471499"/>
              <a:ext cx="82772" cy="96895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3" name="Freeform 445">
              <a:extLst>
                <a:ext uri="{FF2B5EF4-FFF2-40B4-BE49-F238E27FC236}">
                  <a16:creationId xmlns:a16="http://schemas.microsoft.com/office/drawing/2014/main" id="{C17E55BB-716D-4646-8648-A6CA3989F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9144" y="8530039"/>
              <a:ext cx="62584" cy="100933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4" name="Freeform 446">
              <a:extLst>
                <a:ext uri="{FF2B5EF4-FFF2-40B4-BE49-F238E27FC236}">
                  <a16:creationId xmlns:a16="http://schemas.microsoft.com/office/drawing/2014/main" id="{80504954-8583-0A42-9A1A-F5896EEE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3653" y="8519946"/>
              <a:ext cx="38359" cy="72672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5" name="Freeform 447">
              <a:extLst>
                <a:ext uri="{FF2B5EF4-FFF2-40B4-BE49-F238E27FC236}">
                  <a16:creationId xmlns:a16="http://schemas.microsoft.com/office/drawing/2014/main" id="{1DD8C584-92E9-BC4B-8236-3B47FAB8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1823" y="8568394"/>
              <a:ext cx="58546" cy="34317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6" name="Freeform 448">
              <a:extLst>
                <a:ext uri="{FF2B5EF4-FFF2-40B4-BE49-F238E27FC236}">
                  <a16:creationId xmlns:a16="http://schemas.microsoft.com/office/drawing/2014/main" id="{267787FB-E7B5-0642-9984-F73581BA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1823" y="8592618"/>
              <a:ext cx="131225" cy="197828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7" name="Freeform 449">
              <a:extLst>
                <a:ext uri="{FF2B5EF4-FFF2-40B4-BE49-F238E27FC236}">
                  <a16:creationId xmlns:a16="http://schemas.microsoft.com/office/drawing/2014/main" id="{D485E193-6FC5-814A-B48E-08F28288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49" y="8630972"/>
              <a:ext cx="111037" cy="96895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Freeform 450">
              <a:extLst>
                <a:ext uri="{FF2B5EF4-FFF2-40B4-BE49-F238E27FC236}">
                  <a16:creationId xmlns:a16="http://schemas.microsoft.com/office/drawing/2014/main" id="{CC5B09AD-728D-274A-AEB1-8A10D584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2938" y="8540133"/>
              <a:ext cx="111037" cy="111025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9" name="Freeform 451">
              <a:extLst>
                <a:ext uri="{FF2B5EF4-FFF2-40B4-BE49-F238E27FC236}">
                  <a16:creationId xmlns:a16="http://schemas.microsoft.com/office/drawing/2014/main" id="{9C32F8C4-B901-3B46-B060-94BB3EC94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011" y="8398827"/>
              <a:ext cx="18169" cy="1009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0" name="Freeform 452">
              <a:extLst>
                <a:ext uri="{FF2B5EF4-FFF2-40B4-BE49-F238E27FC236}">
                  <a16:creationId xmlns:a16="http://schemas.microsoft.com/office/drawing/2014/main" id="{F7421193-5EBA-9E48-9B10-A1554B04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7361" y="8782372"/>
              <a:ext cx="522883" cy="543018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1" name="Freeform 453">
              <a:extLst>
                <a:ext uri="{FF2B5EF4-FFF2-40B4-BE49-F238E27FC236}">
                  <a16:creationId xmlns:a16="http://schemas.microsoft.com/office/drawing/2014/main" id="{27EB3C4F-3158-A94E-A91B-BF32F5699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0229" y="8978181"/>
              <a:ext cx="48452" cy="48448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2" name="Freeform 454">
              <a:extLst>
                <a:ext uri="{FF2B5EF4-FFF2-40B4-BE49-F238E27FC236}">
                  <a16:creationId xmlns:a16="http://schemas.microsoft.com/office/drawing/2014/main" id="{496F03A7-A1FD-EF46-A0E2-D9DDCCBE7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6851" y="9091226"/>
              <a:ext cx="44415" cy="46430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3" name="Freeform 455">
              <a:extLst>
                <a:ext uri="{FF2B5EF4-FFF2-40B4-BE49-F238E27FC236}">
                  <a16:creationId xmlns:a16="http://schemas.microsoft.com/office/drawing/2014/main" id="{C0B6F689-9408-5B45-834C-D181DAB3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1792" y="9119487"/>
              <a:ext cx="66621" cy="6661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4" name="Freeform 456">
              <a:extLst>
                <a:ext uri="{FF2B5EF4-FFF2-40B4-BE49-F238E27FC236}">
                  <a16:creationId xmlns:a16="http://schemas.microsoft.com/office/drawing/2014/main" id="{5FEAB63F-B84E-5046-AF47-29C1B13F7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6772" y="9165916"/>
              <a:ext cx="36339" cy="36336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Freeform 457">
              <a:extLst>
                <a:ext uri="{FF2B5EF4-FFF2-40B4-BE49-F238E27FC236}">
                  <a16:creationId xmlns:a16="http://schemas.microsoft.com/office/drawing/2014/main" id="{8A35C7DD-F311-1441-AA19-05DB46A5A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1886" y="9325390"/>
              <a:ext cx="430016" cy="141306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6" name="Freeform 458">
              <a:extLst>
                <a:ext uri="{FF2B5EF4-FFF2-40B4-BE49-F238E27FC236}">
                  <a16:creationId xmlns:a16="http://schemas.microsoft.com/office/drawing/2014/main" id="{49E788D4-9D5A-2041-831A-790239A59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864" y="9361725"/>
              <a:ext cx="72679" cy="28261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459">
              <a:extLst>
                <a:ext uri="{FF2B5EF4-FFF2-40B4-BE49-F238E27FC236}">
                  <a16:creationId xmlns:a16="http://schemas.microsoft.com/office/drawing/2014/main" id="{2E66685A-D3B0-E043-AA22-945FE0FD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1807" y="9428342"/>
              <a:ext cx="58547" cy="3835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8" name="Freeform 460">
              <a:extLst>
                <a:ext uri="{FF2B5EF4-FFF2-40B4-BE49-F238E27FC236}">
                  <a16:creationId xmlns:a16="http://schemas.microsoft.com/office/drawing/2014/main" id="{3369833E-7CCA-9F47-B734-87FC71CD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0354" y="9438434"/>
              <a:ext cx="44415" cy="28261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9" name="Freeform 461">
              <a:extLst>
                <a:ext uri="{FF2B5EF4-FFF2-40B4-BE49-F238E27FC236}">
                  <a16:creationId xmlns:a16="http://schemas.microsoft.com/office/drawing/2014/main" id="{015D535D-631F-8A4E-88AF-DC958F39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4674" y="9438434"/>
              <a:ext cx="66623" cy="38355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0" name="Freeform 462">
              <a:extLst>
                <a:ext uri="{FF2B5EF4-FFF2-40B4-BE49-F238E27FC236}">
                  <a16:creationId xmlns:a16="http://schemas.microsoft.com/office/drawing/2014/main" id="{B1CF0DEA-5D7B-F04F-AFD6-91287C03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3127" y="9428342"/>
              <a:ext cx="74698" cy="48448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1" name="Freeform 463">
              <a:extLst>
                <a:ext uri="{FF2B5EF4-FFF2-40B4-BE49-F238E27FC236}">
                  <a16:creationId xmlns:a16="http://schemas.microsoft.com/office/drawing/2014/main" id="{38466074-D5F8-BD41-B35A-C3ABB314C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069" y="9438434"/>
              <a:ext cx="115075" cy="38355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464">
              <a:extLst>
                <a:ext uri="{FF2B5EF4-FFF2-40B4-BE49-F238E27FC236}">
                  <a16:creationId xmlns:a16="http://schemas.microsoft.com/office/drawing/2014/main" id="{8A9D5968-6348-F245-9779-25B5645E5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749" y="9490919"/>
              <a:ext cx="100943" cy="58542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3" name="Freeform 465">
              <a:extLst>
                <a:ext uri="{FF2B5EF4-FFF2-40B4-BE49-F238E27FC236}">
                  <a16:creationId xmlns:a16="http://schemas.microsoft.com/office/drawing/2014/main" id="{A0AFDA3D-7DB6-9B4C-8C6F-788FA27F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4784" y="9192158"/>
              <a:ext cx="56528" cy="38355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4" name="Freeform 466">
              <a:extLst>
                <a:ext uri="{FF2B5EF4-FFF2-40B4-BE49-F238E27FC236}">
                  <a16:creationId xmlns:a16="http://schemas.microsoft.com/office/drawing/2014/main" id="{85DE5271-ECEF-D24E-A061-D9B6C33B2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9670" y="9186103"/>
              <a:ext cx="139300" cy="44410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467">
              <a:extLst>
                <a:ext uri="{FF2B5EF4-FFF2-40B4-BE49-F238E27FC236}">
                  <a16:creationId xmlns:a16="http://schemas.microsoft.com/office/drawing/2014/main" id="{54D53111-E87D-7E4A-A281-0A885AE4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9654" y="8970106"/>
              <a:ext cx="298790" cy="337116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6" name="Freeform 468">
              <a:extLst>
                <a:ext uri="{FF2B5EF4-FFF2-40B4-BE49-F238E27FC236}">
                  <a16:creationId xmlns:a16="http://schemas.microsoft.com/office/drawing/2014/main" id="{165156C9-1239-804D-A65E-DD8DB0B1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406" y="8949920"/>
              <a:ext cx="72679" cy="141306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Freeform 469">
              <a:extLst>
                <a:ext uri="{FF2B5EF4-FFF2-40B4-BE49-F238E27FC236}">
                  <a16:creationId xmlns:a16="http://schemas.microsoft.com/office/drawing/2014/main" id="{47BBF88A-373F-BE48-AE6E-4965A2C2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9764" y="8931752"/>
              <a:ext cx="24226" cy="1816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8" name="Freeform 470">
              <a:extLst>
                <a:ext uri="{FF2B5EF4-FFF2-40B4-BE49-F238E27FC236}">
                  <a16:creationId xmlns:a16="http://schemas.microsoft.com/office/drawing/2014/main" id="{46C41A39-94D2-EB4E-985C-94773D9EE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0707" y="9052872"/>
              <a:ext cx="44415" cy="1816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Freeform 471">
              <a:extLst>
                <a:ext uri="{FF2B5EF4-FFF2-40B4-BE49-F238E27FC236}">
                  <a16:creationId xmlns:a16="http://schemas.microsoft.com/office/drawing/2014/main" id="{BE695627-458C-B743-A2F8-605B60A9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0801" y="9060946"/>
              <a:ext cx="175639" cy="104970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472">
              <a:extLst>
                <a:ext uri="{FF2B5EF4-FFF2-40B4-BE49-F238E27FC236}">
                  <a16:creationId xmlns:a16="http://schemas.microsoft.com/office/drawing/2014/main" id="{03EF0709-DCD3-7E47-A28B-81562402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2568" y="9240606"/>
              <a:ext cx="193810" cy="11102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1" name="Freeform 473">
              <a:extLst>
                <a:ext uri="{FF2B5EF4-FFF2-40B4-BE49-F238E27FC236}">
                  <a16:creationId xmlns:a16="http://schemas.microsoft.com/office/drawing/2014/main" id="{36B719E2-DD97-264A-AAF6-9B2E2951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1170" y="9297128"/>
              <a:ext cx="82772" cy="102952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2" name="Freeform 474">
              <a:extLst>
                <a:ext uri="{FF2B5EF4-FFF2-40B4-BE49-F238E27FC236}">
                  <a16:creationId xmlns:a16="http://schemas.microsoft.com/office/drawing/2014/main" id="{722F7D26-5A81-7849-A5E9-8E0FAC8CC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432" y="9484864"/>
              <a:ext cx="54508" cy="5450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3" name="Freeform 475">
              <a:extLst>
                <a:ext uri="{FF2B5EF4-FFF2-40B4-BE49-F238E27FC236}">
                  <a16:creationId xmlns:a16="http://schemas.microsoft.com/office/drawing/2014/main" id="{6EE74079-41E5-FB48-B06A-3F5157F05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904" y="9400081"/>
              <a:ext cx="86810" cy="56522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4" name="Freeform 476">
              <a:extLst>
                <a:ext uri="{FF2B5EF4-FFF2-40B4-BE49-F238E27FC236}">
                  <a16:creationId xmlns:a16="http://schemas.microsoft.com/office/drawing/2014/main" id="{FB212DC1-E997-164D-BB72-D6D365CB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4130" y="9361725"/>
              <a:ext cx="38359" cy="46430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5" name="Freeform 477">
              <a:extLst>
                <a:ext uri="{FF2B5EF4-FFF2-40B4-BE49-F238E27FC236}">
                  <a16:creationId xmlns:a16="http://schemas.microsoft.com/office/drawing/2014/main" id="{BB54BA6F-B462-A24A-8600-234BED96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335" y="10017789"/>
              <a:ext cx="149395" cy="111025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6" name="Freeform 478">
              <a:extLst>
                <a:ext uri="{FF2B5EF4-FFF2-40B4-BE49-F238E27FC236}">
                  <a16:creationId xmlns:a16="http://schemas.microsoft.com/office/drawing/2014/main" id="{0B703808-8F80-1949-97AF-6A767B27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087" y="10728356"/>
              <a:ext cx="104980" cy="129194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7" name="Freeform 479">
              <a:extLst>
                <a:ext uri="{FF2B5EF4-FFF2-40B4-BE49-F238E27FC236}">
                  <a16:creationId xmlns:a16="http://schemas.microsoft.com/office/drawing/2014/main" id="{74514473-EAB8-E549-9541-A0473FA6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7351" y="10849476"/>
              <a:ext cx="242262" cy="282612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8" name="Freeform 480">
              <a:extLst>
                <a:ext uri="{FF2B5EF4-FFF2-40B4-BE49-F238E27FC236}">
                  <a16:creationId xmlns:a16="http://schemas.microsoft.com/office/drawing/2014/main" id="{7B500409-78A1-0744-A081-88201359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0391" y="11055379"/>
              <a:ext cx="365413" cy="357302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9" name="Freeform 481">
              <a:extLst>
                <a:ext uri="{FF2B5EF4-FFF2-40B4-BE49-F238E27FC236}">
                  <a16:creationId xmlns:a16="http://schemas.microsoft.com/office/drawing/2014/main" id="{4C9AD960-AB72-244D-909E-C49285EE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6919" y="11412680"/>
              <a:ext cx="18170" cy="1816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0" name="Freeform 482">
              <a:extLst>
                <a:ext uri="{FF2B5EF4-FFF2-40B4-BE49-F238E27FC236}">
                  <a16:creationId xmlns:a16="http://schemas.microsoft.com/office/drawing/2014/main" id="{60A91D41-CEA7-5F4B-AEDD-421DC5E0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2890" y="11065471"/>
              <a:ext cx="179678" cy="16956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1" name="Freeform 483">
              <a:extLst>
                <a:ext uri="{FF2B5EF4-FFF2-40B4-BE49-F238E27FC236}">
                  <a16:creationId xmlns:a16="http://schemas.microsoft.com/office/drawing/2014/main" id="{CA0BBEED-9912-A649-A83B-7570E7C76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4209" y="11017024"/>
              <a:ext cx="28264" cy="48448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2" name="Freeform 484">
              <a:extLst>
                <a:ext uri="{FF2B5EF4-FFF2-40B4-BE49-F238E27FC236}">
                  <a16:creationId xmlns:a16="http://schemas.microsoft.com/office/drawing/2014/main" id="{1527F6D2-4FEC-ED4E-9B11-535D3AB97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6457" y="11017024"/>
              <a:ext cx="18169" cy="2018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Freeform 485">
              <a:extLst>
                <a:ext uri="{FF2B5EF4-FFF2-40B4-BE49-F238E27FC236}">
                  <a16:creationId xmlns:a16="http://schemas.microsoft.com/office/drawing/2014/main" id="{360B7DC3-D067-DF44-8DD7-2D87D60A2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5273" y="8592618"/>
              <a:ext cx="100943" cy="169567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4" name="Freeform 486">
              <a:extLst>
                <a:ext uri="{FF2B5EF4-FFF2-40B4-BE49-F238E27FC236}">
                  <a16:creationId xmlns:a16="http://schemas.microsoft.com/office/drawing/2014/main" id="{E6036632-CFCD-E14C-B96D-EA8F03DD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5212" y="9605984"/>
              <a:ext cx="337148" cy="65404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5" name="Freeform 487">
              <a:extLst>
                <a:ext uri="{FF2B5EF4-FFF2-40B4-BE49-F238E27FC236}">
                  <a16:creationId xmlns:a16="http://schemas.microsoft.com/office/drawing/2014/main" id="{91F31DD7-5867-BD43-BC5D-A30C4561E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205" y="5029689"/>
              <a:ext cx="100943" cy="74691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6" name="Freeform 488">
              <a:extLst>
                <a:ext uri="{FF2B5EF4-FFF2-40B4-BE49-F238E27FC236}">
                  <a16:creationId xmlns:a16="http://schemas.microsoft.com/office/drawing/2014/main" id="{B5402A43-773B-3944-8FAE-EF921AE0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5643" y="5086212"/>
              <a:ext cx="102962" cy="92858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7" name="Freeform 489">
              <a:extLst>
                <a:ext uri="{FF2B5EF4-FFF2-40B4-BE49-F238E27FC236}">
                  <a16:creationId xmlns:a16="http://schemas.microsoft.com/office/drawing/2014/main" id="{C3F7CCC2-B2B5-DD4F-9C1A-824AA133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5164" y="4767264"/>
              <a:ext cx="82772" cy="48448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8" name="Freeform 490">
              <a:extLst>
                <a:ext uri="{FF2B5EF4-FFF2-40B4-BE49-F238E27FC236}">
                  <a16:creationId xmlns:a16="http://schemas.microsoft.com/office/drawing/2014/main" id="{F7790821-6E07-5F4C-90AB-305A74A3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2600" y="4674406"/>
              <a:ext cx="90849" cy="46430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9" name="Freeform 491">
              <a:extLst>
                <a:ext uri="{FF2B5EF4-FFF2-40B4-BE49-F238E27FC236}">
                  <a16:creationId xmlns:a16="http://schemas.microsoft.com/office/drawing/2014/main" id="{81FF48CD-30C5-C048-A1F3-1AECB282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9797" y="4000175"/>
              <a:ext cx="56528" cy="18169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0" name="Freeform 492">
              <a:extLst>
                <a:ext uri="{FF2B5EF4-FFF2-40B4-BE49-F238E27FC236}">
                  <a16:creationId xmlns:a16="http://schemas.microsoft.com/office/drawing/2014/main" id="{A9B28923-8CF4-CC41-830E-19DD89BD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14" y="4805619"/>
              <a:ext cx="54510" cy="3835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1" name="Freeform 493">
              <a:extLst>
                <a:ext uri="{FF2B5EF4-FFF2-40B4-BE49-F238E27FC236}">
                  <a16:creationId xmlns:a16="http://schemas.microsoft.com/office/drawing/2014/main" id="{E63327F1-E95D-FC45-9FDC-C666583F1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583" y="6892910"/>
              <a:ext cx="54508" cy="100933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2" name="Freeform 494">
              <a:extLst>
                <a:ext uri="{FF2B5EF4-FFF2-40B4-BE49-F238E27FC236}">
                  <a16:creationId xmlns:a16="http://schemas.microsoft.com/office/drawing/2014/main" id="{8091A6B4-48F4-9648-A2F1-8CCA9507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8395" y="6985768"/>
              <a:ext cx="82772" cy="139287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3" name="Freeform 495">
              <a:extLst>
                <a:ext uri="{FF2B5EF4-FFF2-40B4-BE49-F238E27FC236}">
                  <a16:creationId xmlns:a16="http://schemas.microsoft.com/office/drawing/2014/main" id="{D8E4E901-6B5F-6842-BECE-5A62D27C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4222" y="7153316"/>
              <a:ext cx="149395" cy="92858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4" name="Freeform 496">
              <a:extLst>
                <a:ext uri="{FF2B5EF4-FFF2-40B4-BE49-F238E27FC236}">
                  <a16:creationId xmlns:a16="http://schemas.microsoft.com/office/drawing/2014/main" id="{3683F67A-4F4F-D84B-8FEB-F76E9A6D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2517" y="7284529"/>
              <a:ext cx="121131" cy="66615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5" name="Freeform 497">
              <a:extLst>
                <a:ext uri="{FF2B5EF4-FFF2-40B4-BE49-F238E27FC236}">
                  <a16:creationId xmlns:a16="http://schemas.microsoft.com/office/drawing/2014/main" id="{46AED8B0-5C4C-BC4C-A877-B0E23CD4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66" y="7294622"/>
              <a:ext cx="139300" cy="38355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6" name="Freeform 498">
              <a:extLst>
                <a:ext uri="{FF2B5EF4-FFF2-40B4-BE49-F238E27FC236}">
                  <a16:creationId xmlns:a16="http://schemas.microsoft.com/office/drawing/2014/main" id="{C6C96421-5C23-F64A-8B56-8A8C4155F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4144" y="5917898"/>
              <a:ext cx="66623" cy="6661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7" name="Freeform 499">
              <a:extLst>
                <a:ext uri="{FF2B5EF4-FFF2-40B4-BE49-F238E27FC236}">
                  <a16:creationId xmlns:a16="http://schemas.microsoft.com/office/drawing/2014/main" id="{590B2962-AD0D-6141-9483-44ED5645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4238" y="5891656"/>
              <a:ext cx="46433" cy="262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8" name="Freeform 500">
              <a:extLst>
                <a:ext uri="{FF2B5EF4-FFF2-40B4-BE49-F238E27FC236}">
                  <a16:creationId xmlns:a16="http://schemas.microsoft.com/office/drawing/2014/main" id="{80AE6B8B-6D27-7944-A013-A04CBB96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8409" y="5956253"/>
              <a:ext cx="54510" cy="92858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9" name="Freeform 501">
              <a:extLst>
                <a:ext uri="{FF2B5EF4-FFF2-40B4-BE49-F238E27FC236}">
                  <a16:creationId xmlns:a16="http://schemas.microsoft.com/office/drawing/2014/main" id="{3532CC36-C4E9-7449-932F-692C22DB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183" y="5796779"/>
              <a:ext cx="38358" cy="38355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0" name="Freeform 502">
              <a:extLst>
                <a:ext uri="{FF2B5EF4-FFF2-40B4-BE49-F238E27FC236}">
                  <a16:creationId xmlns:a16="http://schemas.microsoft.com/office/drawing/2014/main" id="{369C16B3-3522-B94A-A57F-5D751807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714" y="6085447"/>
              <a:ext cx="54508" cy="86802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1" name="Freeform 503">
              <a:extLst>
                <a:ext uri="{FF2B5EF4-FFF2-40B4-BE49-F238E27FC236}">
                  <a16:creationId xmlns:a16="http://schemas.microsoft.com/office/drawing/2014/main" id="{A1198181-0649-4348-ADE3-0F97DAAF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3091" y="6105634"/>
              <a:ext cx="76716" cy="76709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2" name="Freeform 504">
              <a:extLst>
                <a:ext uri="{FF2B5EF4-FFF2-40B4-BE49-F238E27FC236}">
                  <a16:creationId xmlns:a16="http://schemas.microsoft.com/office/drawing/2014/main" id="{B933513E-9ABB-8948-8C12-73BC337A4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7962" y="7070551"/>
              <a:ext cx="44415" cy="34317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3" name="Freeform 505">
              <a:extLst>
                <a:ext uri="{FF2B5EF4-FFF2-40B4-BE49-F238E27FC236}">
                  <a16:creationId xmlns:a16="http://schemas.microsoft.com/office/drawing/2014/main" id="{3A519504-7D25-844A-9CA1-82A2EF34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491" y="5681719"/>
              <a:ext cx="56528" cy="56522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241F46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4" name="Freeform 506">
              <a:extLst>
                <a:ext uri="{FF2B5EF4-FFF2-40B4-BE49-F238E27FC236}">
                  <a16:creationId xmlns:a16="http://schemas.microsoft.com/office/drawing/2014/main" id="{30EF0E98-13B4-5541-B5EF-A2711E291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55" y="5748332"/>
              <a:ext cx="28264" cy="28261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41F46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5" name="Freeform 507">
              <a:extLst>
                <a:ext uri="{FF2B5EF4-FFF2-40B4-BE49-F238E27FC236}">
                  <a16:creationId xmlns:a16="http://schemas.microsoft.com/office/drawing/2014/main" id="{AF57E240-17E4-1448-9EDB-ACB5E58F9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211" y="6022868"/>
              <a:ext cx="16151" cy="10094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6" name="Freeform 508">
              <a:extLst>
                <a:ext uri="{FF2B5EF4-FFF2-40B4-BE49-F238E27FC236}">
                  <a16:creationId xmlns:a16="http://schemas.microsoft.com/office/drawing/2014/main" id="{EE5980E3-55C7-A947-B5DD-14FA19E92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211" y="6049111"/>
              <a:ext cx="10094" cy="1816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7" name="Freeform 509">
              <a:extLst>
                <a:ext uri="{FF2B5EF4-FFF2-40B4-BE49-F238E27FC236}">
                  <a16:creationId xmlns:a16="http://schemas.microsoft.com/office/drawing/2014/main" id="{199E04E2-017D-1749-ABF3-8B9902AC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211" y="6067279"/>
              <a:ext cx="16151" cy="10094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8" name="Freeform 510">
              <a:extLst>
                <a:ext uri="{FF2B5EF4-FFF2-40B4-BE49-F238E27FC236}">
                  <a16:creationId xmlns:a16="http://schemas.microsoft.com/office/drawing/2014/main" id="{DFA0C6FD-FBA8-8E40-86A1-B2619123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908" y="6206566"/>
              <a:ext cx="8075" cy="2018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9" name="Freeform 511">
              <a:extLst>
                <a:ext uri="{FF2B5EF4-FFF2-40B4-BE49-F238E27FC236}">
                  <a16:creationId xmlns:a16="http://schemas.microsoft.com/office/drawing/2014/main" id="{CF861002-8871-034E-AB1C-ADEACDA5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210" y="5786686"/>
              <a:ext cx="18169" cy="3835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0" name="Freeform 512">
              <a:extLst>
                <a:ext uri="{FF2B5EF4-FFF2-40B4-BE49-F238E27FC236}">
                  <a16:creationId xmlns:a16="http://schemas.microsoft.com/office/drawing/2014/main" id="{444DA647-A8E1-3341-8CE8-9F8F7334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746" y="11747777"/>
              <a:ext cx="111037" cy="56522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1" name="Freeform 513">
              <a:extLst>
                <a:ext uri="{FF2B5EF4-FFF2-40B4-BE49-F238E27FC236}">
                  <a16:creationId xmlns:a16="http://schemas.microsoft.com/office/drawing/2014/main" id="{AE4D13E8-28B5-7F4C-A1ED-09BC5569D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652" y="11804300"/>
              <a:ext cx="82772" cy="58542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2" name="Freeform 514">
              <a:extLst>
                <a:ext uri="{FF2B5EF4-FFF2-40B4-BE49-F238E27FC236}">
                  <a16:creationId xmlns:a16="http://schemas.microsoft.com/office/drawing/2014/main" id="{C34C1125-E8B8-D047-9588-9E920C2F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577" y="11731628"/>
              <a:ext cx="72679" cy="44410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3" name="Freeform 515">
              <a:extLst>
                <a:ext uri="{FF2B5EF4-FFF2-40B4-BE49-F238E27FC236}">
                  <a16:creationId xmlns:a16="http://schemas.microsoft.com/office/drawing/2014/main" id="{EEBA6665-5F2B-9E48-BB06-C53EB30E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18" y="11765946"/>
              <a:ext cx="74698" cy="48448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4" name="Freeform 516">
              <a:extLst>
                <a:ext uri="{FF2B5EF4-FFF2-40B4-BE49-F238E27FC236}">
                  <a16:creationId xmlns:a16="http://schemas.microsoft.com/office/drawing/2014/main" id="{87924D8B-344C-1F41-9373-618EACE6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030" y="11703367"/>
              <a:ext cx="28264" cy="28261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5" name="Freeform 517">
              <a:extLst>
                <a:ext uri="{FF2B5EF4-FFF2-40B4-BE49-F238E27FC236}">
                  <a16:creationId xmlns:a16="http://schemas.microsoft.com/office/drawing/2014/main" id="{EA62139B-8B13-1946-8345-5F85D44D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030" y="11626658"/>
              <a:ext cx="66623" cy="6661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6" name="Freeform 518">
              <a:extLst>
                <a:ext uri="{FF2B5EF4-FFF2-40B4-BE49-F238E27FC236}">
                  <a16:creationId xmlns:a16="http://schemas.microsoft.com/office/drawing/2014/main" id="{5C5E633C-3C40-2940-8646-31AA90B7C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936" y="11505538"/>
              <a:ext cx="48452" cy="100933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7" name="Freeform 519">
              <a:extLst>
                <a:ext uri="{FF2B5EF4-FFF2-40B4-BE49-F238E27FC236}">
                  <a16:creationId xmlns:a16="http://schemas.microsoft.com/office/drawing/2014/main" id="{3762F70A-F088-9C4C-9498-8C704175A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860" y="11588304"/>
              <a:ext cx="28264" cy="56522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8" name="Freeform 520">
              <a:extLst>
                <a:ext uri="{FF2B5EF4-FFF2-40B4-BE49-F238E27FC236}">
                  <a16:creationId xmlns:a16="http://schemas.microsoft.com/office/drawing/2014/main" id="{5A0B5472-8DAF-364F-98DD-15A5FA657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860" y="11467185"/>
              <a:ext cx="46433" cy="66615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9" name="Freeform 521">
              <a:extLst>
                <a:ext uri="{FF2B5EF4-FFF2-40B4-BE49-F238E27FC236}">
                  <a16:creationId xmlns:a16="http://schemas.microsoft.com/office/drawing/2014/main" id="{1B7A8C69-AD2F-B54D-8DD2-170CE049B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293" y="11281468"/>
              <a:ext cx="48452" cy="44410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0" name="Freeform 522">
              <a:extLst>
                <a:ext uri="{FF2B5EF4-FFF2-40B4-BE49-F238E27FC236}">
                  <a16:creationId xmlns:a16="http://schemas.microsoft.com/office/drawing/2014/main" id="{E844AAC4-A87F-7143-8BF9-50BB2EF4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388" y="11113919"/>
              <a:ext cx="56528" cy="100933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523">
              <a:extLst>
                <a:ext uri="{FF2B5EF4-FFF2-40B4-BE49-F238E27FC236}">
                  <a16:creationId xmlns:a16="http://schemas.microsoft.com/office/drawing/2014/main" id="{757934E8-3536-0340-8D21-40F9D45D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141" y="8463424"/>
              <a:ext cx="44415" cy="3835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2" name="Freeform 524">
              <a:extLst>
                <a:ext uri="{FF2B5EF4-FFF2-40B4-BE49-F238E27FC236}">
                  <a16:creationId xmlns:a16="http://schemas.microsoft.com/office/drawing/2014/main" id="{0180E46F-A92F-BE46-9ED1-C2C644D9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893" y="8519946"/>
              <a:ext cx="54508" cy="72672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3" name="Freeform 525">
              <a:extLst>
                <a:ext uri="{FF2B5EF4-FFF2-40B4-BE49-F238E27FC236}">
                  <a16:creationId xmlns:a16="http://schemas.microsoft.com/office/drawing/2014/main" id="{12D72ED2-D865-B446-BD74-09E389C98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681" y="9026629"/>
              <a:ext cx="131225" cy="121119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4" name="Freeform 526">
              <a:extLst>
                <a:ext uri="{FF2B5EF4-FFF2-40B4-BE49-F238E27FC236}">
                  <a16:creationId xmlns:a16="http://schemas.microsoft.com/office/drawing/2014/main" id="{A70399E2-1E2C-3442-B874-0CBF4A30E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536" y="8162644"/>
              <a:ext cx="92867" cy="38355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5" name="Freeform 527">
              <a:extLst>
                <a:ext uri="{FF2B5EF4-FFF2-40B4-BE49-F238E27FC236}">
                  <a16:creationId xmlns:a16="http://schemas.microsoft.com/office/drawing/2014/main" id="{96A50FF8-8BAA-7F4B-904E-0E3FB3BC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635" y="8154569"/>
              <a:ext cx="104980" cy="46430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6" name="Freeform 528">
              <a:extLst>
                <a:ext uri="{FF2B5EF4-FFF2-40B4-BE49-F238E27FC236}">
                  <a16:creationId xmlns:a16="http://schemas.microsoft.com/office/drawing/2014/main" id="{5CC7348F-1AB8-5D48-BFF6-61E2570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58" y="7940592"/>
              <a:ext cx="484524" cy="169567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7" name="Freeform 529">
              <a:extLst>
                <a:ext uri="{FF2B5EF4-FFF2-40B4-BE49-F238E27FC236}">
                  <a16:creationId xmlns:a16="http://schemas.microsoft.com/office/drawing/2014/main" id="{AE9D7FA7-BDCB-1B4B-9C1C-654FCF39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635" y="7837641"/>
              <a:ext cx="38359" cy="36336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8" name="Freeform 530">
              <a:extLst>
                <a:ext uri="{FF2B5EF4-FFF2-40B4-BE49-F238E27FC236}">
                  <a16:creationId xmlns:a16="http://schemas.microsoft.com/office/drawing/2014/main" id="{6F95BD8F-A1F2-E04B-85E2-B272E020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41" y="8033450"/>
              <a:ext cx="18169" cy="1816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9" name="Freeform 531">
              <a:extLst>
                <a:ext uri="{FF2B5EF4-FFF2-40B4-BE49-F238E27FC236}">
                  <a16:creationId xmlns:a16="http://schemas.microsoft.com/office/drawing/2014/main" id="{AE62D21C-89E4-5740-997F-D5A3F1FD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062" y="6656726"/>
              <a:ext cx="54510" cy="94877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0" name="Freeform 532">
              <a:extLst>
                <a:ext uri="{FF2B5EF4-FFF2-40B4-BE49-F238E27FC236}">
                  <a16:creationId xmlns:a16="http://schemas.microsoft.com/office/drawing/2014/main" id="{53584DBC-5977-DA47-B62B-FFE29A302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308" y="6705174"/>
              <a:ext cx="66621" cy="38355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1" name="Freeform 533">
              <a:extLst>
                <a:ext uri="{FF2B5EF4-FFF2-40B4-BE49-F238E27FC236}">
                  <a16:creationId xmlns:a16="http://schemas.microsoft.com/office/drawing/2014/main" id="{94F71859-2989-8149-B038-15BE8155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573" y="6666820"/>
              <a:ext cx="141320" cy="66615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2" name="Freeform 534">
              <a:extLst>
                <a:ext uri="{FF2B5EF4-FFF2-40B4-BE49-F238E27FC236}">
                  <a16:creationId xmlns:a16="http://schemas.microsoft.com/office/drawing/2014/main" id="{087BDB3E-E078-5A4F-A8E4-CCFB0270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855" y="6481104"/>
              <a:ext cx="145357" cy="72672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3" name="Freeform 535">
              <a:extLst>
                <a:ext uri="{FF2B5EF4-FFF2-40B4-BE49-F238E27FC236}">
                  <a16:creationId xmlns:a16="http://schemas.microsoft.com/office/drawing/2014/main" id="{C3DFE950-4326-1C44-8DE2-E390710F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024" y="6386226"/>
              <a:ext cx="298790" cy="288668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4" name="Freeform 536">
              <a:extLst>
                <a:ext uri="{FF2B5EF4-FFF2-40B4-BE49-F238E27FC236}">
                  <a16:creationId xmlns:a16="http://schemas.microsoft.com/office/drawing/2014/main" id="{B3942CC5-FD4D-9D4C-92F0-0F17D2E7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286" y="6592129"/>
              <a:ext cx="76716" cy="92858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5" name="Freeform 537">
              <a:extLst>
                <a:ext uri="{FF2B5EF4-FFF2-40B4-BE49-F238E27FC236}">
                  <a16:creationId xmlns:a16="http://schemas.microsoft.com/office/drawing/2014/main" id="{9CFAC532-746F-EE43-9C10-13F4BF98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403" y="5693828"/>
              <a:ext cx="28264" cy="5450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6" name="Freeform 538">
              <a:extLst>
                <a:ext uri="{FF2B5EF4-FFF2-40B4-BE49-F238E27FC236}">
                  <a16:creationId xmlns:a16="http://schemas.microsoft.com/office/drawing/2014/main" id="{6F07F802-6440-0446-8AC6-2D1B902C8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103" y="5786686"/>
              <a:ext cx="28264" cy="28261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7" name="Freeform 539">
              <a:extLst>
                <a:ext uri="{FF2B5EF4-FFF2-40B4-BE49-F238E27FC236}">
                  <a16:creationId xmlns:a16="http://schemas.microsoft.com/office/drawing/2014/main" id="{EF6F2791-D7B3-C34A-8722-78530FB31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089" y="6283275"/>
              <a:ext cx="62585" cy="3835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8" name="Freeform 540">
              <a:extLst>
                <a:ext uri="{FF2B5EF4-FFF2-40B4-BE49-F238E27FC236}">
                  <a16:creationId xmlns:a16="http://schemas.microsoft.com/office/drawing/2014/main" id="{8BC97AA3-D6ED-7740-9FC4-675DC9E8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031" y="6057186"/>
              <a:ext cx="58547" cy="58540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541">
              <a:extLst>
                <a:ext uri="{FF2B5EF4-FFF2-40B4-BE49-F238E27FC236}">
                  <a16:creationId xmlns:a16="http://schemas.microsoft.com/office/drawing/2014/main" id="{2E64A6C4-834B-B941-8AAE-B4E49205A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767" y="5655473"/>
              <a:ext cx="58547" cy="68634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0" name="Freeform 542">
              <a:extLst>
                <a:ext uri="{FF2B5EF4-FFF2-40B4-BE49-F238E27FC236}">
                  <a16:creationId xmlns:a16="http://schemas.microsoft.com/office/drawing/2014/main" id="{962F2785-537C-264E-8DD8-EA6ADAAA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279" y="5619137"/>
              <a:ext cx="113056" cy="56522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1" name="Freeform 543">
              <a:extLst>
                <a:ext uri="{FF2B5EF4-FFF2-40B4-BE49-F238E27FC236}">
                  <a16:creationId xmlns:a16="http://schemas.microsoft.com/office/drawing/2014/main" id="{D9F3F2C6-FC37-004C-8944-32C58E928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84" y="5582801"/>
              <a:ext cx="64603" cy="26243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2" name="Freeform 544">
              <a:extLst>
                <a:ext uri="{FF2B5EF4-FFF2-40B4-BE49-F238E27FC236}">
                  <a16:creationId xmlns:a16="http://schemas.microsoft.com/office/drawing/2014/main" id="{AC124523-0487-794F-AA63-6A330E5A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789" y="5395067"/>
              <a:ext cx="318979" cy="22407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3" name="Freeform 545">
              <a:extLst>
                <a:ext uri="{FF2B5EF4-FFF2-40B4-BE49-F238E27FC236}">
                  <a16:creationId xmlns:a16="http://schemas.microsoft.com/office/drawing/2014/main" id="{622496AB-F941-CC49-89C3-62DFCBFB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58" y="5376898"/>
              <a:ext cx="64603" cy="46430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4" name="Freeform 546">
              <a:extLst>
                <a:ext uri="{FF2B5EF4-FFF2-40B4-BE49-F238E27FC236}">
                  <a16:creationId xmlns:a16="http://schemas.microsoft.com/office/drawing/2014/main" id="{987417BA-0057-9249-A0E2-2BEE9009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789" y="5384973"/>
              <a:ext cx="34320" cy="48448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5" name="Freeform 547">
              <a:extLst>
                <a:ext uri="{FF2B5EF4-FFF2-40B4-BE49-F238E27FC236}">
                  <a16:creationId xmlns:a16="http://schemas.microsoft.com/office/drawing/2014/main" id="{320DD5B3-3BBD-5546-AD39-B759F070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977" y="5207331"/>
              <a:ext cx="28264" cy="56522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6" name="Freeform 548">
              <a:extLst>
                <a:ext uri="{FF2B5EF4-FFF2-40B4-BE49-F238E27FC236}">
                  <a16:creationId xmlns:a16="http://schemas.microsoft.com/office/drawing/2014/main" id="{B58E4B3E-9404-114F-8CD7-ED160599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677" y="4720835"/>
              <a:ext cx="1342536" cy="983085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7" name="Freeform 549">
              <a:extLst>
                <a:ext uri="{FF2B5EF4-FFF2-40B4-BE49-F238E27FC236}">
                  <a16:creationId xmlns:a16="http://schemas.microsoft.com/office/drawing/2014/main" id="{E14D7982-799C-CF41-BE0E-96BCBDA47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783" y="5637305"/>
              <a:ext cx="58546" cy="1816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8" name="Freeform 550">
              <a:extLst>
                <a:ext uri="{FF2B5EF4-FFF2-40B4-BE49-F238E27FC236}">
                  <a16:creationId xmlns:a16="http://schemas.microsoft.com/office/drawing/2014/main" id="{1265E4EB-3744-0F40-A367-6B434F1F6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18" y="5225500"/>
              <a:ext cx="74698" cy="2018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9" name="Freeform 551">
              <a:extLst>
                <a:ext uri="{FF2B5EF4-FFF2-40B4-BE49-F238E27FC236}">
                  <a16:creationId xmlns:a16="http://schemas.microsoft.com/office/drawing/2014/main" id="{95B7D4DA-2B99-BE44-BD84-2DC905BE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162" y="5207331"/>
              <a:ext cx="113056" cy="92858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0" name="Freeform 552">
              <a:extLst>
                <a:ext uri="{FF2B5EF4-FFF2-40B4-BE49-F238E27FC236}">
                  <a16:creationId xmlns:a16="http://schemas.microsoft.com/office/drawing/2014/main" id="{1E9FA653-3993-5849-807D-B0BD10F6C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220" y="5124567"/>
              <a:ext cx="62585" cy="34317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1" name="Freeform 553">
              <a:extLst>
                <a:ext uri="{FF2B5EF4-FFF2-40B4-BE49-F238E27FC236}">
                  <a16:creationId xmlns:a16="http://schemas.microsoft.com/office/drawing/2014/main" id="{F90E6936-8BF7-B649-9309-30B8CACAD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087" y="5114473"/>
              <a:ext cx="56528" cy="28261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2" name="Freeform 554">
              <a:extLst>
                <a:ext uri="{FF2B5EF4-FFF2-40B4-BE49-F238E27FC236}">
                  <a16:creationId xmlns:a16="http://schemas.microsoft.com/office/drawing/2014/main" id="{D9D61BC8-61F3-2D42-8357-BB34BAB6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579" y="5096306"/>
              <a:ext cx="44415" cy="18167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3" name="Freeform 555">
              <a:extLst>
                <a:ext uri="{FF2B5EF4-FFF2-40B4-BE49-F238E27FC236}">
                  <a16:creationId xmlns:a16="http://schemas.microsoft.com/office/drawing/2014/main" id="{17132988-6D46-A54F-8C59-5DDE1ECD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503" y="4739003"/>
              <a:ext cx="244282" cy="104970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4" name="Freeform 556">
              <a:extLst>
                <a:ext uri="{FF2B5EF4-FFF2-40B4-BE49-F238E27FC236}">
                  <a16:creationId xmlns:a16="http://schemas.microsoft.com/office/drawing/2014/main" id="{7A3B7254-4556-A94A-BB5D-02F1D2235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918" y="6434674"/>
              <a:ext cx="270526" cy="177642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557">
              <a:extLst>
                <a:ext uri="{FF2B5EF4-FFF2-40B4-BE49-F238E27FC236}">
                  <a16:creationId xmlns:a16="http://schemas.microsoft.com/office/drawing/2014/main" id="{53E79DC0-5D38-3547-B51A-4C289E3C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939" y="6226753"/>
              <a:ext cx="121131" cy="131212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Freeform 558">
              <a:extLst>
                <a:ext uri="{FF2B5EF4-FFF2-40B4-BE49-F238E27FC236}">
                  <a16:creationId xmlns:a16="http://schemas.microsoft.com/office/drawing/2014/main" id="{399FB9C1-CB8B-CD48-A264-01AE05D6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014" y="6077372"/>
              <a:ext cx="38358" cy="38354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7" name="Freeform 559">
              <a:extLst>
                <a:ext uri="{FF2B5EF4-FFF2-40B4-BE49-F238E27FC236}">
                  <a16:creationId xmlns:a16="http://schemas.microsoft.com/office/drawing/2014/main" id="{17FC90CD-0DF0-484F-9A0C-66ACCE5B8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580" y="6032962"/>
              <a:ext cx="56528" cy="52485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8" name="Freeform 560">
              <a:extLst>
                <a:ext uri="{FF2B5EF4-FFF2-40B4-BE49-F238E27FC236}">
                  <a16:creationId xmlns:a16="http://schemas.microsoft.com/office/drawing/2014/main" id="{A14DC5DF-BA60-1B40-BDDB-30883263A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336" y="6049111"/>
              <a:ext cx="36339" cy="56522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9" name="Freeform 561">
              <a:extLst>
                <a:ext uri="{FF2B5EF4-FFF2-40B4-BE49-F238E27FC236}">
                  <a16:creationId xmlns:a16="http://schemas.microsoft.com/office/drawing/2014/main" id="{652942B7-E3A5-E240-9245-F4C280041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808" y="5994607"/>
              <a:ext cx="46433" cy="100933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0" name="Freeform 562">
              <a:extLst>
                <a:ext uri="{FF2B5EF4-FFF2-40B4-BE49-F238E27FC236}">
                  <a16:creationId xmlns:a16="http://schemas.microsoft.com/office/drawing/2014/main" id="{20043670-F53E-6E4F-B405-3F0D2020F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449" y="5956253"/>
              <a:ext cx="66623" cy="66615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1" name="Freeform 563">
              <a:extLst>
                <a:ext uri="{FF2B5EF4-FFF2-40B4-BE49-F238E27FC236}">
                  <a16:creationId xmlns:a16="http://schemas.microsoft.com/office/drawing/2014/main" id="{61599984-21FB-0D45-9471-70CD2A4DF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072" y="5956253"/>
              <a:ext cx="64603" cy="84784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2" name="Freeform 564">
              <a:extLst>
                <a:ext uri="{FF2B5EF4-FFF2-40B4-BE49-F238E27FC236}">
                  <a16:creationId xmlns:a16="http://schemas.microsoft.com/office/drawing/2014/main" id="{AC6C4D7A-E12F-0B40-A535-8A816972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901" y="5974420"/>
              <a:ext cx="28264" cy="10094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3" name="Freeform 565">
              <a:extLst>
                <a:ext uri="{FF2B5EF4-FFF2-40B4-BE49-F238E27FC236}">
                  <a16:creationId xmlns:a16="http://schemas.microsoft.com/office/drawing/2014/main" id="{5062C50A-7F39-0C45-AD25-AD96D45C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513" y="5984514"/>
              <a:ext cx="123149" cy="64597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4" name="Freeform 566">
              <a:extLst>
                <a:ext uri="{FF2B5EF4-FFF2-40B4-BE49-F238E27FC236}">
                  <a16:creationId xmlns:a16="http://schemas.microsoft.com/office/drawing/2014/main" id="{E11EF5C1-EBD4-7944-B48F-945E3C4D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46" y="5927992"/>
              <a:ext cx="76716" cy="66615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5" name="Freeform 567">
              <a:extLst>
                <a:ext uri="{FF2B5EF4-FFF2-40B4-BE49-F238E27FC236}">
                  <a16:creationId xmlns:a16="http://schemas.microsoft.com/office/drawing/2014/main" id="{03593C05-481B-3044-94CA-44C4CE5B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989" y="6182343"/>
              <a:ext cx="92867" cy="34317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6" name="Freeform 568">
              <a:extLst>
                <a:ext uri="{FF2B5EF4-FFF2-40B4-BE49-F238E27FC236}">
                  <a16:creationId xmlns:a16="http://schemas.microsoft.com/office/drawing/2014/main" id="{34E3B1E2-DCD0-3F4E-9314-9B3E58A9C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51" y="6236846"/>
              <a:ext cx="52490" cy="46430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7" name="Freeform 569">
              <a:extLst>
                <a:ext uri="{FF2B5EF4-FFF2-40B4-BE49-F238E27FC236}">
                  <a16:creationId xmlns:a16="http://schemas.microsoft.com/office/drawing/2014/main" id="{8FF4BE06-D8D1-1D43-A9A6-E6F92C586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586" y="5076119"/>
              <a:ext cx="195829" cy="121119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8" name="Freeform 570">
              <a:extLst>
                <a:ext uri="{FF2B5EF4-FFF2-40B4-BE49-F238E27FC236}">
                  <a16:creationId xmlns:a16="http://schemas.microsoft.com/office/drawing/2014/main" id="{5BFEE063-B4F3-2B47-B8C3-747F0ADC4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964" y="5134659"/>
              <a:ext cx="48452" cy="34318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9" name="Freeform 571">
              <a:extLst>
                <a:ext uri="{FF2B5EF4-FFF2-40B4-BE49-F238E27FC236}">
                  <a16:creationId xmlns:a16="http://schemas.microsoft.com/office/drawing/2014/main" id="{B1829F9C-C2F2-B94E-AD3F-C5D5C17C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437" y="5168977"/>
              <a:ext cx="18169" cy="1816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0" name="Freeform 572">
              <a:extLst>
                <a:ext uri="{FF2B5EF4-FFF2-40B4-BE49-F238E27FC236}">
                  <a16:creationId xmlns:a16="http://schemas.microsoft.com/office/drawing/2014/main" id="{5BA70170-1CD9-F440-B77D-2E85752E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934" y="4777358"/>
              <a:ext cx="860031" cy="419880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1" name="Freeform 573">
              <a:extLst>
                <a:ext uri="{FF2B5EF4-FFF2-40B4-BE49-F238E27FC236}">
                  <a16:creationId xmlns:a16="http://schemas.microsoft.com/office/drawing/2014/main" id="{E2E29E21-4B52-204C-80C3-12590F9D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268" y="4739003"/>
              <a:ext cx="129206" cy="86803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2" name="Freeform 574">
              <a:extLst>
                <a:ext uri="{FF2B5EF4-FFF2-40B4-BE49-F238E27FC236}">
                  <a16:creationId xmlns:a16="http://schemas.microsoft.com/office/drawing/2014/main" id="{63231802-BE1C-D84D-8655-3FE56D7D7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191" y="4700649"/>
              <a:ext cx="296772" cy="274537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3" name="Freeform 575">
              <a:extLst>
                <a:ext uri="{FF2B5EF4-FFF2-40B4-BE49-F238E27FC236}">
                  <a16:creationId xmlns:a16="http://schemas.microsoft.com/office/drawing/2014/main" id="{01EDDABA-1B49-D645-AB28-2400DFF84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132" y="4700649"/>
              <a:ext cx="262451" cy="207921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4" name="Freeform 576">
              <a:extLst>
                <a:ext uri="{FF2B5EF4-FFF2-40B4-BE49-F238E27FC236}">
                  <a16:creationId xmlns:a16="http://schemas.microsoft.com/office/drawing/2014/main" id="{D7054AC7-9292-1F4F-94E7-4E04D6FE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86" y="4674406"/>
              <a:ext cx="502695" cy="308855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5" name="Freeform 577">
              <a:extLst>
                <a:ext uri="{FF2B5EF4-FFF2-40B4-BE49-F238E27FC236}">
                  <a16:creationId xmlns:a16="http://schemas.microsoft.com/office/drawing/2014/main" id="{761FEB9C-3A57-324B-9E99-B898B1D8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211" y="4589622"/>
              <a:ext cx="66623" cy="38355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6" name="Freeform 578">
              <a:extLst>
                <a:ext uri="{FF2B5EF4-FFF2-40B4-BE49-F238E27FC236}">
                  <a16:creationId xmlns:a16="http://schemas.microsoft.com/office/drawing/2014/main" id="{B15DFF2F-F84D-A449-B124-63755F67E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839" y="4420055"/>
              <a:ext cx="559221" cy="264445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7" name="Freeform 579">
              <a:extLst>
                <a:ext uri="{FF2B5EF4-FFF2-40B4-BE49-F238E27FC236}">
                  <a16:creationId xmlns:a16="http://schemas.microsoft.com/office/drawing/2014/main" id="{BE02DD08-131B-7F49-AB0E-C2F0E052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934" y="4525025"/>
              <a:ext cx="96905" cy="64597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8" name="Freeform 580">
              <a:extLst>
                <a:ext uri="{FF2B5EF4-FFF2-40B4-BE49-F238E27FC236}">
                  <a16:creationId xmlns:a16="http://schemas.microsoft.com/office/drawing/2014/main" id="{3B917390-A6C6-1441-B217-4F3400B7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388" y="4385739"/>
              <a:ext cx="345223" cy="159473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9" name="Freeform 581">
              <a:extLst>
                <a:ext uri="{FF2B5EF4-FFF2-40B4-BE49-F238E27FC236}">
                  <a16:creationId xmlns:a16="http://schemas.microsoft.com/office/drawing/2014/main" id="{81790C0D-016D-2E4A-922A-04016DCE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75" y="4448316"/>
              <a:ext cx="72679" cy="20187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0" name="Freeform 582">
              <a:extLst>
                <a:ext uri="{FF2B5EF4-FFF2-40B4-BE49-F238E27FC236}">
                  <a16:creationId xmlns:a16="http://schemas.microsoft.com/office/drawing/2014/main" id="{796B8550-2DF3-524E-ABCE-12A92B68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460" y="4319122"/>
              <a:ext cx="197847" cy="9084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1" name="Freeform 583">
              <a:extLst>
                <a:ext uri="{FF2B5EF4-FFF2-40B4-BE49-F238E27FC236}">
                  <a16:creationId xmlns:a16="http://schemas.microsoft.com/office/drawing/2014/main" id="{5D0CFFF3-7FEE-E84E-8BA2-CA8D6AFBC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686" y="4337291"/>
              <a:ext cx="74698" cy="38354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2" name="Freeform 584">
              <a:extLst>
                <a:ext uri="{FF2B5EF4-FFF2-40B4-BE49-F238E27FC236}">
                  <a16:creationId xmlns:a16="http://schemas.microsoft.com/office/drawing/2014/main" id="{C64EC050-4B75-6949-A157-157FD21E3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648" y="4252507"/>
              <a:ext cx="197847" cy="66615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3" name="Freeform 585">
              <a:extLst>
                <a:ext uri="{FF2B5EF4-FFF2-40B4-BE49-F238E27FC236}">
                  <a16:creationId xmlns:a16="http://schemas.microsoft.com/office/drawing/2014/main" id="{186495CE-7C4C-2E43-84D0-4B825C50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115" y="4448316"/>
              <a:ext cx="260432" cy="179661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4" name="Freeform 586">
              <a:extLst>
                <a:ext uri="{FF2B5EF4-FFF2-40B4-BE49-F238E27FC236}">
                  <a16:creationId xmlns:a16="http://schemas.microsoft.com/office/drawing/2014/main" id="{2EF1912B-777D-9D48-B77D-1169428B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833" y="4535119"/>
              <a:ext cx="82772" cy="2624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5" name="Freeform 587">
              <a:extLst>
                <a:ext uri="{FF2B5EF4-FFF2-40B4-BE49-F238E27FC236}">
                  <a16:creationId xmlns:a16="http://schemas.microsoft.com/office/drawing/2014/main" id="{AFD32A8B-6C5B-4A48-BFD4-C2AC34FA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663" y="4525025"/>
              <a:ext cx="76716" cy="20187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6" name="Freeform 588">
              <a:extLst>
                <a:ext uri="{FF2B5EF4-FFF2-40B4-BE49-F238E27FC236}">
                  <a16:creationId xmlns:a16="http://schemas.microsoft.com/office/drawing/2014/main" id="{B48F127B-94BE-FF4A-A132-567670A5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305" y="4496764"/>
              <a:ext cx="94885" cy="48448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7" name="Freeform 589">
              <a:extLst>
                <a:ext uri="{FF2B5EF4-FFF2-40B4-BE49-F238E27FC236}">
                  <a16:creationId xmlns:a16="http://schemas.microsoft.com/office/drawing/2014/main" id="{A69F2FD0-7848-2D46-87F4-895488C7F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399" y="4458410"/>
              <a:ext cx="66623" cy="48448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8" name="Freeform 590">
              <a:extLst>
                <a:ext uri="{FF2B5EF4-FFF2-40B4-BE49-F238E27FC236}">
                  <a16:creationId xmlns:a16="http://schemas.microsoft.com/office/drawing/2014/main" id="{BC593642-FD85-8643-A166-2AD864FB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532" y="4347383"/>
              <a:ext cx="111037" cy="82766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99" name="Freeform 591">
              <a:extLst>
                <a:ext uri="{FF2B5EF4-FFF2-40B4-BE49-F238E27FC236}">
                  <a16:creationId xmlns:a16="http://schemas.microsoft.com/office/drawing/2014/main" id="{3A5DB8BE-90A6-8A4E-840A-066BEE38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191" y="4337291"/>
              <a:ext cx="82774" cy="28261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0" name="Freeform 592">
              <a:extLst>
                <a:ext uri="{FF2B5EF4-FFF2-40B4-BE49-F238E27FC236}">
                  <a16:creationId xmlns:a16="http://schemas.microsoft.com/office/drawing/2014/main" id="{5026291F-BA26-074C-A72D-CAC77554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702" y="4187910"/>
              <a:ext cx="335129" cy="177642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1" name="Freeform 593">
              <a:extLst>
                <a:ext uri="{FF2B5EF4-FFF2-40B4-BE49-F238E27FC236}">
                  <a16:creationId xmlns:a16="http://schemas.microsoft.com/office/drawing/2014/main" id="{2DF6A1DF-B846-C441-90E6-22B86C01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153" y="4101107"/>
              <a:ext cx="100943" cy="48448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2" name="Freeform 594">
              <a:extLst>
                <a:ext uri="{FF2B5EF4-FFF2-40B4-BE49-F238E27FC236}">
                  <a16:creationId xmlns:a16="http://schemas.microsoft.com/office/drawing/2014/main" id="{B45E4520-5858-8947-B39E-484F324A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925" y="4252507"/>
              <a:ext cx="187754" cy="104970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3" name="Freeform 595">
              <a:extLst>
                <a:ext uri="{FF2B5EF4-FFF2-40B4-BE49-F238E27FC236}">
                  <a16:creationId xmlns:a16="http://schemas.microsoft.com/office/drawing/2014/main" id="{5F992689-5FE9-5941-B32D-7350142AF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905" y="4347383"/>
              <a:ext cx="165546" cy="48448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4" name="Freeform 596">
              <a:extLst>
                <a:ext uri="{FF2B5EF4-FFF2-40B4-BE49-F238E27FC236}">
                  <a16:creationId xmlns:a16="http://schemas.microsoft.com/office/drawing/2014/main" id="{A813F4EC-D39C-C34A-9C3F-7D77D6462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812" y="4561361"/>
              <a:ext cx="155451" cy="104970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5" name="Freeform 597">
              <a:extLst>
                <a:ext uri="{FF2B5EF4-FFF2-40B4-BE49-F238E27FC236}">
                  <a16:creationId xmlns:a16="http://schemas.microsoft.com/office/drawing/2014/main" id="{7F468E2E-F819-5443-959B-BFB64F99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490" y="4535119"/>
              <a:ext cx="38358" cy="2624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6" name="Freeform 598">
              <a:extLst>
                <a:ext uri="{FF2B5EF4-FFF2-40B4-BE49-F238E27FC236}">
                  <a16:creationId xmlns:a16="http://schemas.microsoft.com/office/drawing/2014/main" id="{3E04FB73-7D2A-4C4B-9654-CF6E844D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74" y="4365552"/>
              <a:ext cx="82772" cy="5450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7" name="Freeform 599">
              <a:extLst>
                <a:ext uri="{FF2B5EF4-FFF2-40B4-BE49-F238E27FC236}">
                  <a16:creationId xmlns:a16="http://schemas.microsoft.com/office/drawing/2014/main" id="{143DD35A-07DF-ED4C-895B-FB7F10722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89" y="4448316"/>
              <a:ext cx="28264" cy="38355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8" name="Freeform 600">
              <a:extLst>
                <a:ext uri="{FF2B5EF4-FFF2-40B4-BE49-F238E27FC236}">
                  <a16:creationId xmlns:a16="http://schemas.microsoft.com/office/drawing/2014/main" id="{829D1C65-4017-A54E-BB4A-F8D5BF28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42" y="4420055"/>
              <a:ext cx="829749" cy="254351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09" name="Freeform 601">
              <a:extLst>
                <a:ext uri="{FF2B5EF4-FFF2-40B4-BE49-F238E27FC236}">
                  <a16:creationId xmlns:a16="http://schemas.microsoft.com/office/drawing/2014/main" id="{FBAF3307-3D32-F742-9217-A4AFE135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812" y="3979988"/>
              <a:ext cx="551146" cy="347209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0" name="Freeform 602">
              <a:extLst>
                <a:ext uri="{FF2B5EF4-FFF2-40B4-BE49-F238E27FC236}">
                  <a16:creationId xmlns:a16="http://schemas.microsoft.com/office/drawing/2014/main" id="{C9DCF0EC-7F16-5545-95D4-1E8676E5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904" y="3768030"/>
              <a:ext cx="1453573" cy="756995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1" name="Freeform 604">
              <a:extLst>
                <a:ext uri="{FF2B5EF4-FFF2-40B4-BE49-F238E27FC236}">
                  <a16:creationId xmlns:a16="http://schemas.microsoft.com/office/drawing/2014/main" id="{6A950354-DB98-4440-9EA6-B1DE6533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57" y="4187910"/>
              <a:ext cx="131225" cy="48448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2" name="Freeform 605">
              <a:extLst>
                <a:ext uri="{FF2B5EF4-FFF2-40B4-BE49-F238E27FC236}">
                  <a16:creationId xmlns:a16="http://schemas.microsoft.com/office/drawing/2014/main" id="{5DEE0B46-09D0-5247-A27D-026D88ED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864" y="4226264"/>
              <a:ext cx="54508" cy="18169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3" name="Freeform 606">
              <a:extLst>
                <a:ext uri="{FF2B5EF4-FFF2-40B4-BE49-F238E27FC236}">
                  <a16:creationId xmlns:a16="http://schemas.microsoft.com/office/drawing/2014/main" id="{69F93376-815F-FB4B-AE6C-E2B9A569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126" y="4516951"/>
              <a:ext cx="54508" cy="28261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4" name="Freeform 607">
              <a:extLst>
                <a:ext uri="{FF2B5EF4-FFF2-40B4-BE49-F238E27FC236}">
                  <a16:creationId xmlns:a16="http://schemas.microsoft.com/office/drawing/2014/main" id="{CDAA8337-484C-434A-AE75-FF5358BE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472" y="5814947"/>
              <a:ext cx="48452" cy="38354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5" name="Freeform 608">
              <a:extLst>
                <a:ext uri="{FF2B5EF4-FFF2-40B4-BE49-F238E27FC236}">
                  <a16:creationId xmlns:a16="http://schemas.microsoft.com/office/drawing/2014/main" id="{8AFAFFA6-F4CF-EA48-946F-4A976946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113" y="5806873"/>
              <a:ext cx="8075" cy="80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6" name="Freeform 609">
              <a:extLst>
                <a:ext uri="{FF2B5EF4-FFF2-40B4-BE49-F238E27FC236}">
                  <a16:creationId xmlns:a16="http://schemas.microsoft.com/office/drawing/2014/main" id="{D58ED4DF-8B23-2E4D-92CC-494980C5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215" y="5814947"/>
              <a:ext cx="62585" cy="58540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7" name="Freeform 610">
              <a:extLst>
                <a:ext uri="{FF2B5EF4-FFF2-40B4-BE49-F238E27FC236}">
                  <a16:creationId xmlns:a16="http://schemas.microsoft.com/office/drawing/2014/main" id="{F7DD7209-9772-3947-AF97-33709F27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2538" y="9137655"/>
              <a:ext cx="18169" cy="1009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8" name="Freeform 611">
              <a:extLst>
                <a:ext uri="{FF2B5EF4-FFF2-40B4-BE49-F238E27FC236}">
                  <a16:creationId xmlns:a16="http://schemas.microsoft.com/office/drawing/2014/main" id="{9DC47B33-86AA-DD49-8CB1-25973E597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406" y="9119487"/>
              <a:ext cx="18169" cy="1816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9" name="Freeform 612">
              <a:extLst>
                <a:ext uri="{FF2B5EF4-FFF2-40B4-BE49-F238E27FC236}">
                  <a16:creationId xmlns:a16="http://schemas.microsoft.com/office/drawing/2014/main" id="{0CB12CDD-9E60-974C-93B3-30DFF06D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1328" y="10784879"/>
              <a:ext cx="64603" cy="48448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0" name="Rectangle 613">
              <a:extLst>
                <a:ext uri="{FF2B5EF4-FFF2-40B4-BE49-F238E27FC236}">
                  <a16:creationId xmlns:a16="http://schemas.microsoft.com/office/drawing/2014/main" id="{E2AC945F-1173-C941-9815-F247E8517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1881" y="5197238"/>
              <a:ext cx="4038" cy="4037"/>
            </a:xfrm>
            <a:prstGeom prst="rect">
              <a:avLst/>
            </a:pr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1" name="Freeform 614">
              <a:extLst>
                <a:ext uri="{FF2B5EF4-FFF2-40B4-BE49-F238E27FC236}">
                  <a16:creationId xmlns:a16="http://schemas.microsoft.com/office/drawing/2014/main" id="{0B377F1B-22D5-1046-84CC-67A4B020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8058" y="10504285"/>
              <a:ext cx="94887" cy="82766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2" name="Freeform 615">
              <a:extLst>
                <a:ext uri="{FF2B5EF4-FFF2-40B4-BE49-F238E27FC236}">
                  <a16:creationId xmlns:a16="http://schemas.microsoft.com/office/drawing/2014/main" id="{5D62A446-CE5C-4F42-8BF8-B7999D4D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636" y="6733435"/>
              <a:ext cx="66623" cy="28261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3" name="Freeform 616">
              <a:extLst>
                <a:ext uri="{FF2B5EF4-FFF2-40B4-BE49-F238E27FC236}">
                  <a16:creationId xmlns:a16="http://schemas.microsoft.com/office/drawing/2014/main" id="{D79D2AAA-E5ED-3B46-AED5-EB4FEC06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820" y="11765946"/>
              <a:ext cx="169584" cy="14938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4" name="Freeform 617">
              <a:extLst>
                <a:ext uri="{FF2B5EF4-FFF2-40B4-BE49-F238E27FC236}">
                  <a16:creationId xmlns:a16="http://schemas.microsoft.com/office/drawing/2014/main" id="{15BFEA9E-1AA3-184A-A8B0-5A85241B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161" y="11747777"/>
              <a:ext cx="280621" cy="215997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5" name="Freeform 618">
              <a:extLst>
                <a:ext uri="{FF2B5EF4-FFF2-40B4-BE49-F238E27FC236}">
                  <a16:creationId xmlns:a16="http://schemas.microsoft.com/office/drawing/2014/main" id="{5C7CCC5E-7B09-A843-B60E-AC334480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746" y="8501778"/>
              <a:ext cx="710636" cy="51475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6" name="Freeform 619">
              <a:extLst>
                <a:ext uri="{FF2B5EF4-FFF2-40B4-BE49-F238E27FC236}">
                  <a16:creationId xmlns:a16="http://schemas.microsoft.com/office/drawing/2014/main" id="{25FFBC4D-E763-1D4C-8EC9-AE31545D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062" y="8641066"/>
              <a:ext cx="242262" cy="357302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7" name="Freeform 620">
              <a:extLst>
                <a:ext uri="{FF2B5EF4-FFF2-40B4-BE49-F238E27FC236}">
                  <a16:creationId xmlns:a16="http://schemas.microsoft.com/office/drawing/2014/main" id="{457EE9F2-4AB6-864D-9A9F-F87C0B724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7532" y="8752091"/>
              <a:ext cx="205923" cy="2180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8" name="Freeform 621">
              <a:extLst>
                <a:ext uri="{FF2B5EF4-FFF2-40B4-BE49-F238E27FC236}">
                  <a16:creationId xmlns:a16="http://schemas.microsoft.com/office/drawing/2014/main" id="{740A5E36-0967-1F47-BAC7-6BB6CF9E4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098" y="8772278"/>
              <a:ext cx="149395" cy="16754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29" name="Freeform 622">
              <a:extLst>
                <a:ext uri="{FF2B5EF4-FFF2-40B4-BE49-F238E27FC236}">
                  <a16:creationId xmlns:a16="http://schemas.microsoft.com/office/drawing/2014/main" id="{5FB739AF-BBE0-354B-9E72-7249ADE74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636" y="8453330"/>
              <a:ext cx="755050" cy="78727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0" name="Freeform 623">
              <a:extLst>
                <a:ext uri="{FF2B5EF4-FFF2-40B4-BE49-F238E27FC236}">
                  <a16:creationId xmlns:a16="http://schemas.microsoft.com/office/drawing/2014/main" id="{FAE991F2-18F7-9949-9D67-362EC36D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598" y="8978181"/>
              <a:ext cx="260431" cy="308855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1" name="Freeform 624">
              <a:extLst>
                <a:ext uri="{FF2B5EF4-FFF2-40B4-BE49-F238E27FC236}">
                  <a16:creationId xmlns:a16="http://schemas.microsoft.com/office/drawing/2014/main" id="{474423DB-BB44-0149-9A2C-C94CC1461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334" y="9036722"/>
              <a:ext cx="597580" cy="88820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2" name="Freeform 625">
              <a:extLst>
                <a:ext uri="{FF2B5EF4-FFF2-40B4-BE49-F238E27FC236}">
                  <a16:creationId xmlns:a16="http://schemas.microsoft.com/office/drawing/2014/main" id="{CD77A67B-8CEC-C347-A26E-456FCEC3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7785" y="9868409"/>
              <a:ext cx="407808" cy="1984338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3" name="Freeform 626">
              <a:extLst>
                <a:ext uri="{FF2B5EF4-FFF2-40B4-BE49-F238E27FC236}">
                  <a16:creationId xmlns:a16="http://schemas.microsoft.com/office/drawing/2014/main" id="{7C40B5A9-9B62-1741-9A97-E7B0E272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6387" y="9484864"/>
              <a:ext cx="597580" cy="654045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4" name="Freeform 627">
              <a:extLst>
                <a:ext uri="{FF2B5EF4-FFF2-40B4-BE49-F238E27FC236}">
                  <a16:creationId xmlns:a16="http://schemas.microsoft.com/office/drawing/2014/main" id="{BA7EA2AB-4F7C-964D-9CFF-9B6A25721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534" y="9951173"/>
              <a:ext cx="419921" cy="413825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5" name="Freeform 628">
              <a:extLst>
                <a:ext uri="{FF2B5EF4-FFF2-40B4-BE49-F238E27FC236}">
                  <a16:creationId xmlns:a16="http://schemas.microsoft.com/office/drawing/2014/main" id="{A218E157-C2C5-C044-A54B-BFE6F7316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577" y="8800539"/>
              <a:ext cx="1855324" cy="1883407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6" name="Freeform 629">
              <a:extLst>
                <a:ext uri="{FF2B5EF4-FFF2-40B4-BE49-F238E27FC236}">
                  <a16:creationId xmlns:a16="http://schemas.microsoft.com/office/drawing/2014/main" id="{FB4C5C86-7C12-014F-B6E8-5149CBB51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288" y="10486118"/>
              <a:ext cx="252356" cy="260406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7" name="Freeform 630">
              <a:extLst>
                <a:ext uri="{FF2B5EF4-FFF2-40B4-BE49-F238E27FC236}">
                  <a16:creationId xmlns:a16="http://schemas.microsoft.com/office/drawing/2014/main" id="{187947C9-F017-3049-85EC-F2C4F6C1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577" y="10074312"/>
              <a:ext cx="960973" cy="1673465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8" name="Freeform 631">
              <a:extLst>
                <a:ext uri="{FF2B5EF4-FFF2-40B4-BE49-F238E27FC236}">
                  <a16:creationId xmlns:a16="http://schemas.microsoft.com/office/drawing/2014/main" id="{74FFEFC0-FB1E-8143-A8C7-5C684A188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33" y="8314044"/>
              <a:ext cx="203903" cy="226089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39" name="Freeform 632">
              <a:extLst>
                <a:ext uri="{FF2B5EF4-FFF2-40B4-BE49-F238E27FC236}">
                  <a16:creationId xmlns:a16="http://schemas.microsoft.com/office/drawing/2014/main" id="{40DB280F-C111-0B47-963D-165E2734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336" y="8519946"/>
              <a:ext cx="159489" cy="141306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0" name="Freeform 633">
              <a:extLst>
                <a:ext uri="{FF2B5EF4-FFF2-40B4-BE49-F238E27FC236}">
                  <a16:creationId xmlns:a16="http://schemas.microsoft.com/office/drawing/2014/main" id="{5248DAF9-3765-6741-A384-15F49B1B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677" y="8360472"/>
              <a:ext cx="104980" cy="82766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1" name="Freeform 634">
              <a:extLst>
                <a:ext uri="{FF2B5EF4-FFF2-40B4-BE49-F238E27FC236}">
                  <a16:creationId xmlns:a16="http://schemas.microsoft.com/office/drawing/2014/main" id="{35CC609C-A67F-6242-BBC3-9C5D8B0C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622" y="8192924"/>
              <a:ext cx="187753" cy="215996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2" name="Freeform 635">
              <a:extLst>
                <a:ext uri="{FF2B5EF4-FFF2-40B4-BE49-F238E27FC236}">
                  <a16:creationId xmlns:a16="http://schemas.microsoft.com/office/drawing/2014/main" id="{2C264735-1F8A-AE45-A773-32E37DDC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008" y="7452077"/>
              <a:ext cx="1399065" cy="898303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3" name="Freeform 636">
              <a:extLst>
                <a:ext uri="{FF2B5EF4-FFF2-40B4-BE49-F238E27FC236}">
                  <a16:creationId xmlns:a16="http://schemas.microsoft.com/office/drawing/2014/main" id="{2B81BE68-E3C7-9243-8320-C83B3C87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941" y="8287800"/>
              <a:ext cx="280620" cy="14938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4" name="Freeform 637">
              <a:extLst>
                <a:ext uri="{FF2B5EF4-FFF2-40B4-BE49-F238E27FC236}">
                  <a16:creationId xmlns:a16="http://schemas.microsoft.com/office/drawing/2014/main" id="{9D705786-CC25-3C41-A583-C8C394DD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941" y="8162644"/>
              <a:ext cx="66621" cy="141306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5" name="Freeform 638">
              <a:extLst>
                <a:ext uri="{FF2B5EF4-FFF2-40B4-BE49-F238E27FC236}">
                  <a16:creationId xmlns:a16="http://schemas.microsoft.com/office/drawing/2014/main" id="{68854988-B219-4A49-BF13-751AC874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482" y="8079879"/>
              <a:ext cx="121131" cy="102951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6" name="Freeform 639">
              <a:extLst>
                <a:ext uri="{FF2B5EF4-FFF2-40B4-BE49-F238E27FC236}">
                  <a16:creationId xmlns:a16="http://schemas.microsoft.com/office/drawing/2014/main" id="{00A9AA29-B598-5345-83A2-47168756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519" y="8079879"/>
              <a:ext cx="169584" cy="141306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7" name="Freeform 640">
              <a:extLst>
                <a:ext uri="{FF2B5EF4-FFF2-40B4-BE49-F238E27FC236}">
                  <a16:creationId xmlns:a16="http://schemas.microsoft.com/office/drawing/2014/main" id="{273FF747-25AD-7842-AE30-DA46C9BDA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499" y="4965092"/>
              <a:ext cx="1812929" cy="1217250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8" name="Freeform 641">
              <a:extLst>
                <a:ext uri="{FF2B5EF4-FFF2-40B4-BE49-F238E27FC236}">
                  <a16:creationId xmlns:a16="http://schemas.microsoft.com/office/drawing/2014/main" id="{017C0899-C590-DF46-9CE9-7C02EA7D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596" y="6517440"/>
              <a:ext cx="2697185" cy="133635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9" name="Freeform 642">
              <a:extLst>
                <a:ext uri="{FF2B5EF4-FFF2-40B4-BE49-F238E27FC236}">
                  <a16:creationId xmlns:a16="http://schemas.microsoft.com/office/drawing/2014/main" id="{15D4818D-9D8D-6346-8988-F61456522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546" y="4908570"/>
              <a:ext cx="3983193" cy="2046917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0" name="Freeform 643">
              <a:extLst>
                <a:ext uri="{FF2B5EF4-FFF2-40B4-BE49-F238E27FC236}">
                  <a16:creationId xmlns:a16="http://schemas.microsoft.com/office/drawing/2014/main" id="{9F8C088E-DC84-2A4C-BDDF-BD6F4E356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59" y="9466696"/>
              <a:ext cx="94885" cy="82766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1" name="Freeform 644">
              <a:extLst>
                <a:ext uri="{FF2B5EF4-FFF2-40B4-BE49-F238E27FC236}">
                  <a16:creationId xmlns:a16="http://schemas.microsoft.com/office/drawing/2014/main" id="{AEAE1831-3421-4D45-9196-704D99EB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0275" y="9446509"/>
              <a:ext cx="121131" cy="44410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2" name="Freeform 645">
              <a:extLst>
                <a:ext uri="{FF2B5EF4-FFF2-40B4-BE49-F238E27FC236}">
                  <a16:creationId xmlns:a16="http://schemas.microsoft.com/office/drawing/2014/main" id="{2058BCE0-C615-8E40-B5E6-BD4CD31A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4222" y="6414487"/>
              <a:ext cx="288696" cy="159474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3" name="Freeform 646">
              <a:extLst>
                <a:ext uri="{FF2B5EF4-FFF2-40B4-BE49-F238E27FC236}">
                  <a16:creationId xmlns:a16="http://schemas.microsoft.com/office/drawing/2014/main" id="{3EBB20A0-2A15-A041-811E-0BB1D114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998" y="6545701"/>
              <a:ext cx="347242" cy="14938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4" name="Freeform 647">
              <a:extLst>
                <a:ext uri="{FF2B5EF4-FFF2-40B4-BE49-F238E27FC236}">
                  <a16:creationId xmlns:a16="http://schemas.microsoft.com/office/drawing/2014/main" id="{25490E82-DA86-D343-B37B-4058A790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867" y="6656726"/>
              <a:ext cx="530957" cy="516776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5" name="Freeform 648">
              <a:extLst>
                <a:ext uri="{FF2B5EF4-FFF2-40B4-BE49-F238E27FC236}">
                  <a16:creationId xmlns:a16="http://schemas.microsoft.com/office/drawing/2014/main" id="{6B033950-C9AD-4147-B429-BA90B4528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0750" y="6684987"/>
              <a:ext cx="252357" cy="236183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6" name="Freeform 649">
              <a:extLst>
                <a:ext uri="{FF2B5EF4-FFF2-40B4-BE49-F238E27FC236}">
                  <a16:creationId xmlns:a16="http://schemas.microsoft.com/office/drawing/2014/main" id="{B1659533-874E-7B42-83B2-5385AC28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720" y="6414487"/>
              <a:ext cx="617769" cy="532925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7" name="Freeform 650">
              <a:extLst>
                <a:ext uri="{FF2B5EF4-FFF2-40B4-BE49-F238E27FC236}">
                  <a16:creationId xmlns:a16="http://schemas.microsoft.com/office/drawing/2014/main" id="{A6F8577C-27DF-C546-B88E-3A19FD49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3508" y="6622410"/>
              <a:ext cx="207942" cy="139287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8" name="Freeform 651">
              <a:extLst>
                <a:ext uri="{FF2B5EF4-FFF2-40B4-BE49-F238E27FC236}">
                  <a16:creationId xmlns:a16="http://schemas.microsoft.com/office/drawing/2014/main" id="{572BE576-EA35-0746-BD13-30F538BED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68" y="6396320"/>
              <a:ext cx="195828" cy="121119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9" name="Freeform 652">
              <a:extLst>
                <a:ext uri="{FF2B5EF4-FFF2-40B4-BE49-F238E27FC236}">
                  <a16:creationId xmlns:a16="http://schemas.microsoft.com/office/drawing/2014/main" id="{A9E5729E-AA0A-504C-A324-F8E9D545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7357" y="6481104"/>
              <a:ext cx="36339" cy="36336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0" name="Freeform 653">
              <a:extLst>
                <a:ext uri="{FF2B5EF4-FFF2-40B4-BE49-F238E27FC236}">
                  <a16:creationId xmlns:a16="http://schemas.microsoft.com/office/drawing/2014/main" id="{5A1277D4-5AD3-B342-9D08-C440AC31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2283" y="6265107"/>
              <a:ext cx="187753" cy="16956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1" name="Freeform 654">
              <a:extLst>
                <a:ext uri="{FF2B5EF4-FFF2-40B4-BE49-F238E27FC236}">
                  <a16:creationId xmlns:a16="http://schemas.microsoft.com/office/drawing/2014/main" id="{D0CD41AA-E3C0-5041-B8C7-7A264D7E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8395" y="5984514"/>
              <a:ext cx="141320" cy="207921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2" name="Freeform 655">
              <a:extLst>
                <a:ext uri="{FF2B5EF4-FFF2-40B4-BE49-F238E27FC236}">
                  <a16:creationId xmlns:a16="http://schemas.microsoft.com/office/drawing/2014/main" id="{001A463A-89F9-8A43-8233-76278A1A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452" y="6172249"/>
              <a:ext cx="417902" cy="484477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3" name="Freeform 656">
              <a:extLst>
                <a:ext uri="{FF2B5EF4-FFF2-40B4-BE49-F238E27FC236}">
                  <a16:creationId xmlns:a16="http://schemas.microsoft.com/office/drawing/2014/main" id="{1E559A4D-E5A2-0A4A-883F-D041D64F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314" y="6321629"/>
              <a:ext cx="831767" cy="49457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4" name="Freeform 657">
              <a:extLst>
                <a:ext uri="{FF2B5EF4-FFF2-40B4-BE49-F238E27FC236}">
                  <a16:creationId xmlns:a16="http://schemas.microsoft.com/office/drawing/2014/main" id="{25E1DF4A-DF44-CB46-8879-C78E53769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1881" y="6507346"/>
              <a:ext cx="280621" cy="115064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5" name="Freeform 658">
              <a:extLst>
                <a:ext uri="{FF2B5EF4-FFF2-40B4-BE49-F238E27FC236}">
                  <a16:creationId xmlns:a16="http://schemas.microsoft.com/office/drawing/2014/main" id="{69C0D07C-B5F1-1E40-9829-888B1CA6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66" y="6085447"/>
              <a:ext cx="440110" cy="329040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6" name="Freeform 659">
              <a:extLst>
                <a:ext uri="{FF2B5EF4-FFF2-40B4-BE49-F238E27FC236}">
                  <a16:creationId xmlns:a16="http://schemas.microsoft.com/office/drawing/2014/main" id="{FED991C2-19D9-1E42-82DF-05C387A77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804" y="6067279"/>
              <a:ext cx="272546" cy="177642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7" name="Freeform 660">
              <a:extLst>
                <a:ext uri="{FF2B5EF4-FFF2-40B4-BE49-F238E27FC236}">
                  <a16:creationId xmlns:a16="http://schemas.microsoft.com/office/drawing/2014/main" id="{789AA9E0-5AF1-9446-B73A-A8D50189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804" y="5956253"/>
              <a:ext cx="335129" cy="167548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8" name="Freeform 661">
              <a:extLst>
                <a:ext uri="{FF2B5EF4-FFF2-40B4-BE49-F238E27FC236}">
                  <a16:creationId xmlns:a16="http://schemas.microsoft.com/office/drawing/2014/main" id="{993554C7-143F-FF4F-B2D9-79A9694ED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66" y="5853301"/>
              <a:ext cx="222074" cy="141306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69" name="Freeform 662">
              <a:extLst>
                <a:ext uri="{FF2B5EF4-FFF2-40B4-BE49-F238E27FC236}">
                  <a16:creationId xmlns:a16="http://schemas.microsoft.com/office/drawing/2014/main" id="{0AA20174-7082-284F-83E5-91BAD7B7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183" y="6143987"/>
              <a:ext cx="151413" cy="72672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0" name="Freeform 663">
              <a:extLst>
                <a:ext uri="{FF2B5EF4-FFF2-40B4-BE49-F238E27FC236}">
                  <a16:creationId xmlns:a16="http://schemas.microsoft.com/office/drawing/2014/main" id="{B7CCD3C4-C86E-CF40-AB57-18977FAF8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014" y="6162156"/>
              <a:ext cx="446167" cy="391619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1" name="Freeform 664">
              <a:extLst>
                <a:ext uri="{FF2B5EF4-FFF2-40B4-BE49-F238E27FC236}">
                  <a16:creationId xmlns:a16="http://schemas.microsoft.com/office/drawing/2014/main" id="{0872F302-923D-0A4A-BD0A-9E1328BA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9540" y="6573962"/>
              <a:ext cx="430016" cy="280593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2" name="Freeform 665">
              <a:extLst>
                <a:ext uri="{FF2B5EF4-FFF2-40B4-BE49-F238E27FC236}">
                  <a16:creationId xmlns:a16="http://schemas.microsoft.com/office/drawing/2014/main" id="{2E72F787-02A0-4E48-A941-D255A0486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0350" y="6563868"/>
              <a:ext cx="155451" cy="187736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3" name="Freeform 666">
              <a:extLst>
                <a:ext uri="{FF2B5EF4-FFF2-40B4-BE49-F238E27FC236}">
                  <a16:creationId xmlns:a16="http://schemas.microsoft.com/office/drawing/2014/main" id="{45EF7959-BF88-D34F-BFE3-9CFF771F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2934" y="6666820"/>
              <a:ext cx="92867" cy="9487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4" name="Freeform 667">
              <a:extLst>
                <a:ext uri="{FF2B5EF4-FFF2-40B4-BE49-F238E27FC236}">
                  <a16:creationId xmlns:a16="http://schemas.microsoft.com/office/drawing/2014/main" id="{B51A7482-A756-4F4A-ABA9-01B64206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314" y="6816201"/>
              <a:ext cx="300808" cy="177642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5" name="Freeform 668">
              <a:extLst>
                <a:ext uri="{FF2B5EF4-FFF2-40B4-BE49-F238E27FC236}">
                  <a16:creationId xmlns:a16="http://schemas.microsoft.com/office/drawing/2014/main" id="{1CCF0090-AADF-234F-9397-AC7054C9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617" y="6771790"/>
              <a:ext cx="167565" cy="139287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6" name="Freeform 669">
              <a:extLst>
                <a:ext uri="{FF2B5EF4-FFF2-40B4-BE49-F238E27FC236}">
                  <a16:creationId xmlns:a16="http://schemas.microsoft.com/office/drawing/2014/main" id="{2030699F-FEDF-D849-8657-D8C8BC50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749" y="6705174"/>
              <a:ext cx="205923" cy="250313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7" name="Freeform 670">
              <a:extLst>
                <a:ext uri="{FF2B5EF4-FFF2-40B4-BE49-F238E27FC236}">
                  <a16:creationId xmlns:a16="http://schemas.microsoft.com/office/drawing/2014/main" id="{C2294461-F77E-7D49-889A-E6995A1E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1693" y="6553775"/>
              <a:ext cx="329073" cy="179660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8" name="Freeform 671">
              <a:extLst>
                <a:ext uri="{FF2B5EF4-FFF2-40B4-BE49-F238E27FC236}">
                  <a16:creationId xmlns:a16="http://schemas.microsoft.com/office/drawing/2014/main" id="{2EA313D3-2C13-8C47-9535-A187CAB9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1465" y="6955487"/>
              <a:ext cx="288696" cy="300780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79" name="Freeform 672">
              <a:extLst>
                <a:ext uri="{FF2B5EF4-FFF2-40B4-BE49-F238E27FC236}">
                  <a16:creationId xmlns:a16="http://schemas.microsoft.com/office/drawing/2014/main" id="{06B6230A-676A-1F46-AD5E-44DB1C46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1897" y="6939338"/>
              <a:ext cx="139300" cy="92858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0" name="Freeform 673">
              <a:extLst>
                <a:ext uri="{FF2B5EF4-FFF2-40B4-BE49-F238E27FC236}">
                  <a16:creationId xmlns:a16="http://schemas.microsoft.com/office/drawing/2014/main" id="{1A8D1D85-FD63-C341-A434-32703637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107" y="6911077"/>
              <a:ext cx="82772" cy="16956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1" name="Freeform 674">
              <a:extLst>
                <a:ext uri="{FF2B5EF4-FFF2-40B4-BE49-F238E27FC236}">
                  <a16:creationId xmlns:a16="http://schemas.microsoft.com/office/drawing/2014/main" id="{DB2FA825-6EE2-1545-9535-B9CEA227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9540" y="6931263"/>
              <a:ext cx="121131" cy="82766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2" name="Freeform 675">
              <a:extLst>
                <a:ext uri="{FF2B5EF4-FFF2-40B4-BE49-F238E27FC236}">
                  <a16:creationId xmlns:a16="http://schemas.microsoft.com/office/drawing/2014/main" id="{08DD4CA7-513E-9446-BC95-D4A17B6B7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5117" y="6985768"/>
              <a:ext cx="179678" cy="14938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3" name="Freeform 676">
              <a:extLst>
                <a:ext uri="{FF2B5EF4-FFF2-40B4-BE49-F238E27FC236}">
                  <a16:creationId xmlns:a16="http://schemas.microsoft.com/office/drawing/2014/main" id="{9D746C85-FD9E-9940-9D6E-36802DBB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1740" y="7060457"/>
              <a:ext cx="924634" cy="785258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4" name="Freeform 677">
              <a:extLst>
                <a:ext uri="{FF2B5EF4-FFF2-40B4-BE49-F238E27FC236}">
                  <a16:creationId xmlns:a16="http://schemas.microsoft.com/office/drawing/2014/main" id="{5EDBB711-3773-CB41-9105-59339FF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1928" y="7070551"/>
              <a:ext cx="72679" cy="54503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5" name="Freeform 678">
              <a:extLst>
                <a:ext uri="{FF2B5EF4-FFF2-40B4-BE49-F238E27FC236}">
                  <a16:creationId xmlns:a16="http://schemas.microsoft.com/office/drawing/2014/main" id="{2E81D89D-A8A1-1F4C-9E58-7191E32E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910" y="6844462"/>
              <a:ext cx="327054" cy="16956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6" name="Freeform 679">
              <a:extLst>
                <a:ext uri="{FF2B5EF4-FFF2-40B4-BE49-F238E27FC236}">
                  <a16:creationId xmlns:a16="http://schemas.microsoft.com/office/drawing/2014/main" id="{C2ADF99E-C332-BC42-B2A0-0A81E77E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2022" y="6955487"/>
              <a:ext cx="250338" cy="197828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7" name="Freeform 680">
              <a:extLst>
                <a:ext uri="{FF2B5EF4-FFF2-40B4-BE49-F238E27FC236}">
                  <a16:creationId xmlns:a16="http://schemas.microsoft.com/office/drawing/2014/main" id="{586C1539-43B7-3D41-96AD-92B9370E3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4795" y="7573196"/>
              <a:ext cx="82772" cy="96895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8" name="Freeform 681">
              <a:extLst>
                <a:ext uri="{FF2B5EF4-FFF2-40B4-BE49-F238E27FC236}">
                  <a16:creationId xmlns:a16="http://schemas.microsoft.com/office/drawing/2014/main" id="{C5AB3A0D-BBC2-034D-B47D-03B8E52C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1912" y="7219932"/>
              <a:ext cx="325036" cy="252331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9" name="Freeform 682">
              <a:extLst>
                <a:ext uri="{FF2B5EF4-FFF2-40B4-BE49-F238E27FC236}">
                  <a16:creationId xmlns:a16="http://schemas.microsoft.com/office/drawing/2014/main" id="{84E2DFB0-1C52-A546-B89E-A6ABCB8F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1307" y="7201763"/>
              <a:ext cx="464336" cy="440067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0" name="Freeform 683">
              <a:extLst>
                <a:ext uri="{FF2B5EF4-FFF2-40B4-BE49-F238E27FC236}">
                  <a16:creationId xmlns:a16="http://schemas.microsoft.com/office/drawing/2014/main" id="{3DBAE68C-FCFF-B644-9F4E-918D172F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1802" y="6947413"/>
              <a:ext cx="886276" cy="337116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1" name="Freeform 684">
              <a:extLst>
                <a:ext uri="{FF2B5EF4-FFF2-40B4-BE49-F238E27FC236}">
                  <a16:creationId xmlns:a16="http://schemas.microsoft.com/office/drawing/2014/main" id="{52510D48-83AD-2C48-B39E-6209B453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3555" y="7482357"/>
              <a:ext cx="981162" cy="785257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2" name="Freeform 685">
              <a:extLst>
                <a:ext uri="{FF2B5EF4-FFF2-40B4-BE49-F238E27FC236}">
                  <a16:creationId xmlns:a16="http://schemas.microsoft.com/office/drawing/2014/main" id="{E64A7F83-E9CF-A44A-B03F-6C6BD004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1724" y="7423816"/>
              <a:ext cx="195829" cy="207922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3" name="Freeform 686">
              <a:extLst>
                <a:ext uri="{FF2B5EF4-FFF2-40B4-BE49-F238E27FC236}">
                  <a16:creationId xmlns:a16="http://schemas.microsoft.com/office/drawing/2014/main" id="{58A123B0-470B-4C49-BB97-FE6FFC827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1818" y="7351144"/>
              <a:ext cx="72679" cy="82766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4" name="Freeform 687">
              <a:extLst>
                <a:ext uri="{FF2B5EF4-FFF2-40B4-BE49-F238E27FC236}">
                  <a16:creationId xmlns:a16="http://schemas.microsoft.com/office/drawing/2014/main" id="{5F93ABE4-B47D-EB4C-8442-60B162E4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1724" y="7462171"/>
              <a:ext cx="30283" cy="66615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5" name="Freeform 688">
              <a:extLst>
                <a:ext uri="{FF2B5EF4-FFF2-40B4-BE49-F238E27FC236}">
                  <a16:creationId xmlns:a16="http://schemas.microsoft.com/office/drawing/2014/main" id="{9015CCC9-AB51-154B-9B88-98F41DB0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3366" y="7423816"/>
              <a:ext cx="76716" cy="246276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6" name="Freeform 689">
              <a:extLst>
                <a:ext uri="{FF2B5EF4-FFF2-40B4-BE49-F238E27FC236}">
                  <a16:creationId xmlns:a16="http://schemas.microsoft.com/office/drawing/2014/main" id="{20F5470D-7E92-4F41-BD4F-F95646730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8605" y="7791211"/>
              <a:ext cx="46433" cy="72672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7" name="Freeform 690">
              <a:extLst>
                <a:ext uri="{FF2B5EF4-FFF2-40B4-BE49-F238E27FC236}">
                  <a16:creationId xmlns:a16="http://schemas.microsoft.com/office/drawing/2014/main" id="{80943351-1541-F144-A11A-B7B17ADA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7041" y="8138420"/>
              <a:ext cx="496637" cy="314910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8" name="Freeform 691">
              <a:extLst>
                <a:ext uri="{FF2B5EF4-FFF2-40B4-BE49-F238E27FC236}">
                  <a16:creationId xmlns:a16="http://schemas.microsoft.com/office/drawing/2014/main" id="{5849B85D-7496-3946-B222-26CEF5E69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133" y="7791211"/>
              <a:ext cx="383582" cy="458236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99" name="Freeform 692">
              <a:extLst>
                <a:ext uri="{FF2B5EF4-FFF2-40B4-BE49-F238E27FC236}">
                  <a16:creationId xmlns:a16="http://schemas.microsoft.com/office/drawing/2014/main" id="{DC9782CE-6AA5-454A-8FF4-8A64F097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6711" y="6892910"/>
              <a:ext cx="512788" cy="222052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0" name="Freeform 693">
              <a:extLst>
                <a:ext uri="{FF2B5EF4-FFF2-40B4-BE49-F238E27FC236}">
                  <a16:creationId xmlns:a16="http://schemas.microsoft.com/office/drawing/2014/main" id="{99B8A803-104D-0644-B9A1-C84C03B1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2885" y="6751604"/>
              <a:ext cx="831767" cy="488515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1" name="Freeform 694">
              <a:extLst>
                <a:ext uri="{FF2B5EF4-FFF2-40B4-BE49-F238E27FC236}">
                  <a16:creationId xmlns:a16="http://schemas.microsoft.com/office/drawing/2014/main" id="{2877FAEE-4C7E-C54F-AD3B-17F6C2E1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242" y="7294622"/>
              <a:ext cx="0" cy="80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2" name="Freeform 695">
              <a:extLst>
                <a:ext uri="{FF2B5EF4-FFF2-40B4-BE49-F238E27FC236}">
                  <a16:creationId xmlns:a16="http://schemas.microsoft.com/office/drawing/2014/main" id="{E1200187-3CF9-A241-BC3E-60BCF7CE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226" y="6921171"/>
              <a:ext cx="682372" cy="401712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3" name="Freeform 696">
              <a:extLst>
                <a:ext uri="{FF2B5EF4-FFF2-40B4-BE49-F238E27FC236}">
                  <a16:creationId xmlns:a16="http://schemas.microsoft.com/office/drawing/2014/main" id="{7C47CBA9-CDC8-C14D-B588-B6367AAC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3938" y="7014029"/>
              <a:ext cx="373488" cy="250313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4" name="Freeform 697">
              <a:extLst>
                <a:ext uri="{FF2B5EF4-FFF2-40B4-BE49-F238E27FC236}">
                  <a16:creationId xmlns:a16="http://schemas.microsoft.com/office/drawing/2014/main" id="{C9204FBD-D71B-A747-903D-6B14C280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5148" y="7230025"/>
              <a:ext cx="773221" cy="690380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5" name="Freeform 698">
              <a:extLst>
                <a:ext uri="{FF2B5EF4-FFF2-40B4-BE49-F238E27FC236}">
                  <a16:creationId xmlns:a16="http://schemas.microsoft.com/office/drawing/2014/main" id="{5B96502F-D8CD-614A-82AE-C401DFD0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790" y="7143223"/>
              <a:ext cx="700541" cy="498607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6" name="Freeform 699">
              <a:extLst>
                <a:ext uri="{FF2B5EF4-FFF2-40B4-BE49-F238E27FC236}">
                  <a16:creationId xmlns:a16="http://schemas.microsoft.com/office/drawing/2014/main" id="{D41A9C6B-86D7-9444-B534-563A01FD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205" y="6743529"/>
              <a:ext cx="24226" cy="3835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7" name="Freeform 700">
              <a:extLst>
                <a:ext uri="{FF2B5EF4-FFF2-40B4-BE49-F238E27FC236}">
                  <a16:creationId xmlns:a16="http://schemas.microsoft.com/office/drawing/2014/main" id="{23C7D7FA-4210-3C41-BCEF-74EC3C8FF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4700" y="6154081"/>
              <a:ext cx="1893683" cy="906376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8" name="Freeform 701">
              <a:extLst>
                <a:ext uri="{FF2B5EF4-FFF2-40B4-BE49-F238E27FC236}">
                  <a16:creationId xmlns:a16="http://schemas.microsoft.com/office/drawing/2014/main" id="{E22D67DF-27C2-B541-8BC7-E863CE53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0277" y="7284529"/>
              <a:ext cx="1308216" cy="1394891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9" name="Freeform 702">
              <a:extLst>
                <a:ext uri="{FF2B5EF4-FFF2-40B4-BE49-F238E27FC236}">
                  <a16:creationId xmlns:a16="http://schemas.microsoft.com/office/drawing/2014/main" id="{55A05185-49DC-1447-9CA4-1D9FB663C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6325" y="7670092"/>
              <a:ext cx="381562" cy="916470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0" name="Freeform 703">
              <a:extLst>
                <a:ext uri="{FF2B5EF4-FFF2-40B4-BE49-F238E27FC236}">
                  <a16:creationId xmlns:a16="http://schemas.microsoft.com/office/drawing/2014/main" id="{6C877FC2-5BCC-3A46-8DD4-EDFC4CA1F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666" y="7781118"/>
              <a:ext cx="211979" cy="260406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1" name="Freeform 704">
              <a:extLst>
                <a:ext uri="{FF2B5EF4-FFF2-40B4-BE49-F238E27FC236}">
                  <a16:creationId xmlns:a16="http://schemas.microsoft.com/office/drawing/2014/main" id="{1C1B5E5A-24D8-814D-A7F1-59954D05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8399" y="8071805"/>
              <a:ext cx="391657" cy="718642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2" name="Freeform 705">
              <a:extLst>
                <a:ext uri="{FF2B5EF4-FFF2-40B4-BE49-F238E27FC236}">
                  <a16:creationId xmlns:a16="http://schemas.microsoft.com/office/drawing/2014/main" id="{46730FD5-80EF-A549-9553-6FAA7CE6F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397" y="7920405"/>
              <a:ext cx="357336" cy="730754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3" name="Freeform 706">
              <a:extLst>
                <a:ext uri="{FF2B5EF4-FFF2-40B4-BE49-F238E27FC236}">
                  <a16:creationId xmlns:a16="http://schemas.microsoft.com/office/drawing/2014/main" id="{9F1B333C-7669-5F49-9BF8-05FD0E21C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9624" y="7978947"/>
              <a:ext cx="343205" cy="419880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4" name="Freeform 707">
              <a:extLst>
                <a:ext uri="{FF2B5EF4-FFF2-40B4-BE49-F238E27FC236}">
                  <a16:creationId xmlns:a16="http://schemas.microsoft.com/office/drawing/2014/main" id="{B14F111A-7070-5741-A7B1-9C597C78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3385" y="9119487"/>
              <a:ext cx="421941" cy="357303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5" name="Freeform 708">
              <a:extLst>
                <a:ext uri="{FF2B5EF4-FFF2-40B4-BE49-F238E27FC236}">
                  <a16:creationId xmlns:a16="http://schemas.microsoft.com/office/drawing/2014/main" id="{B8EE81F3-BECB-494B-B100-AC38208F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5231" y="9176009"/>
              <a:ext cx="478468" cy="38354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6" name="Freeform 709">
              <a:extLst>
                <a:ext uri="{FF2B5EF4-FFF2-40B4-BE49-F238E27FC236}">
                  <a16:creationId xmlns:a16="http://schemas.microsoft.com/office/drawing/2014/main" id="{6525A276-FE12-FC41-B5DB-D9F891B5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1376" y="8828800"/>
              <a:ext cx="476449" cy="419880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7" name="Freeform 710">
              <a:extLst>
                <a:ext uri="{FF2B5EF4-FFF2-40B4-BE49-F238E27FC236}">
                  <a16:creationId xmlns:a16="http://schemas.microsoft.com/office/drawing/2014/main" id="{25B9B839-BFF1-684E-946A-AF0B5FEBC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9640" y="8717775"/>
              <a:ext cx="458279" cy="29876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8" name="Freeform 711">
              <a:extLst>
                <a:ext uri="{FF2B5EF4-FFF2-40B4-BE49-F238E27FC236}">
                  <a16:creationId xmlns:a16="http://schemas.microsoft.com/office/drawing/2014/main" id="{25353E35-F858-5343-95B8-BED5427F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6930" y="7680186"/>
              <a:ext cx="159489" cy="90839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19" name="Freeform 712">
              <a:extLst>
                <a:ext uri="{FF2B5EF4-FFF2-40B4-BE49-F238E27FC236}">
                  <a16:creationId xmlns:a16="http://schemas.microsoft.com/office/drawing/2014/main" id="{EC0CDCD2-C822-6145-8473-377CDEA6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9499" y="7573196"/>
              <a:ext cx="347242" cy="2180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0" name="Freeform 713">
              <a:extLst>
                <a:ext uri="{FF2B5EF4-FFF2-40B4-BE49-F238E27FC236}">
                  <a16:creationId xmlns:a16="http://schemas.microsoft.com/office/drawing/2014/main" id="{E05B28E5-777E-2D43-A166-5058D2CE5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2491" y="8360472"/>
              <a:ext cx="260432" cy="2180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1" name="Freeform 714">
              <a:extLst>
                <a:ext uri="{FF2B5EF4-FFF2-40B4-BE49-F238E27FC236}">
                  <a16:creationId xmlns:a16="http://schemas.microsoft.com/office/drawing/2014/main" id="{B69E82E2-2C0E-154D-B59A-63D7DE4A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9530" y="8744017"/>
              <a:ext cx="207941" cy="244258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2" name="Freeform 715">
              <a:extLst>
                <a:ext uri="{FF2B5EF4-FFF2-40B4-BE49-F238E27FC236}">
                  <a16:creationId xmlns:a16="http://schemas.microsoft.com/office/drawing/2014/main" id="{AD276803-15DE-8F4A-ACDE-36483275A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4652" y="6265107"/>
              <a:ext cx="2800148" cy="1824865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3" name="Freeform 716">
              <a:extLst>
                <a:ext uri="{FF2B5EF4-FFF2-40B4-BE49-F238E27FC236}">
                  <a16:creationId xmlns:a16="http://schemas.microsoft.com/office/drawing/2014/main" id="{86CD65DD-F98F-B741-AE76-B2ED18B41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666" y="6357965"/>
              <a:ext cx="1463667" cy="63587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4" name="Freeform 717">
              <a:extLst>
                <a:ext uri="{FF2B5EF4-FFF2-40B4-BE49-F238E27FC236}">
                  <a16:creationId xmlns:a16="http://schemas.microsoft.com/office/drawing/2014/main" id="{F32F92F3-9ED2-EB4B-AD94-DCDE3832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714" y="5134659"/>
              <a:ext cx="585467" cy="1009328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5" name="Freeform 718">
              <a:extLst>
                <a:ext uri="{FF2B5EF4-FFF2-40B4-BE49-F238E27FC236}">
                  <a16:creationId xmlns:a16="http://schemas.microsoft.com/office/drawing/2014/main" id="{618179BB-A063-AD4A-8A1D-71984ED39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729" y="5057950"/>
              <a:ext cx="502695" cy="787276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rgbClr val="12044B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6" name="Freeform 719">
              <a:extLst>
                <a:ext uri="{FF2B5EF4-FFF2-40B4-BE49-F238E27FC236}">
                  <a16:creationId xmlns:a16="http://schemas.microsoft.com/office/drawing/2014/main" id="{9A2A37B5-11E5-494F-941E-51A24D3B5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9000" y="4965092"/>
              <a:ext cx="1195160" cy="100125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7" name="Freeform 720">
              <a:extLst>
                <a:ext uri="{FF2B5EF4-FFF2-40B4-BE49-F238E27FC236}">
                  <a16:creationId xmlns:a16="http://schemas.microsoft.com/office/drawing/2014/main" id="{B97CD140-BB3A-B444-9A19-4AE1239B0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44481" y="4365552"/>
              <a:ext cx="7564637" cy="263838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</a:endParaRPr>
            </a:p>
          </p:txBody>
        </p:sp>
        <p:sp>
          <p:nvSpPr>
            <p:cNvPr id="328" name="Freeform 721">
              <a:extLst>
                <a:ext uri="{FF2B5EF4-FFF2-40B4-BE49-F238E27FC236}">
                  <a16:creationId xmlns:a16="http://schemas.microsoft.com/office/drawing/2014/main" id="{ABC8494C-1B4A-D743-9A6A-EA6C3C9F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3495" y="6226753"/>
              <a:ext cx="141320" cy="29876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29" name="Freeform 722">
              <a:extLst>
                <a:ext uri="{FF2B5EF4-FFF2-40B4-BE49-F238E27FC236}">
                  <a16:creationId xmlns:a16="http://schemas.microsoft.com/office/drawing/2014/main" id="{EE242453-FAA9-4249-9646-30323A1A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1759" y="6517440"/>
              <a:ext cx="141320" cy="215996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0" name="Freeform 723">
              <a:extLst>
                <a:ext uri="{FF2B5EF4-FFF2-40B4-BE49-F238E27FC236}">
                  <a16:creationId xmlns:a16="http://schemas.microsoft.com/office/drawing/2014/main" id="{04FEFE1B-7E93-E24F-A7C2-99904248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2859" y="7153316"/>
              <a:ext cx="197847" cy="236183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1" name="Freeform 724">
              <a:extLst>
                <a:ext uri="{FF2B5EF4-FFF2-40B4-BE49-F238E27FC236}">
                  <a16:creationId xmlns:a16="http://schemas.microsoft.com/office/drawing/2014/main" id="{AC4760F4-FCAA-8949-8D77-76B08FF5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0087" y="6900984"/>
              <a:ext cx="300808" cy="290686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2" name="Freeform 725">
              <a:extLst>
                <a:ext uri="{FF2B5EF4-FFF2-40B4-BE49-F238E27FC236}">
                  <a16:creationId xmlns:a16="http://schemas.microsoft.com/office/drawing/2014/main" id="{73D2FF9E-536B-584C-AD88-E71143FEF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822" y="6306556"/>
              <a:ext cx="222074" cy="234164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DFD5C5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3" name="Freeform 726">
              <a:extLst>
                <a:ext uri="{FF2B5EF4-FFF2-40B4-BE49-F238E27FC236}">
                  <a16:creationId xmlns:a16="http://schemas.microsoft.com/office/drawing/2014/main" id="{A97B7504-42C3-3740-B7B5-B371BFC60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132" y="5907807"/>
              <a:ext cx="149395" cy="90839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241F46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4" name="Freeform 727">
              <a:extLst>
                <a:ext uri="{FF2B5EF4-FFF2-40B4-BE49-F238E27FC236}">
                  <a16:creationId xmlns:a16="http://schemas.microsoft.com/office/drawing/2014/main" id="{FA2448AF-58E4-4E40-ABC5-CC2CD88A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816" y="6854554"/>
              <a:ext cx="585467" cy="429974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5" name="Freeform 728">
              <a:extLst>
                <a:ext uri="{FF2B5EF4-FFF2-40B4-BE49-F238E27FC236}">
                  <a16:creationId xmlns:a16="http://schemas.microsoft.com/office/drawing/2014/main" id="{FCC295FD-7478-2C4E-BA93-C3D8104E7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816" y="6947413"/>
              <a:ext cx="149395" cy="282612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6" name="Freeform 729">
              <a:extLst>
                <a:ext uri="{FF2B5EF4-FFF2-40B4-BE49-F238E27FC236}">
                  <a16:creationId xmlns:a16="http://schemas.microsoft.com/office/drawing/2014/main" id="{65A5FA49-AB21-DF49-A501-96ADEAE8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50" y="9511106"/>
              <a:ext cx="492600" cy="825631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7" name="Freeform 730">
              <a:extLst>
                <a:ext uri="{FF2B5EF4-FFF2-40B4-BE49-F238E27FC236}">
                  <a16:creationId xmlns:a16="http://schemas.microsoft.com/office/drawing/2014/main" id="{C1E87B87-EB0A-504E-9A7D-3CA9B9FB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0687" y="9484864"/>
              <a:ext cx="149395" cy="353264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8" name="Freeform 731">
              <a:extLst>
                <a:ext uri="{FF2B5EF4-FFF2-40B4-BE49-F238E27FC236}">
                  <a16:creationId xmlns:a16="http://schemas.microsoft.com/office/drawing/2014/main" id="{ED6138EA-7149-A042-A962-94BA4787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3955" y="9418248"/>
              <a:ext cx="561241" cy="468328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39" name="Freeform 732">
              <a:extLst>
                <a:ext uri="{FF2B5EF4-FFF2-40B4-BE49-F238E27FC236}">
                  <a16:creationId xmlns:a16="http://schemas.microsoft.com/office/drawing/2014/main" id="{CF4E884A-A8BE-1440-B947-0572C91C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7978" y="9838128"/>
              <a:ext cx="595561" cy="589448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0" name="Freeform 733">
              <a:extLst>
                <a:ext uri="{FF2B5EF4-FFF2-40B4-BE49-F238E27FC236}">
                  <a16:creationId xmlns:a16="http://schemas.microsoft.com/office/drawing/2014/main" id="{EE930C86-9086-1947-A47F-6FA2B0F3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4129" y="8782372"/>
              <a:ext cx="849936" cy="88820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1" name="Freeform 734">
              <a:extLst>
                <a:ext uri="{FF2B5EF4-FFF2-40B4-BE49-F238E27FC236}">
                  <a16:creationId xmlns:a16="http://schemas.microsoft.com/office/drawing/2014/main" id="{753B07EE-DAF3-F44B-A7C0-695C12C03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034" y="9307222"/>
              <a:ext cx="524901" cy="589448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2" name="Freeform 735">
              <a:extLst>
                <a:ext uri="{FF2B5EF4-FFF2-40B4-BE49-F238E27FC236}">
                  <a16:creationId xmlns:a16="http://schemas.microsoft.com/office/drawing/2014/main" id="{37DC9A89-FF21-EC45-8DAD-79598A55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183" y="9868409"/>
              <a:ext cx="430015" cy="44814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3" name="Freeform 736">
              <a:extLst>
                <a:ext uri="{FF2B5EF4-FFF2-40B4-BE49-F238E27FC236}">
                  <a16:creationId xmlns:a16="http://schemas.microsoft.com/office/drawing/2014/main" id="{567426CF-8EB2-0646-AFF1-C181F788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5370" y="9775551"/>
              <a:ext cx="365411" cy="32500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4" name="Freeform 737">
              <a:extLst>
                <a:ext uri="{FF2B5EF4-FFF2-40B4-BE49-F238E27FC236}">
                  <a16:creationId xmlns:a16="http://schemas.microsoft.com/office/drawing/2014/main" id="{93197ECB-846D-CD48-90C7-8B688333C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50" y="10260028"/>
              <a:ext cx="92867" cy="104970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5" name="Freeform 738">
              <a:extLst>
                <a:ext uri="{FF2B5EF4-FFF2-40B4-BE49-F238E27FC236}">
                  <a16:creationId xmlns:a16="http://schemas.microsoft.com/office/drawing/2014/main" id="{A09B889A-7BBB-4D46-9A87-AC9EDDFA2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1788" y="10090461"/>
              <a:ext cx="738900" cy="645970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6" name="Freeform 739">
              <a:extLst>
                <a:ext uri="{FF2B5EF4-FFF2-40B4-BE49-F238E27FC236}">
                  <a16:creationId xmlns:a16="http://schemas.microsoft.com/office/drawing/2014/main" id="{23DBF38D-56BE-F442-8E84-A32B2A65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0255" y="10399315"/>
              <a:ext cx="121131" cy="12515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7" name="Freeform 740">
              <a:extLst>
                <a:ext uri="{FF2B5EF4-FFF2-40B4-BE49-F238E27FC236}">
                  <a16:creationId xmlns:a16="http://schemas.microsoft.com/office/drawing/2014/main" id="{979EE37C-D222-1B48-8EEC-EB16094C9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4129" y="9240606"/>
              <a:ext cx="48452" cy="76709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8" name="Freeform 741">
              <a:extLst>
                <a:ext uri="{FF2B5EF4-FFF2-40B4-BE49-F238E27FC236}">
                  <a16:creationId xmlns:a16="http://schemas.microsoft.com/office/drawing/2014/main" id="{54E9AE31-DD7E-B74B-9912-DF593C131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714" y="8857061"/>
              <a:ext cx="325034" cy="421900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49" name="Freeform 742">
              <a:extLst>
                <a:ext uri="{FF2B5EF4-FFF2-40B4-BE49-F238E27FC236}">
                  <a16:creationId xmlns:a16="http://schemas.microsoft.com/office/drawing/2014/main" id="{0257F54B-9F5A-EB48-B969-077BB6A1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014" y="8519946"/>
              <a:ext cx="595562" cy="419880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0" name="Freeform 743">
              <a:extLst>
                <a:ext uri="{FF2B5EF4-FFF2-40B4-BE49-F238E27FC236}">
                  <a16:creationId xmlns:a16="http://schemas.microsoft.com/office/drawing/2014/main" id="{BA8D4402-15E9-F944-8639-59905676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6831" y="7920405"/>
              <a:ext cx="1092199" cy="769109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1" name="Freeform 744">
              <a:extLst>
                <a:ext uri="{FF2B5EF4-FFF2-40B4-BE49-F238E27FC236}">
                  <a16:creationId xmlns:a16="http://schemas.microsoft.com/office/drawing/2014/main" id="{DBE980D5-98B2-8E41-939F-01859455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050" y="7940592"/>
              <a:ext cx="767164" cy="946750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2" name="Freeform 745">
              <a:extLst>
                <a:ext uri="{FF2B5EF4-FFF2-40B4-BE49-F238E27FC236}">
                  <a16:creationId xmlns:a16="http://schemas.microsoft.com/office/drawing/2014/main" id="{38F4C4AB-D563-234A-BC0A-E19E1AE6B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6327" y="8182830"/>
              <a:ext cx="298790" cy="270500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3" name="Freeform 746">
              <a:extLst>
                <a:ext uri="{FF2B5EF4-FFF2-40B4-BE49-F238E27FC236}">
                  <a16:creationId xmlns:a16="http://schemas.microsoft.com/office/drawing/2014/main" id="{1CD01DF3-8E2C-134A-8134-877DD1EA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0876" y="8314044"/>
              <a:ext cx="690447" cy="5732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4" name="Freeform 747">
              <a:extLst>
                <a:ext uri="{FF2B5EF4-FFF2-40B4-BE49-F238E27FC236}">
                  <a16:creationId xmlns:a16="http://schemas.microsoft.com/office/drawing/2014/main" id="{7090695B-C022-9943-924F-1A0B2DE4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5196" y="8481591"/>
              <a:ext cx="811578" cy="777183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5" name="Freeform 748">
              <a:extLst>
                <a:ext uri="{FF2B5EF4-FFF2-40B4-BE49-F238E27FC236}">
                  <a16:creationId xmlns:a16="http://schemas.microsoft.com/office/drawing/2014/main" id="{F6671034-ACA3-A14A-94B0-B3FC59995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0608" y="8437181"/>
              <a:ext cx="82772" cy="102952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6" name="Freeform 749">
              <a:extLst>
                <a:ext uri="{FF2B5EF4-FFF2-40B4-BE49-F238E27FC236}">
                  <a16:creationId xmlns:a16="http://schemas.microsoft.com/office/drawing/2014/main" id="{869789AF-9842-EA41-9AA1-91EDB743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1386" y="8848987"/>
              <a:ext cx="242262" cy="260407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7" name="Freeform 750">
              <a:extLst>
                <a:ext uri="{FF2B5EF4-FFF2-40B4-BE49-F238E27FC236}">
                  <a16:creationId xmlns:a16="http://schemas.microsoft.com/office/drawing/2014/main" id="{1DE89BD2-F7DF-5842-8492-2BB9E857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3122" y="9147748"/>
              <a:ext cx="90849" cy="92858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8" name="Freeform 751">
              <a:extLst>
                <a:ext uri="{FF2B5EF4-FFF2-40B4-BE49-F238E27FC236}">
                  <a16:creationId xmlns:a16="http://schemas.microsoft.com/office/drawing/2014/main" id="{88A58F3B-5172-6948-84E0-86ED3C76E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3122" y="9091226"/>
              <a:ext cx="100943" cy="84784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9" name="Freeform 752">
              <a:extLst>
                <a:ext uri="{FF2B5EF4-FFF2-40B4-BE49-F238E27FC236}">
                  <a16:creationId xmlns:a16="http://schemas.microsoft.com/office/drawing/2014/main" id="{B23268EC-ACF6-3F49-80DC-16BA346F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1292" y="9060946"/>
              <a:ext cx="502693" cy="545037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0" name="Freeform 753">
              <a:extLst>
                <a:ext uri="{FF2B5EF4-FFF2-40B4-BE49-F238E27FC236}">
                  <a16:creationId xmlns:a16="http://schemas.microsoft.com/office/drawing/2014/main" id="{7CE28B54-641D-E641-A589-330898E9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752" y="8931752"/>
              <a:ext cx="252357" cy="28866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1" name="Freeform 754">
              <a:extLst>
                <a:ext uri="{FF2B5EF4-FFF2-40B4-BE49-F238E27FC236}">
                  <a16:creationId xmlns:a16="http://schemas.microsoft.com/office/drawing/2014/main" id="{6D597E9B-521A-DF40-858F-85372D3E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2903" y="8931752"/>
              <a:ext cx="104980" cy="66615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2" name="Freeform 755">
              <a:extLst>
                <a:ext uri="{FF2B5EF4-FFF2-40B4-BE49-F238E27FC236}">
                  <a16:creationId xmlns:a16="http://schemas.microsoft.com/office/drawing/2014/main" id="{4453BD03-259D-3046-9BD0-5B6A0836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583" y="8427088"/>
              <a:ext cx="343205" cy="532925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3" name="Freeform 756">
              <a:extLst>
                <a:ext uri="{FF2B5EF4-FFF2-40B4-BE49-F238E27FC236}">
                  <a16:creationId xmlns:a16="http://schemas.microsoft.com/office/drawing/2014/main" id="{5506209C-1247-C846-ACCB-4686E893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152" y="8453330"/>
              <a:ext cx="141320" cy="290686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4" name="Freeform 757">
              <a:extLst>
                <a:ext uri="{FF2B5EF4-FFF2-40B4-BE49-F238E27FC236}">
                  <a16:creationId xmlns:a16="http://schemas.microsoft.com/office/drawing/2014/main" id="{A4F41ED1-08B4-274A-A119-07B42F4B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8057" y="8380659"/>
              <a:ext cx="551146" cy="47640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5" name="Freeform 758">
              <a:extLst>
                <a:ext uri="{FF2B5EF4-FFF2-40B4-BE49-F238E27FC236}">
                  <a16:creationId xmlns:a16="http://schemas.microsoft.com/office/drawing/2014/main" id="{9B71FA8D-5283-7949-859F-CCDFAC757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62" y="8322118"/>
              <a:ext cx="395695" cy="280593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6" name="Freeform 759">
              <a:extLst>
                <a:ext uri="{FF2B5EF4-FFF2-40B4-BE49-F238E27FC236}">
                  <a16:creationId xmlns:a16="http://schemas.microsoft.com/office/drawing/2014/main" id="{43F2103A-0516-7048-A86A-8961E4171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6831" y="8530039"/>
              <a:ext cx="92867" cy="222052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7" name="Freeform 760">
              <a:extLst>
                <a:ext uri="{FF2B5EF4-FFF2-40B4-BE49-F238E27FC236}">
                  <a16:creationId xmlns:a16="http://schemas.microsoft.com/office/drawing/2014/main" id="{5BDA569B-6892-7746-8D68-30D03739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80" y="8540133"/>
              <a:ext cx="296771" cy="28866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8" name="Freeform 761">
              <a:extLst>
                <a:ext uri="{FF2B5EF4-FFF2-40B4-BE49-F238E27FC236}">
                  <a16:creationId xmlns:a16="http://schemas.microsoft.com/office/drawing/2014/main" id="{7B840169-DB12-0245-B8B7-428C586BB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7436" y="8530039"/>
              <a:ext cx="213998" cy="28059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9" name="Freeform 762">
              <a:extLst>
                <a:ext uri="{FF2B5EF4-FFF2-40B4-BE49-F238E27FC236}">
                  <a16:creationId xmlns:a16="http://schemas.microsoft.com/office/drawing/2014/main" id="{47DA92A1-3560-CC4A-809A-0D975E08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9062" y="8558300"/>
              <a:ext cx="139301" cy="16956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0" name="Freeform 763">
              <a:extLst>
                <a:ext uri="{FF2B5EF4-FFF2-40B4-BE49-F238E27FC236}">
                  <a16:creationId xmlns:a16="http://schemas.microsoft.com/office/drawing/2014/main" id="{76631E25-CBCD-8A45-AADC-33738340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836" y="8630972"/>
              <a:ext cx="207941" cy="197828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1" name="Freeform 764">
              <a:extLst>
                <a:ext uri="{FF2B5EF4-FFF2-40B4-BE49-F238E27FC236}">
                  <a16:creationId xmlns:a16="http://schemas.microsoft.com/office/drawing/2014/main" id="{E45D3484-2608-3643-956D-720982E6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6479" y="8443238"/>
              <a:ext cx="323016" cy="274537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2" name="Freeform 765">
              <a:extLst>
                <a:ext uri="{FF2B5EF4-FFF2-40B4-BE49-F238E27FC236}">
                  <a16:creationId xmlns:a16="http://schemas.microsoft.com/office/drawing/2014/main" id="{33A645ED-DA6E-3A49-BB7E-1619276F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9667" y="8453330"/>
              <a:ext cx="149395" cy="6661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3" name="Freeform 766">
              <a:extLst>
                <a:ext uri="{FF2B5EF4-FFF2-40B4-BE49-F238E27FC236}">
                  <a16:creationId xmlns:a16="http://schemas.microsoft.com/office/drawing/2014/main" id="{3B94B5C3-0B91-E14C-AC41-816D0BE3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9574" y="8388733"/>
              <a:ext cx="141320" cy="38355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4" name="Freeform 767">
              <a:extLst>
                <a:ext uri="{FF2B5EF4-FFF2-40B4-BE49-F238E27FC236}">
                  <a16:creationId xmlns:a16="http://schemas.microsoft.com/office/drawing/2014/main" id="{FEC1F834-1D30-9B44-83FA-3ACB94A7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1404" y="7732671"/>
              <a:ext cx="559222" cy="637895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5" name="Freeform 768">
              <a:extLst>
                <a:ext uri="{FF2B5EF4-FFF2-40B4-BE49-F238E27FC236}">
                  <a16:creationId xmlns:a16="http://schemas.microsoft.com/office/drawing/2014/main" id="{03B55E8F-E38E-C141-9C65-0B54A877B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1404" y="8259539"/>
              <a:ext cx="270526" cy="211960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6" name="Freeform 769">
              <a:extLst>
                <a:ext uri="{FF2B5EF4-FFF2-40B4-BE49-F238E27FC236}">
                  <a16:creationId xmlns:a16="http://schemas.microsoft.com/office/drawing/2014/main" id="{BF182233-0BF8-1D49-9988-61DB363DB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5590" y="7837641"/>
              <a:ext cx="785334" cy="730754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7" name="Freeform 770">
              <a:extLst>
                <a:ext uri="{FF2B5EF4-FFF2-40B4-BE49-F238E27FC236}">
                  <a16:creationId xmlns:a16="http://schemas.microsoft.com/office/drawing/2014/main" id="{0A024AF3-E3FF-BB41-99E2-0261466F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5275" y="7500524"/>
              <a:ext cx="514808" cy="502646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8" name="Freeform 771">
              <a:extLst>
                <a:ext uri="{FF2B5EF4-FFF2-40B4-BE49-F238E27FC236}">
                  <a16:creationId xmlns:a16="http://schemas.microsoft.com/office/drawing/2014/main" id="{339BDBF9-9740-E647-A7D7-700D8887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0131" y="7211857"/>
              <a:ext cx="187753" cy="361339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9" name="Freeform 772">
              <a:extLst>
                <a:ext uri="{FF2B5EF4-FFF2-40B4-BE49-F238E27FC236}">
                  <a16:creationId xmlns:a16="http://schemas.microsoft.com/office/drawing/2014/main" id="{A14F4B1A-F703-874E-B7A2-972294F04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2903" y="7423816"/>
              <a:ext cx="710636" cy="686343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0" name="Freeform 773">
              <a:extLst>
                <a:ext uri="{FF2B5EF4-FFF2-40B4-BE49-F238E27FC236}">
                  <a16:creationId xmlns:a16="http://schemas.microsoft.com/office/drawing/2014/main" id="{46A3F028-E556-B845-B833-DF38B787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479" y="7714502"/>
              <a:ext cx="391657" cy="31894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1" name="Freeform 774">
              <a:extLst>
                <a:ext uri="{FF2B5EF4-FFF2-40B4-BE49-F238E27FC236}">
                  <a16:creationId xmlns:a16="http://schemas.microsoft.com/office/drawing/2014/main" id="{A47BF3F4-146A-A248-A5A7-970FB390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251" y="7264342"/>
              <a:ext cx="559222" cy="450160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2" name="Freeform 775">
              <a:extLst>
                <a:ext uri="{FF2B5EF4-FFF2-40B4-BE49-F238E27FC236}">
                  <a16:creationId xmlns:a16="http://schemas.microsoft.com/office/drawing/2014/main" id="{6287555E-3880-A74E-BD56-E9C0220A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80" y="7219932"/>
              <a:ext cx="969049" cy="924545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</a:endParaRPr>
            </a:p>
          </p:txBody>
        </p:sp>
        <p:sp>
          <p:nvSpPr>
            <p:cNvPr id="383" name="Freeform 776">
              <a:extLst>
                <a:ext uri="{FF2B5EF4-FFF2-40B4-BE49-F238E27FC236}">
                  <a16:creationId xmlns:a16="http://schemas.microsoft.com/office/drawing/2014/main" id="{8B9CA68A-34EB-4C44-95F1-7AABBD0B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067" y="3719582"/>
              <a:ext cx="2743620" cy="2711054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4" name="Freeform 777">
              <a:extLst>
                <a:ext uri="{FF2B5EF4-FFF2-40B4-BE49-F238E27FC236}">
                  <a16:creationId xmlns:a16="http://schemas.microsoft.com/office/drawing/2014/main" id="{282018DD-3191-084F-AA64-2459EE5C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927" y="5037764"/>
              <a:ext cx="149395" cy="104970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5" name="Freeform 778">
              <a:extLst>
                <a:ext uri="{FF2B5EF4-FFF2-40B4-BE49-F238E27FC236}">
                  <a16:creationId xmlns:a16="http://schemas.microsoft.com/office/drawing/2014/main" id="{F3C2CB6B-577A-6A41-942D-C29313A29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362" y="4965092"/>
              <a:ext cx="38358" cy="18169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6" name="Freeform 779">
              <a:extLst>
                <a:ext uri="{FF2B5EF4-FFF2-40B4-BE49-F238E27FC236}">
                  <a16:creationId xmlns:a16="http://schemas.microsoft.com/office/drawing/2014/main" id="{AF85AFEE-390D-3742-9AA0-1A982AA4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644" y="3858869"/>
              <a:ext cx="100943" cy="58542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7" name="Freeform 780">
              <a:extLst>
                <a:ext uri="{FF2B5EF4-FFF2-40B4-BE49-F238E27FC236}">
                  <a16:creationId xmlns:a16="http://schemas.microsoft.com/office/drawing/2014/main" id="{7C5A8DB6-F4E8-7A4E-9C91-D7FB5966C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585" y="3776104"/>
              <a:ext cx="76716" cy="44410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8" name="Freeform 782">
              <a:extLst>
                <a:ext uri="{FF2B5EF4-FFF2-40B4-BE49-F238E27FC236}">
                  <a16:creationId xmlns:a16="http://schemas.microsoft.com/office/drawing/2014/main" id="{BC6DB715-8483-8147-8CF6-B90E109A7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5858" y="3897224"/>
              <a:ext cx="54510" cy="38354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9" name="Freeform 783">
              <a:extLst>
                <a:ext uri="{FF2B5EF4-FFF2-40B4-BE49-F238E27FC236}">
                  <a16:creationId xmlns:a16="http://schemas.microsoft.com/office/drawing/2014/main" id="{BB36B7FF-E07B-2443-BC78-9E4450D7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536" y="3935578"/>
              <a:ext cx="48452" cy="10094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0" name="Freeform 784">
              <a:extLst>
                <a:ext uri="{FF2B5EF4-FFF2-40B4-BE49-F238E27FC236}">
                  <a16:creationId xmlns:a16="http://schemas.microsoft.com/office/drawing/2014/main" id="{187D122D-D2D1-4B4D-8FA9-B065E405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536" y="4468503"/>
              <a:ext cx="38359" cy="6661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1" name="Freeform 785">
              <a:extLst>
                <a:ext uri="{FF2B5EF4-FFF2-40B4-BE49-F238E27FC236}">
                  <a16:creationId xmlns:a16="http://schemas.microsoft.com/office/drawing/2014/main" id="{D8B991D1-4786-1F49-9C40-32924898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07" y="4589622"/>
              <a:ext cx="64603" cy="38355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2" name="Freeform 786">
              <a:extLst>
                <a:ext uri="{FF2B5EF4-FFF2-40B4-BE49-F238E27FC236}">
                  <a16:creationId xmlns:a16="http://schemas.microsoft.com/office/drawing/2014/main" id="{5B8F7B55-FB72-2F42-8FA0-E9A3BFAA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274" y="4795525"/>
              <a:ext cx="159490" cy="92858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3" name="Freeform 787">
              <a:extLst>
                <a:ext uri="{FF2B5EF4-FFF2-40B4-BE49-F238E27FC236}">
                  <a16:creationId xmlns:a16="http://schemas.microsoft.com/office/drawing/2014/main" id="{385E8D8B-280A-FC40-AA47-9ED68CAE3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8010" y="4777358"/>
              <a:ext cx="82774" cy="28261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4" name="Freeform 788">
              <a:extLst>
                <a:ext uri="{FF2B5EF4-FFF2-40B4-BE49-F238E27FC236}">
                  <a16:creationId xmlns:a16="http://schemas.microsoft.com/office/drawing/2014/main" id="{54BD3735-B3AC-BE4F-87B5-2DB4257C2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786" y="4975186"/>
              <a:ext cx="121131" cy="62578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5" name="Freeform 789">
              <a:extLst>
                <a:ext uri="{FF2B5EF4-FFF2-40B4-BE49-F238E27FC236}">
                  <a16:creationId xmlns:a16="http://schemas.microsoft.com/office/drawing/2014/main" id="{4BC0DA14-2519-2047-98B2-1DFE3FF22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493" y="5068044"/>
              <a:ext cx="38358" cy="56522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6" name="Freeform 790">
              <a:extLst>
                <a:ext uri="{FF2B5EF4-FFF2-40B4-BE49-F238E27FC236}">
                  <a16:creationId xmlns:a16="http://schemas.microsoft.com/office/drawing/2014/main" id="{30B54CA0-4B3C-4743-8343-ECE5E555E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19" y="4946925"/>
              <a:ext cx="36339" cy="36336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7" name="Freeform 791">
              <a:extLst>
                <a:ext uri="{FF2B5EF4-FFF2-40B4-BE49-F238E27FC236}">
                  <a16:creationId xmlns:a16="http://schemas.microsoft.com/office/drawing/2014/main" id="{1B542386-8466-614E-8F65-95943E652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064" y="4347383"/>
              <a:ext cx="20189" cy="1816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8" name="Freeform 792">
              <a:extLst>
                <a:ext uri="{FF2B5EF4-FFF2-40B4-BE49-F238E27FC236}">
                  <a16:creationId xmlns:a16="http://schemas.microsoft.com/office/drawing/2014/main" id="{47D8BF48-A632-D742-BE95-8F3C8734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367" y="4244433"/>
              <a:ext cx="28264" cy="1614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9" name="Freeform 793">
              <a:extLst>
                <a:ext uri="{FF2B5EF4-FFF2-40B4-BE49-F238E27FC236}">
                  <a16:creationId xmlns:a16="http://schemas.microsoft.com/office/drawing/2014/main" id="{1CE379DC-D332-B24B-970D-38597733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064" y="4206078"/>
              <a:ext cx="26246" cy="30280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0" name="Freeform 794">
              <a:extLst>
                <a:ext uri="{FF2B5EF4-FFF2-40B4-BE49-F238E27FC236}">
                  <a16:creationId xmlns:a16="http://schemas.microsoft.com/office/drawing/2014/main" id="{8A0F1EE7-86BF-464F-99EF-4B09AEF0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256" y="4395831"/>
              <a:ext cx="46433" cy="6057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1" name="Freeform 795">
              <a:extLst>
                <a:ext uri="{FF2B5EF4-FFF2-40B4-BE49-F238E27FC236}">
                  <a16:creationId xmlns:a16="http://schemas.microsoft.com/office/drawing/2014/main" id="{F4B48CC5-AF12-C24C-9B03-CA36F585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783" y="4395831"/>
              <a:ext cx="58546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2" name="Freeform 796">
              <a:extLst>
                <a:ext uri="{FF2B5EF4-FFF2-40B4-BE49-F238E27FC236}">
                  <a16:creationId xmlns:a16="http://schemas.microsoft.com/office/drawing/2014/main" id="{325D2518-1E55-3446-AC2E-3B61366F3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812" y="3802346"/>
              <a:ext cx="38358" cy="1816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3" name="Freeform 797">
              <a:extLst>
                <a:ext uri="{FF2B5EF4-FFF2-40B4-BE49-F238E27FC236}">
                  <a16:creationId xmlns:a16="http://schemas.microsoft.com/office/drawing/2014/main" id="{68C0B5FE-3E2A-5742-8E2A-EB6EB94B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675" y="6085447"/>
              <a:ext cx="84792" cy="113045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425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03C864-B385-7247-85A4-203FD1EB0A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27" y="2131296"/>
            <a:ext cx="2152650" cy="2152650"/>
          </a:xfrm>
          <a:prstGeom prst="ellipse">
            <a:avLst/>
          </a:prstGeom>
          <a:solidFill>
            <a:srgbClr val="DFD6C6"/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1F46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D93E880-3643-654E-958B-C7744B90F6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63526" y="2131295"/>
            <a:ext cx="2152650" cy="2152650"/>
          </a:xfrm>
          <a:prstGeom prst="ellipse">
            <a:avLst/>
          </a:prstGeom>
          <a:solidFill>
            <a:srgbClr val="DFD6C6"/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1F46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18B8FEC-2235-7846-8345-4764EB2F2A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75825" y="2131295"/>
            <a:ext cx="2152650" cy="2152650"/>
          </a:xfrm>
          <a:prstGeom prst="ellipse">
            <a:avLst/>
          </a:prstGeom>
          <a:solidFill>
            <a:srgbClr val="DFD6C6"/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1F46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B4ED483-0079-664C-B978-1751567654E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88125" y="2131295"/>
            <a:ext cx="2152650" cy="2152650"/>
          </a:xfrm>
          <a:prstGeom prst="ellipse">
            <a:avLst/>
          </a:prstGeom>
          <a:solidFill>
            <a:srgbClr val="DFD6C6"/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1F46"/>
                </a:solidFill>
              </a:defRPr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85AB9C0-EB91-AA40-B2C5-E5B5F4DA3C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38" y="4639310"/>
            <a:ext cx="2702628" cy="415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C45880D-629E-B54C-BE61-D84AFE13E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5169535"/>
            <a:ext cx="2702628" cy="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241F46"/>
                </a:solidFill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sub copy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23AF716-7FD1-E141-B49E-F2B1E7DEE2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8537" y="4639310"/>
            <a:ext cx="2702628" cy="415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4370F0C-FB68-F146-B3BE-6F8D6CCFDE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8537" y="5169535"/>
            <a:ext cx="2702628" cy="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241F46"/>
                </a:solidFill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sub copy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356E927-1ED8-C247-8600-3D53367FA5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0836" y="4639310"/>
            <a:ext cx="2702628" cy="415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A3D40A6-297F-9544-AB9C-C2EEA073AD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0836" y="5169535"/>
            <a:ext cx="2702628" cy="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241F46"/>
                </a:solidFill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sub copy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669F723-2D60-FE43-B271-92A8B26444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13134" y="4639310"/>
            <a:ext cx="2702628" cy="415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D7A7393-7012-754E-BDEF-75AEA8965E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13134" y="5169535"/>
            <a:ext cx="2702628" cy="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241F46"/>
                </a:solidFill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sub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5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0073-4633-1741-A0D6-322A8D82F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79" y="598805"/>
            <a:ext cx="11556683" cy="620395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13734-D810-7F4D-8749-2ACD583DF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4694" y="165151"/>
            <a:ext cx="2723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E0785-C207-4AB4-9F5B-0D767D51038B}" type="slidenum">
              <a:rPr lang="en-GB" altLang="en-US" b="1" smtClean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 dirty="0">
              <a:solidFill>
                <a:srgbClr val="241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2F0-77D0-C243-8AEC-93B84288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595" y="195820"/>
            <a:ext cx="575099" cy="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D74D1-FD67-EE43-BA6E-2EA96DE74E6B}"/>
              </a:ext>
            </a:extLst>
          </p:cNvPr>
          <p:cNvCxnSpPr>
            <a:cxnSpLocks/>
          </p:cNvCxnSpPr>
          <p:nvPr userDrawn="1"/>
        </p:nvCxnSpPr>
        <p:spPr>
          <a:xfrm>
            <a:off x="376238" y="1292225"/>
            <a:ext cx="11439525" cy="0"/>
          </a:xfrm>
          <a:prstGeom prst="line">
            <a:avLst/>
          </a:prstGeom>
          <a:ln w="76200">
            <a:solidFill>
              <a:srgbClr val="B01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535AB13-7A77-D740-9E51-D007478D2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4200" y="127738"/>
            <a:ext cx="10535395" cy="16063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Change your presentation title in Header &amp; Footer section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723AD57-7FD0-8A42-8BCC-2BB6E238EC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2025" y="2837962"/>
            <a:ext cx="4514850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0192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C045746E-6618-7D42-8005-FE7FE7B837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80650" y="3749187"/>
            <a:ext cx="1171575" cy="205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01925"/>
                </a:solidFill>
              </a:defRPr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A8B61C9-459E-A840-8652-7894CAFDA4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8829" y="4063236"/>
            <a:ext cx="4265634" cy="530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 i="0" spc="0">
                <a:solidFill>
                  <a:srgbClr val="241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sub title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D908379-F0F7-704D-B2DC-5E9B750DF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829" y="4572004"/>
            <a:ext cx="4265634" cy="162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241F46"/>
                </a:solidFill>
              </a:defRPr>
            </a:lvl1pPr>
            <a:lvl2pPr marL="182563" indent="0">
              <a:buNone/>
              <a:defRPr b="1"/>
            </a:lvl2pPr>
            <a:lvl3pPr marL="182563" indent="0">
              <a:buFont typeface="Arial" panose="020B0604020202020204" pitchFamily="34" charset="0"/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Lorem ipsum is a dummy text of the printing and typesetting industry. Lorem ipsum has been the industry’s standard dummy text ever since 1500s, when an unknown printer took a gallery of type and scrambled it to make a type specimen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22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5C268-3330-D945-B0A8-BAF0C8EC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7" descr="\\op2pdrv02\users$\FlockhaP\Documents\GREATBNI\GREAT\GREAT_&amp;_FLAG_White_RGB_BNI.png">
            <a:extLst>
              <a:ext uri="{FF2B5EF4-FFF2-40B4-BE49-F238E27FC236}">
                <a16:creationId xmlns:a16="http://schemas.microsoft.com/office/drawing/2014/main" id="{74482FDD-8C78-E044-A5FD-33FC4D9064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31" y="2616200"/>
            <a:ext cx="2914739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webbek\AppData\Local\Microsoft\Windows\Temporary Internet Files\Content.IE5\G3BK4NT2\DfIT_WHITE_SML_AW.png">
            <a:extLst>
              <a:ext uri="{FF2B5EF4-FFF2-40B4-BE49-F238E27FC236}">
                <a16:creationId xmlns:a16="http://schemas.microsoft.com/office/drawing/2014/main" id="{435FF419-A938-D444-92B9-5D984368F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11" y="244583"/>
            <a:ext cx="2282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9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38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76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16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9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9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your presentation title in Header &amp; Footer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C645-C200-475D-9703-CC220C96A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41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4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8433" y="349250"/>
            <a:ext cx="10972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433" y="1341438"/>
            <a:ext cx="10972800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5351" y="6453188"/>
            <a:ext cx="57361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1E1348"/>
                </a:solidFill>
              </a:defRPr>
            </a:lvl1pPr>
          </a:lstStyle>
          <a:p>
            <a:pPr>
              <a:defRPr/>
            </a:pPr>
            <a:fld id="{4EF5C8BB-2263-4E72-ABC0-FE52A099F66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711200" y="955675"/>
            <a:ext cx="10771717" cy="61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solidFill>
                <a:srgbClr val="1E1348"/>
              </a:solidFill>
            </a:endParaRPr>
          </a:p>
        </p:txBody>
      </p:sp>
      <p:pic>
        <p:nvPicPr>
          <p:cNvPr id="717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1" y="249239"/>
            <a:ext cx="522817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0BAE9-8F89-184A-9FE7-74B34BCB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97B3-9825-0B4E-9E2E-DAB29E8D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styles. Below is an example of bullet lists: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196D1-687D-6C4F-AF29-4117065CE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5870-C63E-9E43-BDE2-92CB0D8D1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rgbClr val="1204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1204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3050" indent="-263525" algn="l" defTabSz="914400" rtl="0" eaLnBrk="1" latinLnBrk="0" hangingPunct="1">
        <a:lnSpc>
          <a:spcPct val="90000"/>
        </a:lnSpc>
        <a:spcBef>
          <a:spcPts val="500"/>
        </a:spcBef>
        <a:buClr>
          <a:srgbClr val="B11F26"/>
        </a:buClr>
        <a:buFont typeface="Arial" panose="020B0604020202020204" pitchFamily="34" charset="0"/>
        <a:buChar char="•"/>
        <a:tabLst/>
        <a:defRPr sz="2000" kern="1200">
          <a:solidFill>
            <a:srgbClr val="1204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96888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B11F26"/>
        </a:buClr>
        <a:buFont typeface="System Font Regular"/>
        <a:buChar char="-"/>
        <a:tabLst/>
        <a:defRPr sz="1600" kern="1200">
          <a:solidFill>
            <a:srgbClr val="1204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B11F26"/>
        </a:buClr>
        <a:buFont typeface="System Font Regular"/>
        <a:buChar char="-"/>
        <a:tabLst/>
        <a:defRPr sz="1400" kern="1200">
          <a:solidFill>
            <a:srgbClr val="1204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3450" indent="-212725" algn="l" defTabSz="914400" rtl="0" eaLnBrk="1" latinLnBrk="0" hangingPunct="1">
        <a:lnSpc>
          <a:spcPct val="90000"/>
        </a:lnSpc>
        <a:spcBef>
          <a:spcPts val="500"/>
        </a:spcBef>
        <a:buClr>
          <a:srgbClr val="B11F26"/>
        </a:buClr>
        <a:buFont typeface="System Font Regular"/>
        <a:buChar char="-"/>
        <a:tabLst/>
        <a:defRPr sz="1200" kern="1200">
          <a:solidFill>
            <a:srgbClr val="1204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larsson@fco.gov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Department for International Trade – Buenos Aires</a:t>
            </a:r>
          </a:p>
          <a:p>
            <a:r>
              <a:rPr lang="es-AR" dirty="0"/>
              <a:t>November 2022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761921" y="2239424"/>
            <a:ext cx="8388464" cy="3205800"/>
          </a:xfrm>
        </p:spPr>
        <p:txBody>
          <a:bodyPr/>
          <a:lstStyle/>
          <a:p>
            <a:r>
              <a:rPr lang="en-GB" altLang="en-US" sz="4400" dirty="0"/>
              <a:t>Doing Business in Argentina</a:t>
            </a:r>
            <a:endParaRPr lang="en-GB" altLang="en-US" dirty="0"/>
          </a:p>
          <a:p>
            <a:r>
              <a:rPr lang="en-GB" altLang="en-US" sz="2400" dirty="0"/>
              <a:t>An introduction to the Health Sector &amp; MedTech</a:t>
            </a:r>
          </a:p>
        </p:txBody>
      </p:sp>
    </p:spTree>
    <p:extLst>
      <p:ext uri="{BB962C8B-B14F-4D97-AF65-F5344CB8AC3E}">
        <p14:creationId xmlns:p14="http://schemas.microsoft.com/office/powerpoint/2010/main" val="61374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C7D4-6945-634E-A6A4-7F2DD560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Trade Barriers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5005393"/>
              </p:ext>
            </p:extLst>
          </p:nvPr>
        </p:nvGraphicFramePr>
        <p:xfrm>
          <a:off x="614200" y="1457326"/>
          <a:ext cx="58882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Placeholder 3"/>
          <p:cNvPicPr>
            <a:picLocks noChangeAspect="1"/>
          </p:cNvPicPr>
          <p:nvPr/>
        </p:nvPicPr>
        <p:blipFill>
          <a:blip r:embed="rId8"/>
          <a:srcRect l="26514" r="26514"/>
          <a:stretch>
            <a:fillRect/>
          </a:stretch>
        </p:blipFill>
        <p:spPr>
          <a:xfrm>
            <a:off x="7267745" y="1572419"/>
            <a:ext cx="3732975" cy="39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Final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  <a:endParaRPr lang="en-GB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5827814"/>
              </p:ext>
            </p:extLst>
          </p:nvPr>
        </p:nvGraphicFramePr>
        <p:xfrm>
          <a:off x="25907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entagon 3"/>
          <p:cNvSpPr/>
          <p:nvPr/>
        </p:nvSpPr>
        <p:spPr>
          <a:xfrm>
            <a:off x="8966200" y="1439332"/>
            <a:ext cx="2679700" cy="13419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Highly-qualified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</p:txBody>
      </p:sp>
      <p:sp>
        <p:nvSpPr>
          <p:cNvPr id="6" name="Pentagon 5"/>
          <p:cNvSpPr/>
          <p:nvPr/>
        </p:nvSpPr>
        <p:spPr>
          <a:xfrm>
            <a:off x="8966200" y="3230032"/>
            <a:ext cx="2679700" cy="12784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in LATAM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966200" y="4872564"/>
            <a:ext cx="2849562" cy="1426636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</a:p>
        </p:txBody>
      </p:sp>
    </p:spTree>
    <p:extLst>
      <p:ext uri="{BB962C8B-B14F-4D97-AF65-F5344CB8AC3E}">
        <p14:creationId xmlns:p14="http://schemas.microsoft.com/office/powerpoint/2010/main" val="194421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46514" y="3279618"/>
            <a:ext cx="5690906" cy="43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305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6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3450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2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56252" y="3279618"/>
            <a:ext cx="5414962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305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6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3450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2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025" y="1970387"/>
            <a:ext cx="7082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</a:rPr>
              <a:t>THANK YOU!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</a:rPr>
              <a:t>Marisa Leoncini, Trade </a:t>
            </a:r>
            <a:r>
              <a:rPr lang="sv-SE" altLang="en-US" sz="2400" b="1" kern="0" dirty="0">
                <a:latin typeface="Arial "/>
                <a:cs typeface="Calibri" panose="020F0502020204030204" pitchFamily="34" charset="0"/>
              </a:rPr>
              <a:t>&amp; Investment </a:t>
            </a:r>
            <a:r>
              <a:rPr kumimoji="0" lang="sv-SE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</a:rPr>
              <a:t>Adviser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sz="2400" b="1" kern="0" dirty="0">
                <a:latin typeface="Arial "/>
                <a:cs typeface="Calibri" panose="020F0502020204030204" pitchFamily="34" charset="0"/>
                <a:hlinkClick r:id="rId3"/>
              </a:rPr>
              <a:t>Marisa.leoncini</a:t>
            </a:r>
            <a:r>
              <a:rPr kumimoji="0" lang="sv-SE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  <a:hlinkClick r:id="rId3"/>
              </a:rPr>
              <a:t>@fcdo.gov.uk</a:t>
            </a:r>
            <a:r>
              <a:rPr kumimoji="0" lang="sv-SE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</a:rPr>
              <a:t>  </a:t>
            </a:r>
            <a:r>
              <a:rPr kumimoji="0" lang="sv-SE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altLang="en-US" sz="2400" kern="0" dirty="0">
              <a:latin typeface="Arial 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sz="2400" b="1" kern="0" dirty="0">
                <a:latin typeface="Arial "/>
                <a:cs typeface="Calibri" panose="020F0502020204030204" pitchFamily="34" charset="0"/>
              </a:rPr>
              <a:t>Available at Medica 2022, D</a:t>
            </a: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ü</a:t>
            </a:r>
            <a:r>
              <a:rPr lang="sv-SE" altLang="en-US" sz="2400" b="1" kern="0" dirty="0">
                <a:latin typeface="Arial "/>
                <a:cs typeface="Calibri" panose="020F0502020204030204" pitchFamily="34" charset="0"/>
              </a:rPr>
              <a:t>sseldorf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en-US" sz="2400" b="1" kern="0" dirty="0">
                <a:solidFill>
                  <a:srgbClr val="0070C0"/>
                </a:solidFill>
                <a:latin typeface="Arial "/>
                <a:cs typeface="Calibri" panose="020F0502020204030204" pitchFamily="34" charset="0"/>
              </a:rPr>
              <a:t>Whatsapp 54-9-11-5114-2012</a:t>
            </a:r>
            <a:endParaRPr kumimoji="0" lang="sv-SE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"/>
              <a:cs typeface="Calibri" panose="020F0502020204030204" pitchFamily="34" charset="0"/>
            </a:endParaRPr>
          </a:p>
        </p:txBody>
      </p:sp>
      <p:pic>
        <p:nvPicPr>
          <p:cNvPr id="2055" name="Picture 7" descr="Mersey Maritime DIT logo 360 x 280 - Mersey Mari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1" y="464804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9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C7D4-6945-634E-A6A4-7F2DD560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Location &amp; Size of the Economy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0842080"/>
              </p:ext>
            </p:extLst>
          </p:nvPr>
        </p:nvGraphicFramePr>
        <p:xfrm>
          <a:off x="614200" y="1457326"/>
          <a:ext cx="58882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53" y="1425206"/>
            <a:ext cx="4590075" cy="51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Argentina – Basic Facts</a:t>
            </a:r>
            <a:endParaRPr lang="en-GB" sz="3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46514" y="3279618"/>
            <a:ext cx="5690906" cy="43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305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6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3450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2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56252" y="3279618"/>
            <a:ext cx="5414962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305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6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4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3450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1F26"/>
              </a:buClr>
              <a:buFont typeface="System Font Regular"/>
              <a:buChar char="-"/>
              <a:tabLst/>
              <a:defRPr sz="1200" kern="1200">
                <a:solidFill>
                  <a:srgbClr val="1204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1204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6">
            <a:extLst>
              <a:ext uri="{FF2B5EF4-FFF2-40B4-BE49-F238E27FC236}">
                <a16:creationId xmlns:a16="http://schemas.microsoft.com/office/drawing/2014/main" id="{31401B89-7206-418A-95A5-463770DBDBCF}"/>
              </a:ext>
            </a:extLst>
          </p:cNvPr>
          <p:cNvSpPr txBox="1"/>
          <p:nvPr/>
        </p:nvSpPr>
        <p:spPr>
          <a:xfrm>
            <a:off x="126556" y="6451503"/>
            <a:ext cx="9278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i="1" dirty="0"/>
              <a:t>Source: </a:t>
            </a:r>
            <a:r>
              <a:rPr lang="en-GB" sz="1100" i="1" dirty="0"/>
              <a:t>World</a:t>
            </a:r>
            <a:r>
              <a:rPr lang="es-AR" sz="1100" i="1" dirty="0"/>
              <a:t> Bank; INDEC.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1385969"/>
            <a:ext cx="3714446" cy="509016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0161485"/>
              </p:ext>
            </p:extLst>
          </p:nvPr>
        </p:nvGraphicFramePr>
        <p:xfrm>
          <a:off x="579718" y="1554870"/>
          <a:ext cx="7395882" cy="475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953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>
                <a:solidFill>
                  <a:schemeClr val="tx1"/>
                </a:solidFill>
              </a:rPr>
              <a:t>Argentina: </a:t>
            </a:r>
            <a:r>
              <a:rPr lang="en-GB" sz="3600" dirty="0">
                <a:solidFill>
                  <a:schemeClr val="tx1"/>
                </a:solidFill>
              </a:rPr>
              <a:t>Health System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1" y="1376413"/>
            <a:ext cx="11693841" cy="53914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3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800" dirty="0">
              <a:solidFill>
                <a:schemeClr val="tx1"/>
              </a:solidFill>
            </a:endParaRPr>
          </a:p>
          <a:p>
            <a:endParaRPr lang="en-GB" sz="3800" dirty="0">
              <a:solidFill>
                <a:schemeClr val="tx1"/>
              </a:solidFill>
            </a:endParaRPr>
          </a:p>
          <a:p>
            <a:r>
              <a:rPr lang="en-GB" sz="3800" dirty="0">
                <a:solidFill>
                  <a:schemeClr val="tx1"/>
                </a:solidFill>
              </a:rPr>
              <a:t>	</a:t>
            </a:r>
            <a:r>
              <a:rPr lang="en-GB" b="1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r>
              <a:rPr lang="en-GB" sz="900" dirty="0">
                <a:solidFill>
                  <a:schemeClr val="tx1"/>
                </a:solidFill>
              </a:rPr>
              <a:t>Sources: CAEME - Cámara Argentina de Especialidades Medicinales; Sociedad Argentina de Cardiología, I-Brokers Consultants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8162"/>
              </p:ext>
            </p:extLst>
          </p:nvPr>
        </p:nvGraphicFramePr>
        <p:xfrm>
          <a:off x="329237" y="1554345"/>
          <a:ext cx="11416365" cy="440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455">
                  <a:extLst>
                    <a:ext uri="{9D8B030D-6E8A-4147-A177-3AD203B41FA5}">
                      <a16:colId xmlns:a16="http://schemas.microsoft.com/office/drawing/2014/main" val="139414311"/>
                    </a:ext>
                  </a:extLst>
                </a:gridCol>
                <a:gridCol w="3805455">
                  <a:extLst>
                    <a:ext uri="{9D8B030D-6E8A-4147-A177-3AD203B41FA5}">
                      <a16:colId xmlns:a16="http://schemas.microsoft.com/office/drawing/2014/main" val="3033052571"/>
                    </a:ext>
                  </a:extLst>
                </a:gridCol>
                <a:gridCol w="3805455">
                  <a:extLst>
                    <a:ext uri="{9D8B030D-6E8A-4147-A177-3AD203B41FA5}">
                      <a16:colId xmlns:a16="http://schemas.microsoft.com/office/drawing/2014/main" val="3092771471"/>
                    </a:ext>
                  </a:extLst>
                </a:gridCol>
              </a:tblGrid>
              <a:tr h="574236"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SECURITY SECTOR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SECTOR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6195"/>
                  </a:ext>
                </a:extLst>
              </a:tr>
              <a:tr h="1299586"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finance &amp; supply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Obligatory social security</a:t>
                      </a:r>
                    </a:p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organised by trade unions of different activities &amp; PAMI (public medical insurance for retired people) 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Voluntary but regulated by national government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1107"/>
                  </a:ext>
                </a:extLst>
              </a:tr>
              <a:tr h="816020">
                <a:tc>
                  <a:txBody>
                    <a:bodyPr/>
                    <a:lstStyle/>
                    <a:p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&amp; National Health</a:t>
                      </a:r>
                      <a:r>
                        <a:rPr lang="es-AR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Ministries</a:t>
                      </a:r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public hospital network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of the employee’s salargy 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Middle-high income population. 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4774"/>
                  </a:ext>
                </a:extLst>
              </a:tr>
              <a:tr h="391219"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 of population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 of population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of population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8633"/>
                  </a:ext>
                </a:extLst>
              </a:tr>
              <a:tr h="1057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Uninsured people, informal workers and unemployed people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social</a:t>
                      </a:r>
                      <a:r>
                        <a:rPr lang="es-AR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schemes; hire private contractors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companies represent 80% of market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7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6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9554-3AFC-C249-945B-E7D6859E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Argentina: Health Sector - Basic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FA479-C4EA-3340-BBDB-A646C9856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452" y="1458860"/>
            <a:ext cx="11137335" cy="5235625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  <a:p>
            <a:r>
              <a:rPr lang="es-AR" b="1" dirty="0">
                <a:solidFill>
                  <a:schemeClr val="tx1"/>
                </a:solidFill>
              </a:rPr>
              <a:t>One of the most developed health </a:t>
            </a:r>
          </a:p>
          <a:p>
            <a:r>
              <a:rPr lang="es-AR" b="1" dirty="0">
                <a:solidFill>
                  <a:schemeClr val="tx1"/>
                </a:solidFill>
              </a:rPr>
              <a:t>systems in </a:t>
            </a:r>
            <a:r>
              <a:rPr lang="en-GB" b="1" dirty="0">
                <a:solidFill>
                  <a:schemeClr val="tx1"/>
                </a:solidFill>
              </a:rPr>
              <a:t>the</a:t>
            </a:r>
            <a:r>
              <a:rPr lang="es-AR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region</a:t>
            </a:r>
            <a:r>
              <a:rPr lang="es-AR" b="1" dirty="0">
                <a:solidFill>
                  <a:schemeClr val="tx1"/>
                </a:solidFill>
              </a:rPr>
              <a:t> </a:t>
            </a:r>
          </a:p>
          <a:p>
            <a:endParaRPr lang="es-AR" b="1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sz="1000" dirty="0"/>
          </a:p>
          <a:p>
            <a:endParaRPr lang="es-AR" sz="1000" dirty="0"/>
          </a:p>
          <a:p>
            <a:endParaRPr lang="es-AR" sz="1000" dirty="0"/>
          </a:p>
          <a:p>
            <a:endParaRPr lang="es-AR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Source: Sector contacts, Sociedad Argentina de Cardiologia</a:t>
            </a:r>
          </a:p>
          <a:p>
            <a:pPr algn="just" eaLnBrk="0" hangingPunct="0">
              <a:spcBef>
                <a:spcPts val="1200"/>
              </a:spcBef>
              <a:defRPr/>
            </a:pPr>
            <a:endParaRPr lang="en-GB" b="1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2" y="2664198"/>
            <a:ext cx="5341621" cy="300000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77390944"/>
              </p:ext>
            </p:extLst>
          </p:nvPr>
        </p:nvGraphicFramePr>
        <p:xfrm>
          <a:off x="5186360" y="1439333"/>
          <a:ext cx="68659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143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Health Sector – Medical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2555128"/>
              </p:ext>
            </p:extLst>
          </p:nvPr>
        </p:nvGraphicFramePr>
        <p:xfrm>
          <a:off x="555925" y="1442103"/>
          <a:ext cx="6807401" cy="519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70180" y="6408913"/>
            <a:ext cx="57887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Source: Industry contacts, CADIEM – Supplies, Implants and Medical Equipment Assn; I-Brokers Consultant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13584"/>
              </p:ext>
            </p:extLst>
          </p:nvPr>
        </p:nvGraphicFramePr>
        <p:xfrm>
          <a:off x="6830533" y="3373053"/>
          <a:ext cx="4728411" cy="133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411">
                  <a:extLst>
                    <a:ext uri="{9D8B030D-6E8A-4147-A177-3AD203B41FA5}">
                      <a16:colId xmlns:a16="http://schemas.microsoft.com/office/drawing/2014/main" val="3554512087"/>
                    </a:ext>
                  </a:extLst>
                </a:gridCol>
              </a:tblGrid>
              <a:tr h="1335741">
                <a:tc>
                  <a:txBody>
                    <a:bodyPr/>
                    <a:lstStyle/>
                    <a:p>
                      <a:pPr algn="ctr"/>
                      <a:endParaRPr lang="es-A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A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IMPORTS 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s-A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 800 </a:t>
                      </a:r>
                      <a:r>
                        <a:rPr lang="en-GB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</a:t>
                      </a:r>
                    </a:p>
                    <a:p>
                      <a:pPr algn="ctr"/>
                      <a:r>
                        <a:rPr lang="es-A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es-A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COVID19 </a:t>
                      </a:r>
                      <a:r>
                        <a:rPr lang="es-A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A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4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9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Argentina: Medical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</p:txBody>
      </p:sp>
      <p:pic>
        <p:nvPicPr>
          <p:cNvPr id="5" name="image7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59858" y="1430767"/>
            <a:ext cx="7906869" cy="5045337"/>
          </a:xfrm>
          <a:prstGeom prst="rect">
            <a:avLst/>
          </a:prstGeom>
          <a:ln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14395"/>
              </p:ext>
            </p:extLst>
          </p:nvPr>
        </p:nvGraphicFramePr>
        <p:xfrm>
          <a:off x="9466728" y="6217921"/>
          <a:ext cx="2603352" cy="25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352">
                  <a:extLst>
                    <a:ext uri="{9D8B030D-6E8A-4147-A177-3AD203B41FA5}">
                      <a16:colId xmlns:a16="http://schemas.microsoft.com/office/drawing/2014/main" val="1168103979"/>
                    </a:ext>
                  </a:extLst>
                </a:gridCol>
              </a:tblGrid>
              <a:tr h="258183">
                <a:tc>
                  <a:txBody>
                    <a:bodyPr/>
                    <a:lstStyle/>
                    <a:p>
                      <a:r>
                        <a:rPr lang="en-GB" sz="1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r>
                        <a:rPr lang="es-A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AR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I-Brokers </a:t>
                      </a:r>
                      <a:r>
                        <a:rPr lang="en-GB" sz="10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Consultants</a:t>
                      </a:r>
                      <a:endParaRPr lang="en-GB" sz="10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7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Med-tech</a:t>
            </a:r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 Export Opportunities</a:t>
            </a:r>
            <a:endParaRPr lang="en-GB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7607531"/>
              </p:ext>
            </p:extLst>
          </p:nvPr>
        </p:nvGraphicFramePr>
        <p:xfrm>
          <a:off x="353552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Placeholder 3"/>
          <p:cNvPicPr>
            <a:picLocks noChangeAspect="1"/>
          </p:cNvPicPr>
          <p:nvPr/>
        </p:nvPicPr>
        <p:blipFill>
          <a:blip r:embed="rId8"/>
          <a:srcRect l="26514" r="26514"/>
          <a:stretch>
            <a:fillRect/>
          </a:stretch>
        </p:blipFill>
        <p:spPr>
          <a:xfrm>
            <a:off x="182890" y="2057400"/>
            <a:ext cx="3250841" cy="34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79" y="247688"/>
            <a:ext cx="11556683" cy="620395"/>
          </a:xfrm>
        </p:spPr>
        <p:txBody>
          <a:bodyPr/>
          <a:lstStyle/>
          <a:p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Argentina: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8007966"/>
              </p:ext>
            </p:extLst>
          </p:nvPr>
        </p:nvGraphicFramePr>
        <p:xfrm>
          <a:off x="714936" y="1353670"/>
          <a:ext cx="9512300" cy="533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31930"/>
              </p:ext>
            </p:extLst>
          </p:nvPr>
        </p:nvGraphicFramePr>
        <p:xfrm>
          <a:off x="10255156" y="6321063"/>
          <a:ext cx="14971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06">
                  <a:extLst>
                    <a:ext uri="{9D8B030D-6E8A-4147-A177-3AD203B41FA5}">
                      <a16:colId xmlns:a16="http://schemas.microsoft.com/office/drawing/2014/main" val="984983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I-Brokers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Consultant</a:t>
                      </a:r>
                      <a:endParaRPr lang="en-GB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9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6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3962F-497C-4DFF-AA2E-F47D9BC7BF16}" vid="{7F942FB1-3BA5-4ACD-85E8-2C9CEE4FF6E0}"/>
    </a:ext>
  </a:extLst>
</a:theme>
</file>

<file path=ppt/theme/theme2.xml><?xml version="1.0" encoding="utf-8"?>
<a:theme xmlns:a="http://schemas.openxmlformats.org/drawingml/2006/main" name="4_GREAT-Template_v6">
  <a:themeElements>
    <a:clrScheme name="GREAT-Template_v6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F7B9B49E39B4FBDDEA1D347642655" ma:contentTypeVersion="14" ma:contentTypeDescription="Create a new document." ma:contentTypeScope="" ma:versionID="4ba1ec690b9ac45e0d031f7056f12bd5">
  <xsd:schema xmlns:xsd="http://www.w3.org/2001/XMLSchema" xmlns:xs="http://www.w3.org/2001/XMLSchema" xmlns:p="http://schemas.microsoft.com/office/2006/metadata/properties" xmlns:ns3="c38b264d-e2e2-4ee6-9fe5-2abef1ad808a" xmlns:ns4="15903fcd-e141-437b-805d-3d56b598c55d" targetNamespace="http://schemas.microsoft.com/office/2006/metadata/properties" ma:root="true" ma:fieldsID="76112108974397935923ecac03c2ecb1" ns3:_="" ns4:_="">
    <xsd:import namespace="c38b264d-e2e2-4ee6-9fe5-2abef1ad808a"/>
    <xsd:import namespace="15903fcd-e141-437b-805d-3d56b598c5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b264d-e2e2-4ee6-9fe5-2abef1ad8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03fcd-e141-437b-805d-3d56b598c5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7CC85E-B7F8-4A7B-AC34-230F8A451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b264d-e2e2-4ee6-9fe5-2abef1ad808a"/>
    <ds:schemaRef ds:uri="15903fcd-e141-437b-805d-3d56b598c5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B444F-24CA-416E-8E28-918C68C21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72DBA-9BAA-40F0-B63B-C058F090A5E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903fcd-e141-437b-805d-3d56b598c55d"/>
    <ds:schemaRef ds:uri="c38b264d-e2e2-4ee6-9fe5-2abef1ad80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5234</TotalTime>
  <Words>709</Words>
  <Application>Microsoft Office PowerPoint</Application>
  <PresentationFormat>Widescreen</PresentationFormat>
  <Paragraphs>158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</vt:lpstr>
      <vt:lpstr>Calibri</vt:lpstr>
      <vt:lpstr>Calibri Light</vt:lpstr>
      <vt:lpstr>Georgia</vt:lpstr>
      <vt:lpstr>Interstate</vt:lpstr>
      <vt:lpstr>System Font Regular</vt:lpstr>
      <vt:lpstr>Office Theme</vt:lpstr>
      <vt:lpstr>4_GREAT-Template_v6</vt:lpstr>
      <vt:lpstr>2_Office Theme</vt:lpstr>
      <vt:lpstr>PowerPoint Presentation</vt:lpstr>
      <vt:lpstr>Argentina: Location &amp; Size of the Economy</vt:lpstr>
      <vt:lpstr>Argentina – Basic Facts</vt:lpstr>
      <vt:lpstr>Argentina: Health System  </vt:lpstr>
      <vt:lpstr>Argentina: Health Sector - Basic Facts</vt:lpstr>
      <vt:lpstr>Argentina: Health Sector – Medical Devices</vt:lpstr>
      <vt:lpstr>Argentina: Medical Devices Imports by Product Area</vt:lpstr>
      <vt:lpstr>Argentina: Med-tech Export Opportunities</vt:lpstr>
      <vt:lpstr>Argentina: Tips for Doing Business</vt:lpstr>
      <vt:lpstr>Argentina: Trade Barriers</vt:lpstr>
      <vt:lpstr>Argentina: Final Thoughts</vt:lpstr>
      <vt:lpstr>Contact Information</vt:lpstr>
    </vt:vector>
  </TitlesOfParts>
  <Company>The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Larsson</dc:creator>
  <cp:lastModifiedBy>Erin Hutton</cp:lastModifiedBy>
  <cp:revision>438</cp:revision>
  <dcterms:created xsi:type="dcterms:W3CDTF">2021-05-10T08:50:29Z</dcterms:created>
  <dcterms:modified xsi:type="dcterms:W3CDTF">2022-08-31T14:39:58Z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0x010100127F7B9B49E39B4FBDDEA1D347642655</vt:lpwstr>
  </property>
</Properties>
</file>